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273" r:id="rId6"/>
    <p:sldId id="312" r:id="rId7"/>
    <p:sldId id="313" r:id="rId8"/>
    <p:sldId id="305" r:id="rId9"/>
    <p:sldId id="301" r:id="rId10"/>
    <p:sldId id="30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 varScale="1">
        <p:scale>
          <a:sx n="28" d="100"/>
          <a:sy n="28" d="100"/>
        </p:scale>
        <p:origin x="48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05858402c07da9d" providerId="LiveId" clId="{9FC780D3-0D58-4F31-981E-91416DB66FC4}"/>
    <pc:docChg chg="modSld">
      <pc:chgData name="" userId="505858402c07da9d" providerId="LiveId" clId="{9FC780D3-0D58-4F31-981E-91416DB66FC4}" dt="2021-05-17T13:59:38.751" v="17"/>
      <pc:docMkLst>
        <pc:docMk/>
      </pc:docMkLst>
      <pc:sldChg chg="modSp modAnim">
        <pc:chgData name="" userId="505858402c07da9d" providerId="LiveId" clId="{9FC780D3-0D58-4F31-981E-91416DB66FC4}" dt="2021-05-17T13:58:55.692" v="14"/>
        <pc:sldMkLst>
          <pc:docMk/>
          <pc:sldMk cId="2892816671" sldId="273"/>
        </pc:sldMkLst>
        <pc:spChg chg="mod">
          <ac:chgData name="" userId="505858402c07da9d" providerId="LiveId" clId="{9FC780D3-0D58-4F31-981E-91416DB66FC4}" dt="2021-05-17T13:48:55.177" v="7" actId="1076"/>
          <ac:spMkLst>
            <pc:docMk/>
            <pc:sldMk cId="2892816671" sldId="273"/>
            <ac:spMk id="7" creationId="{7F02EB6C-9884-4113-A7A0-3A8DD76BE44D}"/>
          </ac:spMkLst>
        </pc:spChg>
        <pc:spChg chg="mod">
          <ac:chgData name="" userId="505858402c07da9d" providerId="LiveId" clId="{9FC780D3-0D58-4F31-981E-91416DB66FC4}" dt="2021-05-17T13:58:55.692" v="14"/>
          <ac:spMkLst>
            <pc:docMk/>
            <pc:sldMk cId="2892816671" sldId="273"/>
            <ac:spMk id="8" creationId="{B204C9F2-1ACC-45D3-BDD4-AE831F417A49}"/>
          </ac:spMkLst>
        </pc:spChg>
        <pc:spChg chg="mod">
          <ac:chgData name="" userId="505858402c07da9d" providerId="LiveId" clId="{9FC780D3-0D58-4F31-981E-91416DB66FC4}" dt="2021-05-17T13:49:15.197" v="9" actId="1076"/>
          <ac:spMkLst>
            <pc:docMk/>
            <pc:sldMk cId="2892816671" sldId="273"/>
            <ac:spMk id="11" creationId="{50585EBB-1F75-4291-A85F-B5C819081009}"/>
          </ac:spMkLst>
        </pc:spChg>
      </pc:sldChg>
      <pc:sldChg chg="modSp">
        <pc:chgData name="" userId="505858402c07da9d" providerId="LiveId" clId="{9FC780D3-0D58-4F31-981E-91416DB66FC4}" dt="2021-05-17T13:59:02.861" v="15"/>
        <pc:sldMkLst>
          <pc:docMk/>
          <pc:sldMk cId="3580850331" sldId="312"/>
        </pc:sldMkLst>
        <pc:spChg chg="mod">
          <ac:chgData name="" userId="505858402c07da9d" providerId="LiveId" clId="{9FC780D3-0D58-4F31-981E-91416DB66FC4}" dt="2021-05-17T13:57:11.552" v="11"/>
          <ac:spMkLst>
            <pc:docMk/>
            <pc:sldMk cId="3580850331" sldId="312"/>
            <ac:spMk id="7" creationId="{7F02EB6C-9884-4113-A7A0-3A8DD76BE44D}"/>
          </ac:spMkLst>
        </pc:spChg>
        <pc:spChg chg="mod">
          <ac:chgData name="" userId="505858402c07da9d" providerId="LiveId" clId="{9FC780D3-0D58-4F31-981E-91416DB66FC4}" dt="2021-05-17T13:57:32.251" v="12"/>
          <ac:spMkLst>
            <pc:docMk/>
            <pc:sldMk cId="3580850331" sldId="312"/>
            <ac:spMk id="8" creationId="{B204C9F2-1ACC-45D3-BDD4-AE831F417A49}"/>
          </ac:spMkLst>
        </pc:spChg>
        <pc:spChg chg="mod">
          <ac:chgData name="" userId="505858402c07da9d" providerId="LiveId" clId="{9FC780D3-0D58-4F31-981E-91416DB66FC4}" dt="2021-05-17T13:59:02.861" v="15"/>
          <ac:spMkLst>
            <pc:docMk/>
            <pc:sldMk cId="3580850331" sldId="312"/>
            <ac:spMk id="11" creationId="{AEF82D53-8628-4C0A-A8E0-B476A861FDCC}"/>
          </ac:spMkLst>
        </pc:spChg>
      </pc:sldChg>
      <pc:sldChg chg="modSp">
        <pc:chgData name="" userId="505858402c07da9d" providerId="LiveId" clId="{9FC780D3-0D58-4F31-981E-91416DB66FC4}" dt="2021-05-17T13:59:38.751" v="17"/>
        <pc:sldMkLst>
          <pc:docMk/>
          <pc:sldMk cId="4274025045" sldId="313"/>
        </pc:sldMkLst>
        <pc:spChg chg="mod">
          <ac:chgData name="" userId="505858402c07da9d" providerId="LiveId" clId="{9FC780D3-0D58-4F31-981E-91416DB66FC4}" dt="2021-05-17T13:59:24.271" v="16"/>
          <ac:spMkLst>
            <pc:docMk/>
            <pc:sldMk cId="4274025045" sldId="313"/>
            <ac:spMk id="7" creationId="{7F02EB6C-9884-4113-A7A0-3A8DD76BE44D}"/>
          </ac:spMkLst>
        </pc:spChg>
        <pc:spChg chg="mod">
          <ac:chgData name="" userId="505858402c07da9d" providerId="LiveId" clId="{9FC780D3-0D58-4F31-981E-91416DB66FC4}" dt="2021-05-17T13:59:38.751" v="17"/>
          <ac:spMkLst>
            <pc:docMk/>
            <pc:sldMk cId="4274025045" sldId="313"/>
            <ac:spMk id="8" creationId="{B204C9F2-1ACC-45D3-BDD4-AE831F417A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5/17/2021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099625"/>
              </p:ext>
            </p:extLst>
          </p:nvPr>
        </p:nvGraphicFramePr>
        <p:xfrm>
          <a:off x="245097" y="187941"/>
          <a:ext cx="11703849" cy="6195104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675331"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519773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243054" y="2090172"/>
            <a:ext cx="394720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schnipst laut &amp; fragt dann: </a:t>
            </a:r>
          </a:p>
          <a:p>
            <a:r>
              <a:rPr lang="de-DE" sz="5400" i="1" dirty="0"/>
              <a:t>"Darf ich auf die Toilette?"</a:t>
            </a:r>
            <a:endParaRPr lang="de-DE" sz="6000" i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8338355" y="1997839"/>
            <a:ext cx="367540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ruft laut in die Klasse:</a:t>
            </a:r>
          </a:p>
          <a:p>
            <a:r>
              <a:rPr lang="de-DE" sz="4800" i="1" dirty="0"/>
              <a:t>„Das ist </a:t>
            </a:r>
            <a:r>
              <a:rPr lang="de-DE" sz="4800" i="1" dirty="0" err="1"/>
              <a:t>laangweilig</a:t>
            </a:r>
            <a:r>
              <a:rPr lang="de-DE" sz="4800" i="1" dirty="0"/>
              <a:t>!“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69481-4B62-417F-8A8F-B908D9D83D28}"/>
              </a:ext>
            </a:extLst>
          </p:cNvPr>
          <p:cNvSpPr txBox="1"/>
          <p:nvPr/>
        </p:nvSpPr>
        <p:spPr>
          <a:xfrm>
            <a:off x="9326881" y="6485393"/>
            <a:ext cx="2807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00:01 – 00:04 Folie I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0585EBB-1F75-4291-A85F-B5C819081009}"/>
              </a:ext>
            </a:extLst>
          </p:cNvPr>
          <p:cNvSpPr txBox="1"/>
          <p:nvPr/>
        </p:nvSpPr>
        <p:spPr>
          <a:xfrm>
            <a:off x="4608718" y="2090172"/>
            <a:ext cx="39472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legt Kopf auf Bank </a:t>
            </a:r>
          </a:p>
          <a:p>
            <a:r>
              <a:rPr lang="de-DE" sz="6000" dirty="0"/>
              <a:t>&amp; schläft</a:t>
            </a:r>
          </a:p>
        </p:txBody>
      </p:sp>
    </p:spTree>
    <p:extLst>
      <p:ext uri="{BB962C8B-B14F-4D97-AF65-F5344CB8AC3E}">
        <p14:creationId xmlns:p14="http://schemas.microsoft.com/office/powerpoint/2010/main" val="289281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975370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162758" y="2005543"/>
            <a:ext cx="405841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trommelt mit Händen auf Tisch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301467" y="1969222"/>
            <a:ext cx="35890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flüstert leise mit </a:t>
            </a:r>
            <a:r>
              <a:rPr lang="de-DE" sz="6000" dirty="0" err="1"/>
              <a:t>Bank-nachbar:in</a:t>
            </a:r>
            <a:endParaRPr lang="de-DE" sz="6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69481-4B62-417F-8A8F-B908D9D83D28}"/>
              </a:ext>
            </a:extLst>
          </p:cNvPr>
          <p:cNvSpPr txBox="1"/>
          <p:nvPr/>
        </p:nvSpPr>
        <p:spPr>
          <a:xfrm>
            <a:off x="9188388" y="6485393"/>
            <a:ext cx="294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00:04 – 00:07 Folie II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F82D53-8628-4C0A-A8E0-B476A861FDCC}"/>
              </a:ext>
            </a:extLst>
          </p:cNvPr>
          <p:cNvSpPr txBox="1"/>
          <p:nvPr/>
        </p:nvSpPr>
        <p:spPr>
          <a:xfrm>
            <a:off x="8164967" y="2005543"/>
            <a:ext cx="38642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klickert nervös mit Kugel-schreiber</a:t>
            </a:r>
          </a:p>
        </p:txBody>
      </p:sp>
    </p:spTree>
    <p:extLst>
      <p:ext uri="{BB962C8B-B14F-4D97-AF65-F5344CB8AC3E}">
        <p14:creationId xmlns:p14="http://schemas.microsoft.com/office/powerpoint/2010/main" val="358085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3D14FB9-213B-4A94-A9C5-D32CDA965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35938"/>
              </p:ext>
            </p:extLst>
          </p:nvPr>
        </p:nvGraphicFramePr>
        <p:xfrm>
          <a:off x="245097" y="187941"/>
          <a:ext cx="11703849" cy="569583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3901283">
                  <a:extLst>
                    <a:ext uri="{9D8B030D-6E8A-4147-A177-3AD203B41FA5}">
                      <a16:colId xmlns:a16="http://schemas.microsoft.com/office/drawing/2014/main" val="241864217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576198228"/>
                    </a:ext>
                  </a:extLst>
                </a:gridCol>
                <a:gridCol w="3901283">
                  <a:extLst>
                    <a:ext uri="{9D8B030D-6E8A-4147-A177-3AD203B41FA5}">
                      <a16:colId xmlns:a16="http://schemas.microsoft.com/office/drawing/2014/main" val="924655872"/>
                    </a:ext>
                  </a:extLst>
                </a:gridCol>
              </a:tblGrid>
              <a:tr h="1540313"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7200" dirty="0"/>
                        <a:t>Person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911543"/>
                  </a:ext>
                </a:extLst>
              </a:tr>
              <a:tr h="4155517">
                <a:tc>
                  <a:txBody>
                    <a:bodyPr/>
                    <a:lstStyle/>
                    <a:p>
                      <a:pPr algn="ctr"/>
                      <a:endParaRPr lang="de-DE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35420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7F02EB6C-9884-4113-A7A0-3A8DD76BE44D}"/>
              </a:ext>
            </a:extLst>
          </p:cNvPr>
          <p:cNvSpPr txBox="1"/>
          <p:nvPr/>
        </p:nvSpPr>
        <p:spPr>
          <a:xfrm>
            <a:off x="393752" y="2028333"/>
            <a:ext cx="384067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kritzelt auf einem Blatt herum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4C9F2-1ACC-45D3-BDD4-AE831F417A49}"/>
              </a:ext>
            </a:extLst>
          </p:cNvPr>
          <p:cNvSpPr txBox="1"/>
          <p:nvPr/>
        </p:nvSpPr>
        <p:spPr>
          <a:xfrm>
            <a:off x="4502620" y="2028333"/>
            <a:ext cx="35890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/>
              <a:t>holt Handy heraus &amp; schaut darauf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B369481-4B62-417F-8A8F-B908D9D83D28}"/>
              </a:ext>
            </a:extLst>
          </p:cNvPr>
          <p:cNvSpPr txBox="1"/>
          <p:nvPr/>
        </p:nvSpPr>
        <p:spPr>
          <a:xfrm>
            <a:off x="9197266" y="6485393"/>
            <a:ext cx="2937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Minute 00:07 – 00:10 Folie III	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EF82D53-8628-4C0A-A8E0-B476A861FDCC}"/>
              </a:ext>
            </a:extLst>
          </p:cNvPr>
          <p:cNvSpPr txBox="1"/>
          <p:nvPr/>
        </p:nvSpPr>
        <p:spPr>
          <a:xfrm>
            <a:off x="8091686" y="1797500"/>
            <a:ext cx="41254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5400" dirty="0"/>
              <a:t>schwatzt laut mit Mitschüler:in am Ende des Tisches</a:t>
            </a:r>
          </a:p>
        </p:txBody>
      </p:sp>
    </p:spTree>
    <p:extLst>
      <p:ext uri="{BB962C8B-B14F-4D97-AF65-F5344CB8AC3E}">
        <p14:creationId xmlns:p14="http://schemas.microsoft.com/office/powerpoint/2010/main" val="427402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126</Words>
  <Application>Microsoft Office PowerPoint</Application>
  <PresentationFormat>Breitbild</PresentationFormat>
  <Paragraphs>34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Klatt, Mandy</cp:lastModifiedBy>
  <cp:revision>63</cp:revision>
  <dcterms:created xsi:type="dcterms:W3CDTF">2020-02-12T13:06:19Z</dcterms:created>
  <dcterms:modified xsi:type="dcterms:W3CDTF">2021-05-17T13:59:49Z</dcterms:modified>
</cp:coreProperties>
</file>