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79D1-BB4E-4344-8B9A-88E130935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CAD91-1807-394D-9908-008475B96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B43B-3611-8F46-9EE6-19FBD057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15CB-C68F-4B47-943A-D7F95BE1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67E8-C44E-2141-A24C-D33C6509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4F7F-569E-124D-83F3-71908EB4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DA042-A103-9844-8092-68E2A219B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8E26-0F76-5044-B8B7-AD58B5D2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6366-B3AA-E846-B274-412AE0A8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EC84-8BA2-634A-B7BE-8BA1F5A5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23AC5-828B-4F40-9F19-1C63CAE1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4FB97-A72D-9A4A-B9F4-EFA4C07D8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5467-07DC-7B4D-AA57-876EB1E8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774E-0F0C-4844-A30B-E2AD0F51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EB89-F4EC-A649-B220-A2DF38D2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7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08B1-F237-D24E-8E4A-B143A0C8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7039-E090-3344-B372-C4584B4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11FD-ED0F-6341-8F47-AA5958B1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03C7-B9E9-914A-BB05-3FD67677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B013-4F73-1141-B9F1-21D3BF03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1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F3A5-C35D-524B-9AD1-3EF45795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656F-56EF-A442-977C-DF68F13F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8D1-0775-674D-A18E-303BDEC9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8752-262F-7141-B648-582CAE76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E18A-8368-3A4D-87D3-8C117024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7D21-9B4D-D844-8667-440D3625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EC47-2487-6247-A92C-98E4769D8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1774-3FF0-8645-9192-44E2D799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04925-45B0-1D45-B5AD-48B31CCD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27FD-9FAE-F040-BF07-BE852EA3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FB39-ACA4-4A43-A1EB-5B32E02A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6B1C-13C5-0A48-AEC2-99ABB50A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6D95-A0F3-614A-A7C6-0B6454CD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49BA3-23B8-8148-B554-62E7CEEC4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412C-3B88-154A-9FD8-6C74A3C1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23E3C-625C-5D4B-B10E-B75E57D43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13B6D-C7CC-8B42-B33E-A476E9F3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54AC4-E323-F643-BB1E-1735E7C6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C2F7A-3EB0-1749-9DA9-78E4D420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20CA-3DDF-DF44-95F5-2147BBDA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7FFDA-D121-4A4A-B94E-3846FFFB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47ADB-1102-914C-8813-8C08CC33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F7C77-5F8E-6C48-ADA9-0B4CC269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D07DC-0F05-D640-B7C2-780034F4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490E4-89B2-484B-952B-0833AEF7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0D1F-2BE4-5946-A633-B036E53C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A8DF-6329-6E40-8863-63B2BA35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DF650-ED86-5745-BBF3-2D09349A1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69C5B-0821-4341-8287-1D81425E2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F38F-BB76-5C42-8CDA-35CF43FA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6C77B-DBDE-AD45-9F0B-BCC4CF35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24ABE-D6E8-B74C-8C09-C05FAF28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289-FFCC-1544-95E9-CF3A8BB2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8B8E7-BD2A-3D46-8423-B4E99A8C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53C4-CA4A-3C4B-B46E-C099D6B2A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C9CF-FC2D-3044-8418-8B6F2F3A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D3789-2DD3-3742-B0D1-41EA7800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3D1B4-090C-924A-B2E3-18E61829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ABCBF-5653-4244-9732-E1E2B291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16F0-CF9E-374D-A61C-DDD4402FE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E7CB-0B78-8341-81CA-2AD66149B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6EBC-583C-A549-9053-3968BEA30AC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2DBE-D3D7-B449-A42E-2C9EF970E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825C-A97F-AE4E-81A1-0620D2C6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92DF-F365-EF4A-B90A-6C3D11FF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E73-28ED-CC4E-9F28-F635B9399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TastyFake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C476D-1E04-6A4C-A935-D8332B00B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AF6A-F244-5547-B4B2-5F6CDBC7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80C5F-3F78-E64F-B224-C914C646A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4" y="1489752"/>
            <a:ext cx="4464900" cy="46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3903-BFDE-0244-8C48-70DBD3F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Plan/Idea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5993C-BE57-F345-9291-37233FEDE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7422"/>
              </p:ext>
            </p:extLst>
          </p:nvPr>
        </p:nvGraphicFramePr>
        <p:xfrm>
          <a:off x="655262" y="1849823"/>
          <a:ext cx="9896297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54">
                  <a:extLst>
                    <a:ext uri="{9D8B030D-6E8A-4147-A177-3AD203B41FA5}">
                      <a16:colId xmlns:a16="http://schemas.microsoft.com/office/drawing/2014/main" val="3160432424"/>
                    </a:ext>
                  </a:extLst>
                </a:gridCol>
                <a:gridCol w="1253447">
                  <a:extLst>
                    <a:ext uri="{9D8B030D-6E8A-4147-A177-3AD203B41FA5}">
                      <a16:colId xmlns:a16="http://schemas.microsoft.com/office/drawing/2014/main" val="1352880696"/>
                    </a:ext>
                  </a:extLst>
                </a:gridCol>
                <a:gridCol w="3967822">
                  <a:extLst>
                    <a:ext uri="{9D8B030D-6E8A-4147-A177-3AD203B41FA5}">
                      <a16:colId xmlns:a16="http://schemas.microsoft.com/office/drawing/2014/main" val="2490516041"/>
                    </a:ext>
                  </a:extLst>
                </a:gridCol>
                <a:gridCol w="2474074">
                  <a:extLst>
                    <a:ext uri="{9D8B030D-6E8A-4147-A177-3AD203B41FA5}">
                      <a16:colId xmlns:a16="http://schemas.microsoft.com/office/drawing/2014/main" val="162483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064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1.0 Collect data manually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Grace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Collect 200 images from IG:</a:t>
                      </a:r>
                    </a:p>
                    <a:p>
                      <a:r>
                        <a:rPr lang="en-US" dirty="0"/>
                        <a:t>30% American, 30%China Dish</a:t>
                      </a:r>
                    </a:p>
                    <a:p>
                      <a:r>
                        <a:rPr lang="en-US" dirty="0"/>
                        <a:t>20% France 10% India 10% 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700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Ziwei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4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 Try to collect images automatically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9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1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31D1-40DA-CD4C-B674-4DFE41B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FF5F-81B9-6C44-91B7-06E03FA0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collect images from IG</a:t>
            </a:r>
          </a:p>
          <a:p>
            <a:r>
              <a:rPr lang="en-US" dirty="0"/>
              <a:t>Collect image from IG dynamically?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6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TastyFake</vt:lpstr>
      <vt:lpstr>Steps</vt:lpstr>
      <vt:lpstr>Plan/Idea</vt:lpstr>
      <vt:lpstr>Question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FakeTasky</dc:title>
  <dc:creator>Microsoft Office User</dc:creator>
  <cp:lastModifiedBy>Microsoft Office User</cp:lastModifiedBy>
  <cp:revision>6</cp:revision>
  <dcterms:created xsi:type="dcterms:W3CDTF">2019-03-02T20:50:25Z</dcterms:created>
  <dcterms:modified xsi:type="dcterms:W3CDTF">2019-03-02T21:11:23Z</dcterms:modified>
</cp:coreProperties>
</file>