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60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04D9-3A73-8741-8CA7-826A0839CE8A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FE03-3BC3-3748-AF18-0EB43D2D7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2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uk/dataset/cb7ae6f0-4be6-4935-9277-47e5ce24a11f/road-safety-dat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Our project use the dataset </a:t>
            </a:r>
            <a:r>
              <a:rPr lang="en-US" sz="1200" dirty="0">
                <a:hlinkClick r:id="rId3"/>
              </a:rPr>
              <a:t>Road Safety Data</a:t>
            </a:r>
            <a:r>
              <a:rPr lang="en-US" sz="1200" dirty="0"/>
              <a:t>, analysis the relationship between different variables, train the data using Linear Regression and Decision Tree by Spark, and then get some useful information from the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4FE03-3BC3-3748-AF18-0EB43D2D7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training part, I use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spark.ml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 machine learning, I generate 3 models in our project, linear regression and decision tree, and an optimal linear regression improved by cross validation and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perameter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grid.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4FE03-3BC3-3748-AF18-0EB43D2D7A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data processing for training, I divided the whole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training and test for 9:1, and divide the training date in to training and cross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validation，And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just as u see, the test one is using for test and compare results, the training data it is used for Building model, this one is used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validated and Hyperparameter tuning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4FE03-3BC3-3748-AF18-0EB43D2D7A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uk/dataset/cb7ae6f0-4be6-4935-9277-47e5ce24a11f/road-safety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2C15-7A82-2649-A59E-D9AF8AB2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10949" cy="1792357"/>
          </a:xfrm>
        </p:spPr>
        <p:txBody>
          <a:bodyPr/>
          <a:lstStyle/>
          <a:p>
            <a:r>
              <a:rPr lang="en-US" sz="5400" dirty="0"/>
              <a:t>Road Accidents and Safety Analysis &amp;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FD501-95CB-5340-B308-A03004613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Qifeng</a:t>
            </a:r>
            <a:r>
              <a:rPr lang="en-US" dirty="0"/>
              <a:t> Zhou, </a:t>
            </a:r>
            <a:r>
              <a:rPr lang="en-US" dirty="0" err="1"/>
              <a:t>Mengying</a:t>
            </a:r>
            <a:r>
              <a:rPr lang="en-US" dirty="0"/>
              <a:t> Wang</a:t>
            </a:r>
          </a:p>
          <a:p>
            <a:pPr algn="ctr"/>
            <a:r>
              <a:rPr lang="en-US" dirty="0"/>
              <a:t>(team 11)</a:t>
            </a:r>
          </a:p>
        </p:txBody>
      </p:sp>
    </p:spTree>
    <p:extLst>
      <p:ext uri="{BB962C8B-B14F-4D97-AF65-F5344CB8AC3E}">
        <p14:creationId xmlns:p14="http://schemas.microsoft.com/office/powerpoint/2010/main" val="73449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D986-B347-C44A-AC95-A0B951D5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5F39-7DA6-4349-B009-7D660C80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 this project, we use the dataset for </a:t>
            </a:r>
            <a:r>
              <a:rPr lang="en-US" sz="2500" dirty="0">
                <a:hlinkClick r:id="rId3"/>
              </a:rPr>
              <a:t>Road Safety Data</a:t>
            </a:r>
            <a:r>
              <a:rPr lang="en-US" sz="2500" dirty="0"/>
              <a:t>, analysis the relationship between different variables, train the data using Linear Regression and Decision Tree by Spark, and then get some useful information from the results.</a:t>
            </a:r>
          </a:p>
        </p:txBody>
      </p:sp>
    </p:spTree>
    <p:extLst>
      <p:ext uri="{BB962C8B-B14F-4D97-AF65-F5344CB8AC3E}">
        <p14:creationId xmlns:p14="http://schemas.microsoft.com/office/powerpoint/2010/main" val="124431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391A-CF21-1A42-83D5-7FFDFD34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60821" cy="1015746"/>
          </a:xfrm>
        </p:spPr>
        <p:txBody>
          <a:bodyPr/>
          <a:lstStyle/>
          <a:p>
            <a:r>
              <a:rPr lang="en-US" dirty="0"/>
              <a:t>Data Processing &amp; Code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CE01-9B52-F342-B535-49526DAF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75" y="1417488"/>
            <a:ext cx="9462657" cy="5022058"/>
          </a:xfrm>
        </p:spPr>
        <p:txBody>
          <a:bodyPr>
            <a:normAutofit/>
          </a:bodyPr>
          <a:lstStyle/>
          <a:p>
            <a:r>
              <a:rPr lang="en-US" dirty="0"/>
              <a:t>1. Clean data</a:t>
            </a:r>
          </a:p>
          <a:p>
            <a:r>
              <a:rPr lang="en-US" dirty="0"/>
              <a:t>2. Create Dataset of each files</a:t>
            </a:r>
          </a:p>
          <a:p>
            <a:r>
              <a:rPr lang="en-US" dirty="0"/>
              <a:t>3. Union/Join tables to connect the data</a:t>
            </a:r>
          </a:p>
          <a:p>
            <a:r>
              <a:rPr lang="en-US" dirty="0"/>
              <a:t>4. Transform the Streaming data from other host</a:t>
            </a:r>
          </a:p>
          <a:p>
            <a:r>
              <a:rPr lang="en-US" dirty="0"/>
              <a:t>5. Update the previous dataset for the upcoming ML</a:t>
            </a:r>
          </a:p>
          <a:p>
            <a:r>
              <a:rPr lang="en-US" dirty="0"/>
              <a:t>6. Optimization</a:t>
            </a:r>
          </a:p>
          <a:p>
            <a:pPr lvl="1"/>
            <a:r>
              <a:rPr lang="en-US" dirty="0"/>
              <a:t>A."spark.storage.memoryFraction","0.6"</a:t>
            </a:r>
          </a:p>
          <a:p>
            <a:pPr lvl="1"/>
            <a:r>
              <a:rPr lang="en-US" dirty="0"/>
              <a:t>B. "spark.shuffle.file.buffer","64"</a:t>
            </a:r>
          </a:p>
          <a:p>
            <a:pPr lvl="1"/>
            <a:r>
              <a:rPr lang="en-US" dirty="0"/>
              <a:t>C. "</a:t>
            </a:r>
            <a:r>
              <a:rPr lang="en-US" dirty="0" err="1"/>
              <a:t>spark.serializer</a:t>
            </a:r>
            <a:r>
              <a:rPr lang="en-US" dirty="0"/>
              <a:t>", "</a:t>
            </a:r>
            <a:r>
              <a:rPr lang="en-US" dirty="0" err="1"/>
              <a:t>org.apache.spark.serializer.KryoSerializer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D. "spark.shuffle.sort.bypassMergeThreshold","300“</a:t>
            </a:r>
          </a:p>
          <a:p>
            <a:pPr lvl="1"/>
            <a:r>
              <a:rPr lang="en-US" dirty="0"/>
              <a:t>E. data persistence level</a:t>
            </a:r>
          </a:p>
        </p:txBody>
      </p:sp>
    </p:spTree>
    <p:extLst>
      <p:ext uri="{BB962C8B-B14F-4D97-AF65-F5344CB8AC3E}">
        <p14:creationId xmlns:p14="http://schemas.microsoft.com/office/powerpoint/2010/main" val="273868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9D92-D895-9342-A54B-239226DB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A59B-DC8E-3142-B6B0-27FCE3BA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Package – </a:t>
            </a:r>
          </a:p>
          <a:p>
            <a:pPr marL="0" indent="0">
              <a:buNone/>
            </a:pPr>
            <a:r>
              <a:rPr lang="en-US" sz="3200" dirty="0"/>
              <a:t>              </a:t>
            </a:r>
            <a:r>
              <a:rPr lang="en-US" sz="3200" dirty="0" err="1"/>
              <a:t>org.apache.spark.ml</a:t>
            </a:r>
            <a:endParaRPr lang="en-US" sz="3200" dirty="0"/>
          </a:p>
          <a:p>
            <a:r>
              <a:rPr lang="en-US" sz="3200" dirty="0"/>
              <a:t>Regression – </a:t>
            </a:r>
          </a:p>
          <a:p>
            <a:pPr marL="0" indent="0">
              <a:buNone/>
            </a:pPr>
            <a:r>
              <a:rPr lang="en-US" sz="3200" dirty="0"/>
              <a:t>              Linear Regression &amp; Decision Tree</a:t>
            </a:r>
          </a:p>
          <a:p>
            <a:r>
              <a:rPr lang="en-US" sz="3200" dirty="0"/>
              <a:t>Improve – </a:t>
            </a:r>
          </a:p>
          <a:p>
            <a:pPr marL="0" indent="0">
              <a:buNone/>
            </a:pPr>
            <a:r>
              <a:rPr lang="en-US" sz="3200" dirty="0"/>
              <a:t>               Cross-Validation &amp; Parametric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6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CF27-3591-5C41-BC82-36BAC491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B40D2-A6C2-5549-8FD7-9291D8D32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4896" y="1976278"/>
            <a:ext cx="8964764" cy="3792785"/>
          </a:xfrm>
        </p:spPr>
      </p:pic>
    </p:spTree>
    <p:extLst>
      <p:ext uri="{BB962C8B-B14F-4D97-AF65-F5344CB8AC3E}">
        <p14:creationId xmlns:p14="http://schemas.microsoft.com/office/powerpoint/2010/main" val="428902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F2F3-ED0D-8E43-927E-D5055B74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F6A8-3B58-C547-9FD3-17262E95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Complete import and analysis the data.</a:t>
            </a:r>
          </a:p>
          <a:p>
            <a:r>
              <a:rPr lang="en-US" altLang="zh-CN" sz="3200" dirty="0"/>
              <a:t>User can insert new data by streaming.</a:t>
            </a:r>
            <a:endParaRPr lang="en-US" sz="3200" dirty="0"/>
          </a:p>
          <a:p>
            <a:r>
              <a:rPr lang="en-US" sz="3200" dirty="0"/>
              <a:t>Training data using machine learning and make the </a:t>
            </a:r>
            <a:r>
              <a:rPr lang="en-US" sz="3200" dirty="0" err="1"/>
              <a:t>lable</a:t>
            </a:r>
            <a:r>
              <a:rPr lang="en-US" sz="3200" dirty="0"/>
              <a:t> feature Predictable.</a:t>
            </a:r>
          </a:p>
          <a:p>
            <a:r>
              <a:rPr lang="en-US" sz="3200" dirty="0"/>
              <a:t>Generate some plots</a:t>
            </a:r>
            <a:r>
              <a:rPr lang="zh-CN" altLang="en-US" sz="3200" dirty="0"/>
              <a:t> </a:t>
            </a:r>
            <a:r>
              <a:rPr lang="en-US" altLang="zh-CN" sz="3200" dirty="0"/>
              <a:t>by Python and reflect relationships between different variables.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936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2C15-7A82-2649-A59E-D9AF8AB2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10949" cy="1792357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FD501-95CB-5340-B308-A03004613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390</Words>
  <Application>Microsoft Macintosh PowerPoint</Application>
  <PresentationFormat>Widescreen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Road Accidents and Safety Analysis &amp; Prediction</vt:lpstr>
      <vt:lpstr>PowerPoint Presentation</vt:lpstr>
      <vt:lpstr>Data Processing &amp; Code Optimization</vt:lpstr>
      <vt:lpstr>Data training</vt:lpstr>
      <vt:lpstr>Data training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Accidents and Safety Analysis &amp; Prediction</dc:title>
  <dc:creator>Mengying Wang</dc:creator>
  <cp:lastModifiedBy>Mengying Wang</cp:lastModifiedBy>
  <cp:revision>8</cp:revision>
  <dcterms:created xsi:type="dcterms:W3CDTF">2019-12-06T20:43:33Z</dcterms:created>
  <dcterms:modified xsi:type="dcterms:W3CDTF">2019-12-06T22:59:49Z</dcterms:modified>
</cp:coreProperties>
</file>