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0" r:id="rId7"/>
    <p:sldId id="271" r:id="rId8"/>
    <p:sldId id="267" r:id="rId9"/>
    <p:sldId id="269" r:id="rId10"/>
    <p:sldId id="26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1 min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20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2-48B8-9A8F-4E18856838B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5 min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Sheet1!$C$2:$C$6</c:f>
              <c:numCache>
                <c:formatCode>General</c:formatCode>
                <c:ptCount val="5"/>
                <c:pt idx="0">
                  <c:v>101</c:v>
                </c:pt>
                <c:pt idx="1">
                  <c:v>100</c:v>
                </c:pt>
                <c:pt idx="2">
                  <c:v>95</c:v>
                </c:pt>
                <c:pt idx="3">
                  <c:v>92</c:v>
                </c:pt>
                <c:pt idx="4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22-48B8-9A8F-4E18856838B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10 min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Sheet1!$D$2:$D$6</c:f>
              <c:numCache>
                <c:formatCode>General</c:formatCode>
                <c:ptCount val="5"/>
                <c:pt idx="0">
                  <c:v>197</c:v>
                </c:pt>
                <c:pt idx="1">
                  <c:v>212</c:v>
                </c:pt>
                <c:pt idx="2">
                  <c:v>205</c:v>
                </c:pt>
                <c:pt idx="3">
                  <c:v>196</c:v>
                </c:pt>
                <c:pt idx="4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22-48B8-9A8F-4E1885683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583240"/>
        <c:axId val="3739070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Philisopher #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922-48B8-9A8F-4E18856838BF}"/>
                  </c:ext>
                </c:extLst>
              </c15:ser>
            </c15:filteredBarSeries>
          </c:ext>
        </c:extLst>
      </c:barChart>
      <c:catAx>
        <c:axId val="376583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Philosopher</a:t>
                </a:r>
              </a:p>
            </c:rich>
          </c:tx>
          <c:layout>
            <c:manualLayout>
              <c:xMode val="edge"/>
              <c:yMode val="edge"/>
              <c:x val="0.48663830141279302"/>
              <c:y val="0.85524982773457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07016"/>
        <c:crosses val="autoZero"/>
        <c:auto val="1"/>
        <c:lblAlgn val="ctr"/>
        <c:lblOffset val="100"/>
        <c:noMultiLvlLbl val="0"/>
      </c:catAx>
      <c:valAx>
        <c:axId val="37390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Times</a:t>
                </a:r>
                <a:r>
                  <a:rPr lang="en-US" baseline="0" dirty="0"/>
                  <a:t> Eaten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8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30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Dominic Cifrese, Patrick </a:t>
            </a:r>
            <a:r>
              <a:rPr lang="en-US" dirty="0" err="1"/>
              <a:t>Courchene</a:t>
            </a:r>
            <a:r>
              <a:rPr lang="en-US" dirty="0"/>
              <a:t>, and Mandy Redford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4265929" cy="4462272"/>
          </a:xfrm>
        </p:spPr>
        <p:txBody>
          <a:bodyPr/>
          <a:lstStyle/>
          <a:p>
            <a:r>
              <a:rPr lang="en-US" dirty="0"/>
              <a:t>5 Philosophers are sitting around a table with a chopstick to their left and right.</a:t>
            </a:r>
          </a:p>
          <a:p>
            <a:r>
              <a:rPr lang="en-US" dirty="0"/>
              <a:t>A philosopher needs two chopsticks to eat.</a:t>
            </a:r>
          </a:p>
          <a:p>
            <a:r>
              <a:rPr lang="en-US" dirty="0"/>
              <a:t>A philosopher can either eat or think, and no one should starve.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762084"/>
            <a:ext cx="4570572" cy="44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788" y="2286000"/>
            <a:ext cx="12188825" cy="22098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4298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program meets The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solves the Dining Philosophers problem by giving each Philosopher as fair a chance to eat and think as any other Philosopher. </a:t>
            </a:r>
          </a:p>
        </p:txBody>
      </p:sp>
    </p:spTree>
    <p:extLst>
      <p:ext uri="{BB962C8B-B14F-4D97-AF65-F5344CB8AC3E}">
        <p14:creationId xmlns:p14="http://schemas.microsoft.com/office/powerpoint/2010/main" val="29656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881019"/>
            <a:ext cx="10895192" cy="1293028"/>
          </a:xfrm>
        </p:spPr>
        <p:txBody>
          <a:bodyPr/>
          <a:lstStyle/>
          <a:p>
            <a:r>
              <a:rPr lang="en-US" dirty="0"/>
              <a:t>Graph Of the number of times a philosopher eats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72591"/>
              </p:ext>
            </p:extLst>
          </p:nvPr>
        </p:nvGraphicFramePr>
        <p:xfrm>
          <a:off x="684212" y="2209766"/>
          <a:ext cx="10817225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28800"/>
            <a:ext cx="11645903" cy="480060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812" y="685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212" y="2286000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time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Coming up with 1 cohesive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186</TotalTime>
  <Words>110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Dining Philosophers</vt:lpstr>
      <vt:lpstr>Problem Description </vt:lpstr>
      <vt:lpstr>Running The Code</vt:lpstr>
      <vt:lpstr>How are program meets The requirements</vt:lpstr>
      <vt:lpstr>Graph Of the number of times a philosopher eats</vt:lpstr>
      <vt:lpstr>UML Diagram</vt:lpstr>
      <vt:lpstr>PowerPoint Presentation</vt:lpstr>
    </vt:vector>
  </TitlesOfParts>
  <Company>Carroll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Dinning Philosophers</dc:title>
  <dc:creator>Cifrese, Dominic</dc:creator>
  <cp:lastModifiedBy>Redford</cp:lastModifiedBy>
  <cp:revision>15</cp:revision>
  <dcterms:created xsi:type="dcterms:W3CDTF">2016-11-21T00:08:02Z</dcterms:created>
  <dcterms:modified xsi:type="dcterms:W3CDTF">2016-11-21T18:13:21Z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