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E662C-4818-4FFF-8BDA-226C4A3935E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0DD56-54E8-47EF-854C-CA5AB38341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FINAL powerpoint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nsase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075" y="84138"/>
            <a:ext cx="790575" cy="777875"/>
          </a:xfrm>
          <a:prstGeom prst="rect">
            <a:avLst/>
          </a:prstGeom>
          <a:noFill/>
          <a:effectLst>
            <a:outerShdw dist="35921" dir="2700000" algn="ctr" rotWithShape="0">
              <a:srgbClr val="000000"/>
            </a:outerShdw>
          </a:effec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42A0FF"/>
              </a:clrFrom>
              <a:clrTo>
                <a:srgbClr val="42A0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213" y="360363"/>
            <a:ext cx="790575" cy="782637"/>
          </a:xfrm>
          <a:prstGeom prst="rect">
            <a:avLst/>
          </a:prstGeom>
          <a:noFill/>
          <a:effectLst>
            <a:outerShdw dist="35921" dir="2700000" algn="ctr" rotWithShape="0">
              <a:srgbClr val="000000"/>
            </a:outerShdw>
          </a:effectLst>
        </p:spPr>
      </p:pic>
      <p:pic>
        <p:nvPicPr>
          <p:cNvPr id="6" name="Picture 6" descr="2x2Texas 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53400" y="173038"/>
            <a:ext cx="866775" cy="893762"/>
          </a:xfrm>
          <a:prstGeom prst="rect">
            <a:avLst/>
          </a:prstGeom>
          <a:noFill/>
          <a:effectLst>
            <a:outerShdw dist="35921" dir="2700000" algn="ctr" rotWithShape="0">
              <a:srgbClr val="000000"/>
            </a:outerShdw>
          </a:effectLst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0" y="1277938"/>
            <a:ext cx="914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en-US" smtClean="0"/>
              <a:t>Click to edit Master subtitle style</a:t>
            </a:r>
            <a:endParaRPr lang="en-US" smtClean="0"/>
          </a:p>
        </p:txBody>
      </p:sp>
    </p:spTree>
  </p:cSld>
  <p:clrMapOvr>
    <a:masterClrMapping/>
  </p:clrMapOvr>
  <p:transition advClick="0" advTm="5000"/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1485"/>
            <a:ext cx="7772400" cy="1468967"/>
          </a:xfrm>
          <a:prstGeom prst="rect">
            <a:avLst/>
          </a:prstGeom>
          <a:ln>
            <a:miter lim="800000"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 advTm="5000"/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5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ransition advClick="0" advTm="5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83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83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5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5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 advTm="5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ransition advClick="0" advTm="5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ransition advClick="0" advTm="5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5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8"/>
            <a:ext cx="2057400" cy="616161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8"/>
            <a:ext cx="6019800" cy="61616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5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4836584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  <p:transition advClick="0" advTm="500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616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 advClick="0" advTm="500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18" Type="http://schemas.openxmlformats.org/officeDocument/2006/relationships/image" Target="../media/image4.png"/><Relationship Id="rId17" Type="http://schemas.openxmlformats.org/officeDocument/2006/relationships/image" Target="../media/image3.png"/><Relationship Id="rId16" Type="http://schemas.openxmlformats.org/officeDocument/2006/relationships/image" Target="../media/image2.png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1F2D6-D024-4A30-A30A-C58B81B114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EDEC9-846B-47DA-ACD2-C936861F04E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99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8371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pic>
        <p:nvPicPr>
          <p:cNvPr id="151556" name="Picture 4" descr="nsaseal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2075" y="84138"/>
            <a:ext cx="790575" cy="777875"/>
          </a:xfrm>
          <a:prstGeom prst="rect">
            <a:avLst/>
          </a:prstGeom>
          <a:noFill/>
          <a:effectLst>
            <a:outerShdw dist="35921" dir="2700000" algn="ctr" rotWithShape="0">
              <a:srgbClr val="000000"/>
            </a:outerShdw>
          </a:effectLst>
        </p:spPr>
      </p:pic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42A0FF"/>
              </a:clrFrom>
              <a:clrTo>
                <a:srgbClr val="42A0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213" y="360363"/>
            <a:ext cx="790575" cy="782637"/>
          </a:xfrm>
          <a:prstGeom prst="rect">
            <a:avLst/>
          </a:prstGeom>
          <a:noFill/>
          <a:effectLst>
            <a:outerShdw dist="35921" dir="2700000" algn="ctr" rotWithShape="0">
              <a:srgbClr val="000000"/>
            </a:outerShdw>
          </a:effectLst>
        </p:spPr>
      </p:pic>
      <p:pic>
        <p:nvPicPr>
          <p:cNvPr id="151558" name="Picture 6" descr="2x2Texas Logo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8153400" y="173038"/>
            <a:ext cx="866775" cy="893762"/>
          </a:xfrm>
          <a:prstGeom prst="rect">
            <a:avLst/>
          </a:prstGeom>
          <a:noFill/>
          <a:effectLst>
            <a:outerShdw dist="35921" dir="2700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 advClick="0" advTm="50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14170"/>
            <a:ext cx="6400800" cy="1752600"/>
          </a:xfrm>
        </p:spPr>
        <p:txBody>
          <a:bodyPr/>
          <a:p>
            <a:r>
              <a:rPr lang="zh-CN" altLang="en-US"/>
              <a:t>MandyDrFuzzer 框架</a:t>
            </a:r>
            <a:endParaRPr lang="zh-CN" altLang="en-US"/>
          </a:p>
          <a:p>
            <a:r>
              <a:rPr lang="en-US" altLang="zh-CN" sz="2000"/>
              <a:t>Mandy Rumsfeld</a:t>
            </a:r>
            <a:endParaRPr lang="en-US" altLang="zh-CN" sz="2000"/>
          </a:p>
          <a:p>
            <a:r>
              <a:rPr lang="en-US" altLang="zh-CN" sz="2000"/>
              <a:t>Email:1026111251@qq.com</a:t>
            </a:r>
            <a:endParaRPr lang="en-US" altLang="zh-CN" sz="2000"/>
          </a:p>
          <a:p>
            <a:r>
              <a:rPr lang="en-US" altLang="zh-CN" sz="2000"/>
              <a:t>MandySa@Gmail.com</a:t>
            </a:r>
            <a:endParaRPr lang="en-US" altLang="zh-CN" sz="2000"/>
          </a:p>
        </p:txBody>
      </p:sp>
    </p:spTree>
  </p:cSld>
  <p:clrMapOvr>
    <a:masterClrMapping/>
  </p:clrMapOvr>
  <p:transition advClick="0" advTm="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说明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50" y="1351280"/>
            <a:ext cx="8337550" cy="5086350"/>
          </a:xfrm>
        </p:spPr>
        <p:txBody>
          <a:bodyPr/>
          <a:p>
            <a:pPr marL="0" indent="0">
              <a:buNone/>
            </a:pPr>
            <a:r>
              <a:rPr lang="en-US" altLang="zh-CN" sz="1800">
                <a:ea typeface="宋体" panose="02010600030101010101" pitchFamily="2" charset="-122"/>
              </a:rPr>
              <a:t>	</a:t>
            </a:r>
            <a:r>
              <a:rPr lang="zh-CN" altLang="en-US" sz="1800">
                <a:ea typeface="宋体" panose="02010600030101010101" pitchFamily="2" charset="-122"/>
              </a:rPr>
              <a:t>首先感谢很多安全爱好者的支持，还有各位大神支持！我花了很多时间挖掘漏洞，整理了很多教训等等，进行一个汇总！我把一个对我自己没用但是对大家都有用处的一个</a:t>
            </a:r>
            <a:r>
              <a:rPr lang="en-US" altLang="zh-CN" sz="1800">
                <a:ea typeface="宋体" panose="02010600030101010101" pitchFamily="2" charset="-122"/>
              </a:rPr>
              <a:t>Fuzz</a:t>
            </a:r>
            <a:r>
              <a:rPr lang="zh-CN" altLang="en-US" sz="1800">
                <a:ea typeface="宋体" panose="02010600030101010101" pitchFamily="2" charset="-122"/>
              </a:rPr>
              <a:t>框架</a:t>
            </a:r>
            <a:r>
              <a:rPr lang="en-US" altLang="zh-CN" sz="1800">
                <a:ea typeface="宋体" panose="02010600030101010101" pitchFamily="2" charset="-122"/>
              </a:rPr>
              <a:t>:</a:t>
            </a:r>
            <a:r>
              <a:rPr lang="zh-CN" altLang="en-US" sz="1800">
                <a:ea typeface="宋体" panose="02010600030101010101" pitchFamily="2" charset="-122"/>
              </a:rPr>
              <a:t>MandyDrFuzzer 分享出来！暂时不开源！该</a:t>
            </a:r>
            <a:r>
              <a:rPr lang="en-US" altLang="zh-CN" sz="1800">
                <a:ea typeface="宋体" panose="02010600030101010101" pitchFamily="2" charset="-122"/>
              </a:rPr>
              <a:t>fuzz</a:t>
            </a:r>
            <a:r>
              <a:rPr lang="zh-CN" altLang="en-US" sz="1800">
                <a:ea typeface="宋体" panose="02010600030101010101" pitchFamily="2" charset="-122"/>
              </a:rPr>
              <a:t>只支持</a:t>
            </a:r>
            <a:r>
              <a:rPr lang="en-US" altLang="zh-CN" sz="1800">
                <a:ea typeface="宋体" panose="02010600030101010101" pitchFamily="2" charset="-122"/>
              </a:rPr>
              <a:t>local</a:t>
            </a:r>
            <a:r>
              <a:rPr lang="zh-CN" altLang="en-US" sz="1800">
                <a:ea typeface="宋体" panose="02010600030101010101" pitchFamily="2" charset="-122"/>
              </a:rPr>
              <a:t>测试，不支持</a:t>
            </a:r>
            <a:r>
              <a:rPr lang="en-US" altLang="zh-CN" sz="1800">
                <a:ea typeface="宋体" panose="02010600030101010101" pitchFamily="2" charset="-122"/>
              </a:rPr>
              <a:t>remote</a:t>
            </a:r>
            <a:r>
              <a:rPr lang="zh-CN" altLang="en-US" sz="1800">
                <a:ea typeface="宋体" panose="02010600030101010101" pitchFamily="2" charset="-122"/>
              </a:rPr>
              <a:t>！其次框架基础主要针对内核态，支持程序格式</a:t>
            </a:r>
            <a:r>
              <a:rPr lang="en-US" altLang="zh-CN" sz="1800">
                <a:ea typeface="宋体" panose="02010600030101010101" pitchFamily="2" charset="-122"/>
              </a:rPr>
              <a:t>.sys/.dll </a:t>
            </a:r>
            <a:r>
              <a:rPr lang="zh-CN" altLang="en-US" sz="1800">
                <a:ea typeface="宋体" panose="02010600030101010101" pitchFamily="2" charset="-122"/>
              </a:rPr>
              <a:t>两种暂时不提供多余支持！效率高，速度快。缺点是需要手动制定位置与程序信息！但是框架可以支持自动获取！</a:t>
            </a:r>
            <a:endParaRPr lang="zh-CN" altLang="en-US" sz="1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>
                <a:ea typeface="宋体" panose="02010600030101010101" pitchFamily="2" charset="-122"/>
              </a:rPr>
              <a:t>	</a:t>
            </a:r>
            <a:r>
              <a:rPr lang="zh-CN" altLang="en-US" sz="1800">
                <a:ea typeface="宋体" panose="02010600030101010101" pitchFamily="2" charset="-122"/>
              </a:rPr>
              <a:t>框架基于</a:t>
            </a:r>
            <a:r>
              <a:rPr lang="en-US" altLang="zh-CN" sz="1800">
                <a:ea typeface="宋体" panose="02010600030101010101" pitchFamily="2" charset="-122"/>
              </a:rPr>
              <a:t>Python C</a:t>
            </a:r>
            <a:r>
              <a:rPr lang="zh-CN" altLang="en-US" sz="1800">
                <a:ea typeface="宋体" panose="02010600030101010101" pitchFamily="2" charset="-122"/>
              </a:rPr>
              <a:t>。模块有内存池模糊测试，空指针，堆栈等等！可以自动化测试。我给朋友操作过，相对效率比较高！</a:t>
            </a:r>
            <a:endParaRPr lang="zh-CN" altLang="en-US" sz="1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>
                <a:ea typeface="宋体" panose="02010600030101010101" pitchFamily="2" charset="-122"/>
              </a:rPr>
              <a:t>	</a:t>
            </a:r>
            <a:endParaRPr lang="en-US" altLang="zh-CN" sz="180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>
                <a:ea typeface="宋体" panose="02010600030101010101" pitchFamily="2" charset="-122"/>
              </a:rPr>
              <a:t>			</a:t>
            </a:r>
            <a:r>
              <a:rPr lang="zh-CN" altLang="en-US" sz="1800">
                <a:ea typeface="宋体" panose="02010600030101010101" pitchFamily="2" charset="-122"/>
              </a:rPr>
              <a:t>感谢</a:t>
            </a:r>
            <a:r>
              <a:rPr lang="en-US" altLang="zh-CN" sz="1800">
                <a:ea typeface="宋体" panose="02010600030101010101" pitchFamily="2" charset="-122"/>
              </a:rPr>
              <a:t>NSA</a:t>
            </a:r>
            <a:r>
              <a:rPr lang="zh-CN" altLang="en-US" sz="1800">
                <a:ea typeface="宋体" panose="02010600030101010101" pitchFamily="2" charset="-122"/>
              </a:rPr>
              <a:t>大佬</a:t>
            </a:r>
            <a:r>
              <a:rPr lang="en-US" altLang="zh-CN" sz="1800">
                <a:ea typeface="宋体" panose="02010600030101010101" pitchFamily="2" charset="-122"/>
              </a:rPr>
              <a:t>Gillian</a:t>
            </a:r>
            <a:r>
              <a:rPr lang="zh-CN" altLang="en-US" sz="1800">
                <a:ea typeface="宋体" panose="02010600030101010101" pitchFamily="2" charset="-122"/>
              </a:rPr>
              <a:t>女士</a:t>
            </a:r>
            <a:r>
              <a:rPr lang="zh-CN" altLang="en-US" sz="1800">
                <a:ea typeface="宋体" panose="02010600030101010101" pitchFamily="2" charset="-122"/>
              </a:rPr>
              <a:t>提供的技术支持！ 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 advTm="5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W NSA TX_Briefing_Format">
  <a:themeElements>
    <a:clrScheme name="NEW NSA TX_Briefing_Forma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 NSA TX_Briefing_Forma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W NSA TX_Briefing_Forma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NSA TX_Briefing_Forma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NSA TX_Briefing_Forma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NSA TX_Briefing_Forma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NSA TX_Briefing_Forma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NSA TX_Briefing_Forma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NSA TX_Briefing_Forma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WPS 演示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Tahoma</vt:lpstr>
      <vt:lpstr>MS Sans Serif</vt:lpstr>
      <vt:lpstr>Arial Narrow</vt:lpstr>
      <vt:lpstr>Segoe Print</vt:lpstr>
      <vt:lpstr>微软雅黑</vt:lpstr>
      <vt:lpstr>Arial Unicode MS</vt:lpstr>
      <vt:lpstr>Calibri</vt:lpstr>
      <vt:lpstr>Office Theme</vt:lpstr>
      <vt:lpstr>1_NEW NSA TX_Briefing_Format</vt:lpstr>
      <vt:lpstr>PowerPoint 演示文稿</vt:lpstr>
      <vt:lpstr>PowerPoint 演示文稿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MandyDrFuzzer</dc:title>
  <dc:creator>Rumsfeld MandySa A NSA-AD423 USA MD</dc:creator>
  <cp:lastModifiedBy>Lost heart girl</cp:lastModifiedBy>
  <cp:revision>14</cp:revision>
  <dcterms:created xsi:type="dcterms:W3CDTF">2013-07-01T18:44:00Z</dcterms:created>
  <dcterms:modified xsi:type="dcterms:W3CDTF">2019-07-20T04:54:35Z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TOP SECRET</vt:lpwstr>
  </property>
  <property fmtid="{D5CDD505-2E9C-101B-9397-08002B2CF9AE}" pid="3" name="SCI">
    <vt:lpwstr>SI</vt:lpwstr>
  </property>
  <property fmtid="{D5CDD505-2E9C-101B-9397-08002B2CF9AE}" pid="4" name="DISSEMINATION">
    <vt:lpwstr>NOFORN</vt:lpwstr>
  </property>
  <property fmtid="{D5CDD505-2E9C-101B-9397-08002B2CF9AE}" pid="5" name="DECLASSIFYBY">
    <vt:lpwstr>MAPECOR</vt:lpwstr>
  </property>
  <property fmtid="{D5CDD505-2E9C-101B-9397-08002B2CF9AE}" pid="6" name="DERIVEDFROM">
    <vt:lpwstr>NSA/CSSM 1-52</vt:lpwstr>
  </property>
  <property fmtid="{D5CDD505-2E9C-101B-9397-08002B2CF9AE}" pid="7" name="DERIVEDDATED">
    <vt:lpwstr>20070108</vt:lpwstr>
  </property>
  <property fmtid="{D5CDD505-2E9C-101B-9397-08002B2CF9AE}" pid="8" name="DECLASSIFYON">
    <vt:lpwstr>20380701</vt:lpwstr>
  </property>
  <property fmtid="{D5CDD505-2E9C-101B-9397-08002B2CF9AE}" pid="9" name="KSOProductBuildVer">
    <vt:lpwstr>2052-10.1.0.7400</vt:lpwstr>
  </property>
</Properties>
</file>