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1" d="100"/>
          <a:sy n="81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6FBC4-6893-43CF-ADE6-3D52660537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E0C27A-DEE7-4EF1-A08F-AD3B3C20F3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0D740-FB49-40F0-9C50-677D3115F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58AC-D4DE-4302-8101-A4AFB7D6F75B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A50A4-C424-4B9E-B1CD-D7F80B7CA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8D041-874C-40B0-91F0-4D3AD1D09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32A95-603D-4805-8C74-8B8DCEE02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800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3E9EB-BB3F-4560-A440-1D1C3D831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9D6284-6A9E-4FA4-9211-A240EB0103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9BAC6A-9EAD-4807-9F64-F9C5BF7B5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58AC-D4DE-4302-8101-A4AFB7D6F75B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925065-18F4-455F-B793-F43D93BFA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4AC69-22D9-488F-9699-51AE51EE6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32A95-603D-4805-8C74-8B8DCEE02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949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693198-17CD-4FB8-BC21-6E7CFCE118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F32366-3347-4CEA-B304-2897043297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9ED6BF-829A-44FB-B4E3-1D8494698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58AC-D4DE-4302-8101-A4AFB7D6F75B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9823FA-5BA1-4F7A-98A0-1EBCB2FE5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F8F79-66BC-4D92-AA1C-1A1206E34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32A95-603D-4805-8C74-8B8DCEE02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731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C0251-F73D-4B03-AC43-555124E3C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C0445-E2CC-4E9D-A84F-FE144EBB7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B3498-E3E6-439D-AB22-3C9AD6597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58AC-D4DE-4302-8101-A4AFB7D6F75B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A0953-C373-4303-A1AB-EF277FE8D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646CA-0EDC-487D-9C8F-24B967CF7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32A95-603D-4805-8C74-8B8DCEE02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004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7419-AEBD-4E43-8C46-1940AE7E4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0EB069-18EB-4425-8ECE-94FE01187E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B642A7-F5F3-430F-8188-6A6E9130D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58AC-D4DE-4302-8101-A4AFB7D6F75B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A8290-2534-4D77-AA21-20EE28C7F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E49CD-08FF-4E4B-8CB7-798ACCC9A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32A95-603D-4805-8C74-8B8DCEE02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874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BB893-27FE-45BF-A7CC-CCD3B4958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31910-3482-4437-8978-7348C1EC53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81A99F-1524-4662-A8C3-69E7758900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047C2C-840F-469F-8852-2E3777821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58AC-D4DE-4302-8101-A4AFB7D6F75B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381D25-E3CE-423E-9157-C511862F3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32727-CCF0-4983-AFA0-1DA95E1EE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32A95-603D-4805-8C74-8B8DCEE02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75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1EEE3-B90D-47DC-9178-A4A53F2EA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0433AF-8FEE-40A1-996E-0EC8255FD7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5A9DE8-B317-4DBB-8129-48C258687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1FE490-6157-44C4-8F01-6506B6B1C3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207B69-07EE-49A5-8F3C-0BF513F5D3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13DE8C-F08B-48EC-985F-28F1800AB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58AC-D4DE-4302-8101-A4AFB7D6F75B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6B68CC-4D28-4B34-8E7A-99BC54E31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C29F13-9032-4243-B104-90BF446A8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32A95-603D-4805-8C74-8B8DCEE02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362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B2AD9-D2F5-42E4-86A0-6B735166D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53217C-8DEA-45C5-858A-0D9947A97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58AC-D4DE-4302-8101-A4AFB7D6F75B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02E726-2799-4378-8D14-9C4CC57E2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3F499E-919D-4220-8754-BA206FDD4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32A95-603D-4805-8C74-8B8DCEE02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744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69F89E-6AF6-4CD6-ABE0-76A3D1BAC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58AC-D4DE-4302-8101-A4AFB7D6F75B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3AC93E-0CD5-4A09-B13F-96EC983C4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E63352-00FF-4303-86B7-48A474DFE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32A95-603D-4805-8C74-8B8DCEE02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848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9B968-8D39-4919-9759-A69EE88F6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56712-F7A3-48AD-AF9C-75BA40D38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99FAF-25EB-4C9F-B458-2FE2726476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8A6385-B66A-4B86-B9CE-CB3A5DF4E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58AC-D4DE-4302-8101-A4AFB7D6F75B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A6B3DB-D3E7-4AAA-83D1-DB7D949E3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265439-E18F-4958-B704-2F57718BB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32A95-603D-4805-8C74-8B8DCEE02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87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DF27F-4634-4C5E-AA92-E8E780BF8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EA5697-84AD-4228-8537-44EB92B451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DB2091-E97A-4F75-884C-C5F4466C48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1C9641-6CC3-498C-961F-017D63165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58AC-D4DE-4302-8101-A4AFB7D6F75B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C41598-9C21-4CCD-8FDA-6959172F4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B7807F-9351-4FA2-8ABA-6A5BC6752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32A95-603D-4805-8C74-8B8DCEE02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296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DF5813-C83E-464A-BE3F-533F699A9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D3776A-BB93-47E2-88A9-03AA99A6F5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3EA15-C808-435F-829B-83D7F1CE50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058AC-D4DE-4302-8101-A4AFB7D6F75B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BDE95-83FF-4375-BA45-2EC0BF0F69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34DE80-B302-49C0-AD31-1076BC5809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B32A95-603D-4805-8C74-8B8DCEE02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166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83B5675-0DE4-4F44-A028-00F2A88B298B}"/>
              </a:ext>
            </a:extLst>
          </p:cNvPr>
          <p:cNvGrpSpPr/>
          <p:nvPr/>
        </p:nvGrpSpPr>
        <p:grpSpPr>
          <a:xfrm>
            <a:off x="188536" y="101338"/>
            <a:ext cx="8400102" cy="6711886"/>
            <a:chOff x="188536" y="101338"/>
            <a:chExt cx="8400102" cy="671188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E862221-893B-44DD-A49D-FF46779C8940}"/>
                </a:ext>
              </a:extLst>
            </p:cNvPr>
            <p:cNvSpPr/>
            <p:nvPr/>
          </p:nvSpPr>
          <p:spPr>
            <a:xfrm>
              <a:off x="188536" y="101338"/>
              <a:ext cx="8400102" cy="6711886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E28018E-A4A7-4325-BFBA-B1DAE00D5F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8665" y="163569"/>
              <a:ext cx="8258697" cy="6606958"/>
            </a:xfrm>
            <a:prstGeom prst="rect">
              <a:avLst/>
            </a:prstGeom>
            <a:solidFill>
              <a:schemeClr val="accent1"/>
            </a:solidFill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628F0540-6075-4E84-9443-E2AC91201318}"/>
              </a:ext>
            </a:extLst>
          </p:cNvPr>
          <p:cNvSpPr txBox="1"/>
          <p:nvPr/>
        </p:nvSpPr>
        <p:spPr>
          <a:xfrm>
            <a:off x="9157862" y="245655"/>
            <a:ext cx="2507054" cy="229293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Report Notes:</a:t>
            </a:r>
          </a:p>
          <a:p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Female riders increased by 0.44% the past year however annual subscription dropped 6%</a:t>
            </a:r>
          </a:p>
          <a:p>
            <a:pPr marL="342900" indent="-342900">
              <a:buAutoNum type="arabicPeriod"/>
            </a:pP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Total ridership increased by 11.89% the past quarter however the ridership decreased by 0.01% from a year ago.</a:t>
            </a:r>
          </a:p>
          <a:p>
            <a:pPr marL="342900" indent="-342900">
              <a:buAutoNum type="arabicPeriod"/>
            </a:pP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Quarterly increase in ridership is seasonal</a:t>
            </a:r>
          </a:p>
        </p:txBody>
      </p:sp>
    </p:spTree>
    <p:extLst>
      <p:ext uri="{BB962C8B-B14F-4D97-AF65-F5344CB8AC3E}">
        <p14:creationId xmlns:p14="http://schemas.microsoft.com/office/powerpoint/2010/main" val="3078865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185AE6FA-0005-4C53-88E8-4CE62621EC80}"/>
              </a:ext>
            </a:extLst>
          </p:cNvPr>
          <p:cNvGrpSpPr/>
          <p:nvPr/>
        </p:nvGrpSpPr>
        <p:grpSpPr>
          <a:xfrm>
            <a:off x="301658" y="361882"/>
            <a:ext cx="7758260" cy="6255734"/>
            <a:chOff x="301658" y="361882"/>
            <a:chExt cx="7758260" cy="625573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AB76BA0-D00A-44E5-A3EB-E714EF1920C3}"/>
                </a:ext>
              </a:extLst>
            </p:cNvPr>
            <p:cNvSpPr/>
            <p:nvPr/>
          </p:nvSpPr>
          <p:spPr>
            <a:xfrm>
              <a:off x="301658" y="361882"/>
              <a:ext cx="7758260" cy="6255734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CBE793C-8088-4C1B-9A4B-BC4C8A8D20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4549" y="441485"/>
              <a:ext cx="7620660" cy="6096528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DD7826FC-8CEB-469E-8172-C622061D625E}"/>
              </a:ext>
            </a:extLst>
          </p:cNvPr>
          <p:cNvSpPr txBox="1"/>
          <p:nvPr/>
        </p:nvSpPr>
        <p:spPr>
          <a:xfrm>
            <a:off x="9157862" y="245655"/>
            <a:ext cx="2507054" cy="14465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Report Notes:</a:t>
            </a:r>
          </a:p>
          <a:p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Bike usage is seasonal</a:t>
            </a:r>
          </a:p>
          <a:p>
            <a:pPr marL="342900" indent="-342900">
              <a:buAutoNum type="arabicPeriod"/>
            </a:pP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Median bike use per quarter is 188 (Q1), 390 (Q2), 471 (Q3) and 296 (Q4)</a:t>
            </a:r>
          </a:p>
          <a:p>
            <a:pPr marL="342900" indent="-342900">
              <a:buAutoNum type="arabicPeriod"/>
            </a:pP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879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50A7E1D-D206-40B3-83BA-1BE08C360C19}"/>
              </a:ext>
            </a:extLst>
          </p:cNvPr>
          <p:cNvSpPr/>
          <p:nvPr/>
        </p:nvSpPr>
        <p:spPr>
          <a:xfrm>
            <a:off x="301658" y="254525"/>
            <a:ext cx="7786540" cy="6259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08E1107-8871-47D8-803E-11C05BB2D7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025" y="329941"/>
            <a:ext cx="7620660" cy="609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418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C93986B-9A79-4774-830C-4F7F18269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50" y="140685"/>
            <a:ext cx="11545300" cy="657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603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75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Mandy Bryant</dc:creator>
  <cp:lastModifiedBy>Mandy Bryant</cp:lastModifiedBy>
  <cp:revision>11</cp:revision>
  <dcterms:created xsi:type="dcterms:W3CDTF">2018-10-05T16:53:00Z</dcterms:created>
  <dcterms:modified xsi:type="dcterms:W3CDTF">2018-10-07T23:55:19Z</dcterms:modified>
</cp:coreProperties>
</file>