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66B4-9C8D-D741-B672-4FF1B44DE9A4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ED28-BC31-6D41-AB84-BFFDF246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1756" y="1150706"/>
            <a:ext cx="38048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uble Bracket 1"/>
          <p:cNvSpPr/>
          <p:nvPr/>
        </p:nvSpPr>
        <p:spPr>
          <a:xfrm>
            <a:off x="259936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3018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-2.4</a:t>
            </a:r>
          </a:p>
          <a:p>
            <a:pPr algn="ctr"/>
            <a:r>
              <a:rPr lang="en-US" sz="1200" dirty="0" smtClean="0"/>
              <a:t>8.9</a:t>
            </a:r>
          </a:p>
          <a:p>
            <a:pPr algn="ctr"/>
            <a:r>
              <a:rPr lang="en-US" sz="1200" dirty="0" smtClean="0"/>
              <a:t>1.2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0.7</a:t>
            </a:r>
            <a:endParaRPr lang="en-US" sz="1200" dirty="0"/>
          </a:p>
        </p:txBody>
      </p:sp>
      <p:sp>
        <p:nvSpPr>
          <p:cNvPr id="4" name="Double Bracket 3"/>
          <p:cNvSpPr/>
          <p:nvPr/>
        </p:nvSpPr>
        <p:spPr>
          <a:xfrm>
            <a:off x="336821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903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-4.4</a:t>
            </a:r>
          </a:p>
          <a:p>
            <a:pPr algn="ctr"/>
            <a:r>
              <a:rPr lang="en-US" sz="1200" dirty="0" smtClean="0"/>
              <a:t>5.7</a:t>
            </a:r>
          </a:p>
          <a:p>
            <a:pPr algn="ctr"/>
            <a:r>
              <a:rPr lang="en-US" sz="1200" dirty="0" smtClean="0"/>
              <a:t>2.3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7.5</a:t>
            </a:r>
            <a:endParaRPr lang="en-US" sz="1200" dirty="0"/>
          </a:p>
        </p:txBody>
      </p:sp>
      <p:sp>
        <p:nvSpPr>
          <p:cNvPr id="10" name="Double Bracket 9"/>
          <p:cNvSpPr/>
          <p:nvPr/>
        </p:nvSpPr>
        <p:spPr>
          <a:xfrm>
            <a:off x="413706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6788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-9.4</a:t>
            </a:r>
          </a:p>
          <a:p>
            <a:pPr algn="ctr"/>
            <a:r>
              <a:rPr lang="en-US" sz="1200" dirty="0" smtClean="0"/>
              <a:t>0.2</a:t>
            </a:r>
          </a:p>
          <a:p>
            <a:pPr algn="ctr"/>
            <a:r>
              <a:rPr lang="en-US" sz="1200" dirty="0" smtClean="0"/>
              <a:t>-4.1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-3.4</a:t>
            </a:r>
            <a:endParaRPr lang="en-US" sz="1200" dirty="0"/>
          </a:p>
        </p:txBody>
      </p:sp>
      <p:sp>
        <p:nvSpPr>
          <p:cNvPr id="14" name="Double Bracket 13"/>
          <p:cNvSpPr/>
          <p:nvPr/>
        </p:nvSpPr>
        <p:spPr>
          <a:xfrm>
            <a:off x="490591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3673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1.1</a:t>
            </a:r>
          </a:p>
          <a:p>
            <a:pPr algn="ctr"/>
            <a:r>
              <a:rPr lang="en-US" sz="1200" dirty="0" smtClean="0"/>
              <a:t>3.8</a:t>
            </a:r>
          </a:p>
          <a:p>
            <a:pPr algn="ctr"/>
            <a:r>
              <a:rPr lang="en-US" sz="1200" dirty="0" smtClean="0"/>
              <a:t>-7.3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3.1</a:t>
            </a:r>
            <a:endParaRPr lang="en-US" sz="1200" dirty="0"/>
          </a:p>
        </p:txBody>
      </p:sp>
      <p:sp>
        <p:nvSpPr>
          <p:cNvPr id="16" name="Double Bracket 15"/>
          <p:cNvSpPr/>
          <p:nvPr/>
        </p:nvSpPr>
        <p:spPr>
          <a:xfrm>
            <a:off x="567476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0558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-2.4</a:t>
            </a:r>
          </a:p>
          <a:p>
            <a:pPr algn="ctr"/>
            <a:r>
              <a:rPr lang="en-US" sz="1200" dirty="0" smtClean="0"/>
              <a:t>5.9</a:t>
            </a:r>
          </a:p>
          <a:p>
            <a:pPr algn="ctr"/>
            <a:r>
              <a:rPr lang="en-US" sz="1200" dirty="0" smtClean="0"/>
              <a:t>6.5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5.2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0175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7179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945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593" y="1150706"/>
            <a:ext cx="9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purpose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715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04872" y="162331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070297" y="1623046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835722" y="1633320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529169" y="1633319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63744" y="163304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137025" y="2054828"/>
            <a:ext cx="364731" cy="15924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9609" y="2712575"/>
            <a:ext cx="109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k</a:t>
            </a:r>
            <a:r>
              <a:rPr lang="en-US" sz="1200" dirty="0" smtClean="0"/>
              <a:t>-dimensional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095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1756" y="1150706"/>
            <a:ext cx="38048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uble Bracket 1"/>
          <p:cNvSpPr/>
          <p:nvPr/>
        </p:nvSpPr>
        <p:spPr>
          <a:xfrm>
            <a:off x="259936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3018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-2.4</a:t>
            </a:r>
          </a:p>
          <a:p>
            <a:pPr algn="ctr"/>
            <a:r>
              <a:rPr lang="en-US" sz="1200" dirty="0" smtClean="0"/>
              <a:t>8.9</a:t>
            </a:r>
          </a:p>
          <a:p>
            <a:pPr algn="ctr"/>
            <a:r>
              <a:rPr lang="en-US" sz="1200" dirty="0" smtClean="0"/>
              <a:t>1.2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0.7</a:t>
            </a:r>
            <a:endParaRPr lang="en-US" sz="1200" dirty="0"/>
          </a:p>
        </p:txBody>
      </p:sp>
      <p:sp>
        <p:nvSpPr>
          <p:cNvPr id="4" name="Double Bracket 3"/>
          <p:cNvSpPr/>
          <p:nvPr/>
        </p:nvSpPr>
        <p:spPr>
          <a:xfrm>
            <a:off x="336821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903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-4.4</a:t>
            </a:r>
          </a:p>
          <a:p>
            <a:pPr algn="ctr"/>
            <a:r>
              <a:rPr lang="en-US" sz="1200" dirty="0" smtClean="0"/>
              <a:t>5.7</a:t>
            </a:r>
          </a:p>
          <a:p>
            <a:pPr algn="ctr"/>
            <a:r>
              <a:rPr lang="en-US" sz="1200" dirty="0" smtClean="0"/>
              <a:t>2.3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7.5</a:t>
            </a:r>
            <a:endParaRPr lang="en-US" sz="1200" dirty="0"/>
          </a:p>
        </p:txBody>
      </p:sp>
      <p:sp>
        <p:nvSpPr>
          <p:cNvPr id="10" name="Double Bracket 9"/>
          <p:cNvSpPr/>
          <p:nvPr/>
        </p:nvSpPr>
        <p:spPr>
          <a:xfrm>
            <a:off x="413706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6788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-9.4</a:t>
            </a:r>
          </a:p>
          <a:p>
            <a:pPr algn="ctr"/>
            <a:r>
              <a:rPr lang="en-US" sz="1200" dirty="0" smtClean="0"/>
              <a:t>0.2</a:t>
            </a:r>
          </a:p>
          <a:p>
            <a:pPr algn="ctr"/>
            <a:r>
              <a:rPr lang="en-US" sz="1200" dirty="0" smtClean="0"/>
              <a:t>-4.1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-3.4</a:t>
            </a:r>
            <a:endParaRPr lang="en-US" sz="1200" dirty="0"/>
          </a:p>
        </p:txBody>
      </p:sp>
      <p:sp>
        <p:nvSpPr>
          <p:cNvPr id="14" name="Double Bracket 13"/>
          <p:cNvSpPr/>
          <p:nvPr/>
        </p:nvSpPr>
        <p:spPr>
          <a:xfrm>
            <a:off x="490591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3673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1.1</a:t>
            </a:r>
          </a:p>
          <a:p>
            <a:pPr algn="ctr"/>
            <a:r>
              <a:rPr lang="en-US" sz="1200" dirty="0" smtClean="0"/>
              <a:t>3.8</a:t>
            </a:r>
          </a:p>
          <a:p>
            <a:pPr algn="ctr"/>
            <a:r>
              <a:rPr lang="en-US" sz="1200" dirty="0" smtClean="0"/>
              <a:t>-7.3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3.1</a:t>
            </a:r>
            <a:endParaRPr lang="en-US" sz="1200" dirty="0"/>
          </a:p>
        </p:txBody>
      </p:sp>
      <p:sp>
        <p:nvSpPr>
          <p:cNvPr id="16" name="Double Bracket 15"/>
          <p:cNvSpPr/>
          <p:nvPr/>
        </p:nvSpPr>
        <p:spPr>
          <a:xfrm>
            <a:off x="5674762" y="2054828"/>
            <a:ext cx="534256" cy="15924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05584" y="2137022"/>
            <a:ext cx="47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-2.4</a:t>
            </a:r>
          </a:p>
          <a:p>
            <a:pPr algn="ctr"/>
            <a:r>
              <a:rPr lang="en-US" sz="1200" dirty="0" smtClean="0"/>
              <a:t>5.9</a:t>
            </a:r>
          </a:p>
          <a:p>
            <a:pPr algn="ctr"/>
            <a:r>
              <a:rPr lang="en-US" sz="1200" dirty="0" smtClean="0"/>
              <a:t>6.5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5.2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50175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7179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3945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593" y="1150706"/>
            <a:ext cx="9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715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04872" y="162331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070297" y="1623046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835722" y="1633320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529169" y="1633319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63744" y="163304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0800000">
            <a:off x="6443612" y="2054828"/>
            <a:ext cx="364731" cy="1592495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9199" y="2691018"/>
            <a:ext cx="109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k</a:t>
            </a:r>
            <a:r>
              <a:rPr lang="en-US" sz="1200" dirty="0" smtClean="0"/>
              <a:t>-dimensional</a:t>
            </a:r>
            <a:endParaRPr lang="en-US" sz="1200" dirty="0"/>
          </a:p>
        </p:txBody>
      </p:sp>
      <p:sp>
        <p:nvSpPr>
          <p:cNvPr id="27" name="Left Brace 26"/>
          <p:cNvSpPr/>
          <p:nvPr/>
        </p:nvSpPr>
        <p:spPr>
          <a:xfrm>
            <a:off x="2000037" y="2054828"/>
            <a:ext cx="364731" cy="1592495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35511" y="2435576"/>
            <a:ext cx="918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Embedding Lookup Layer</a:t>
            </a:r>
            <a:endParaRPr lang="en-US" sz="1200" dirty="0"/>
          </a:p>
        </p:txBody>
      </p:sp>
      <p:sp>
        <p:nvSpPr>
          <p:cNvPr id="29" name="Left Brace 28"/>
          <p:cNvSpPr/>
          <p:nvPr/>
        </p:nvSpPr>
        <p:spPr>
          <a:xfrm>
            <a:off x="2000037" y="1104202"/>
            <a:ext cx="364731" cy="46234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5510" y="1007199"/>
            <a:ext cx="91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r>
              <a:rPr lang="en-US" sz="1200" dirty="0" smtClean="0"/>
              <a:t>Text</a:t>
            </a:r>
            <a:br>
              <a:rPr lang="en-US" sz="1200" dirty="0" smtClean="0"/>
            </a:br>
            <a:r>
              <a:rPr lang="en-US" sz="1200" dirty="0" smtClean="0"/>
              <a:t>Sequence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599362" y="4182113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304872" y="3749788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070297" y="374951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835722" y="3759791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3529169" y="3759790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763744" y="3759518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8535" y="4182113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LSTM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41359" y="4180326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10532" y="4180326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LSTM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04218" y="4180326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73391" y="4180326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LSTM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79796" y="4180326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48969" y="4180326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LSTM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61950" y="4180326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631123" y="4180326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LSTM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65966" y="4457325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</a:t>
            </a:r>
            <a:r>
              <a:rPr lang="en-US" sz="1200" baseline="-25000" smtClean="0"/>
              <a:t>1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35676" y="4457325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103669" y="4460601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</a:t>
            </a:r>
            <a:r>
              <a:rPr lang="en-US" sz="1200" baseline="-25000" smtClean="0"/>
              <a:t>3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865684" y="4455520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</a:t>
            </a:r>
            <a:r>
              <a:rPr lang="en-US" sz="1200" baseline="-25000" dirty="0" smtClean="0"/>
              <a:t>4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642251" y="4455519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</a:t>
            </a:r>
            <a:r>
              <a:rPr lang="en-US" sz="1200" baseline="-25000" dirty="0" smtClean="0"/>
              <a:t>5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154360" y="4316836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22614" y="4316836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680951" y="4316836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43606" y="4316836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07306" y="4316836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5400000">
            <a:off x="6163424" y="4184785"/>
            <a:ext cx="818065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22788" y="4824281"/>
            <a:ext cx="109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Vector</a:t>
            </a:r>
            <a:endParaRPr lang="en-US" sz="1200" dirty="0"/>
          </a:p>
        </p:txBody>
      </p:sp>
      <p:sp>
        <p:nvSpPr>
          <p:cNvPr id="61" name="Left Brace 60"/>
          <p:cNvSpPr/>
          <p:nvPr/>
        </p:nvSpPr>
        <p:spPr>
          <a:xfrm>
            <a:off x="2000036" y="4054404"/>
            <a:ext cx="364731" cy="51906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35509" y="4080983"/>
            <a:ext cx="91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LSTM</a:t>
            </a:r>
          </a:p>
          <a:p>
            <a:pPr algn="ctr"/>
            <a:r>
              <a:rPr lang="en-US" sz="1200" dirty="0" smtClean="0"/>
              <a:t>Layer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22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2501755" y="1753508"/>
            <a:ext cx="2328824" cy="102898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756" y="1150706"/>
            <a:ext cx="23288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175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7179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6644" y="1150706"/>
            <a:ext cx="8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smart.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04872" y="162331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529169" y="1633319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63744" y="163304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6793" y="2074829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5966" y="2074829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</a:t>
            </a:r>
            <a:r>
              <a:rPr lang="en-US" sz="1200" baseline="-25000" dirty="0" smtClean="0">
                <a:solidFill>
                  <a:schemeClr val="bg1"/>
                </a:solidFill>
              </a:rPr>
              <a:t>1</a:t>
            </a:r>
            <a:r>
              <a:rPr lang="en-US" sz="1200" baseline="30000" dirty="0" smtClean="0">
                <a:solidFill>
                  <a:schemeClr val="bg1"/>
                </a:solidFill>
              </a:rPr>
              <a:t>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38790" y="2073042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07963" y="2073042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</a:t>
            </a:r>
            <a:r>
              <a:rPr lang="en-US" sz="1200" baseline="-25000" dirty="0">
                <a:solidFill>
                  <a:schemeClr val="bg1"/>
                </a:solidFill>
              </a:rPr>
              <a:t>3</a:t>
            </a:r>
            <a:r>
              <a:rPr lang="en-US" sz="1200" baseline="30000" dirty="0" smtClean="0">
                <a:solidFill>
                  <a:schemeClr val="bg1"/>
                </a:solidFill>
              </a:rPr>
              <a:t>(a)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77227" y="2073042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46400" y="2073042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</a:t>
            </a:r>
            <a:r>
              <a:rPr lang="en-US" sz="1200" baseline="-25000" dirty="0">
                <a:solidFill>
                  <a:schemeClr val="bg1"/>
                </a:solidFill>
              </a:rPr>
              <a:t>2</a:t>
            </a:r>
            <a:r>
              <a:rPr lang="en-US" sz="1200" baseline="30000" dirty="0" smtClean="0">
                <a:solidFill>
                  <a:schemeClr val="bg1"/>
                </a:solidFill>
              </a:rPr>
              <a:t>(a)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151791" y="2209552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20045" y="2209552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2"/>
          </p:cNvCxnSpPr>
          <p:nvPr/>
        </p:nvCxnSpPr>
        <p:spPr>
          <a:xfrm>
            <a:off x="4405918" y="2350445"/>
            <a:ext cx="823187" cy="50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0800000">
            <a:off x="4457286" y="2901053"/>
            <a:ext cx="1880627" cy="48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11073" y="1150706"/>
            <a:ext cx="305298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11073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76496" y="1150706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truly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05961" y="1150706"/>
            <a:ext cx="8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7214189" y="162331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6438486" y="1633319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5673061" y="163304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506110" y="2074829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475283" y="2074829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</a:t>
            </a:r>
            <a:r>
              <a:rPr lang="en-US" sz="1200" baseline="-25000" dirty="0" smtClean="0">
                <a:solidFill>
                  <a:schemeClr val="bg1"/>
                </a:solidFill>
              </a:rPr>
              <a:t>1</a:t>
            </a:r>
            <a:r>
              <a:rPr lang="en-US" sz="1200" baseline="30000" dirty="0" smtClean="0">
                <a:solidFill>
                  <a:schemeClr val="bg1"/>
                </a:solidFill>
              </a:rPr>
              <a:t>(b)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48107" y="2073042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017280" y="2073042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</a:t>
            </a:r>
            <a:r>
              <a:rPr lang="en-US" sz="1200" baseline="-25000" dirty="0" smtClean="0">
                <a:solidFill>
                  <a:schemeClr val="bg1"/>
                </a:solidFill>
              </a:rPr>
              <a:t>3</a:t>
            </a:r>
            <a:r>
              <a:rPr lang="en-US" sz="1200" baseline="30000" dirty="0" smtClean="0">
                <a:solidFill>
                  <a:schemeClr val="bg1"/>
                </a:solidFill>
              </a:rPr>
              <a:t>(b)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86544" y="2073042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255717" y="2073042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</a:t>
            </a:r>
            <a:r>
              <a:rPr lang="en-US" sz="1200" baseline="-25000" dirty="0" smtClean="0">
                <a:solidFill>
                  <a:schemeClr val="bg1"/>
                </a:solidFill>
              </a:rPr>
              <a:t>2</a:t>
            </a:r>
            <a:r>
              <a:rPr lang="en-US" sz="1200" baseline="30000" dirty="0" smtClean="0">
                <a:solidFill>
                  <a:schemeClr val="bg1"/>
                </a:solidFill>
              </a:rPr>
              <a:t>(b)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061108" y="2209552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29362" y="2209552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587699" y="2209552"/>
            <a:ext cx="215351" cy="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58558" y="1150706"/>
            <a:ext cx="8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</a:t>
            </a:r>
            <a:r>
              <a:rPr lang="en-US" smtClean="0">
                <a:solidFill>
                  <a:schemeClr val="bg1"/>
                </a:solidFill>
              </a:rPr>
              <a:t>an.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05837" y="2071052"/>
            <a:ext cx="534256" cy="27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75010" y="2071052"/>
            <a:ext cx="60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</a:t>
            </a:r>
            <a:r>
              <a:rPr lang="en-US" sz="1200" baseline="-25000" dirty="0" smtClean="0">
                <a:solidFill>
                  <a:schemeClr val="bg1"/>
                </a:solidFill>
              </a:rPr>
              <a:t>4</a:t>
            </a:r>
            <a:r>
              <a:rPr lang="en-US" sz="1200" baseline="30000" dirty="0" smtClean="0">
                <a:solidFill>
                  <a:schemeClr val="bg1"/>
                </a:solidFill>
              </a:rPr>
              <a:t>(b)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79" idx="2"/>
          </p:cNvCxnSpPr>
          <p:nvPr/>
        </p:nvCxnSpPr>
        <p:spPr>
          <a:xfrm flipH="1">
            <a:off x="5744451" y="2348455"/>
            <a:ext cx="2328514" cy="50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7970223" y="1633047"/>
            <a:ext cx="205483" cy="328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0800000">
            <a:off x="5205659" y="3631194"/>
            <a:ext cx="347414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05659" y="3631195"/>
            <a:ext cx="34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>
            <a:stCxn id="59" idx="0"/>
            <a:endCxn id="88" idx="2"/>
          </p:cNvCxnSpPr>
          <p:nvPr/>
        </p:nvCxnSpPr>
        <p:spPr>
          <a:xfrm flipH="1">
            <a:off x="5379366" y="3390146"/>
            <a:ext cx="18233" cy="24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410232" y="1753508"/>
            <a:ext cx="3053830" cy="102898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848508" y="2443943"/>
            <a:ext cx="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LSTM</a:t>
            </a:r>
            <a:r>
              <a:rPr lang="en-US" sz="16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57653" y="2443943"/>
            <a:ext cx="76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LSTM</a:t>
            </a:r>
            <a:r>
              <a:rPr lang="en-US" sz="1600" baseline="-25000" dirty="0" smtClean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31434" y="2943340"/>
                <a:ext cx="1757596" cy="41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exp</m:t>
                      </m:r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⁡(−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34" y="2943340"/>
                <a:ext cx="1757596" cy="411523"/>
              </a:xfrm>
              <a:prstGeom prst="rect">
                <a:avLst/>
              </a:prstGeom>
              <a:blipFill rotWithShape="0">
                <a:blip r:embed="rId2"/>
                <a:stretch>
                  <a:fillRect l="-1730" t="-53731" r="-2768" b="-67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9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112464" y="482495"/>
            <a:ext cx="30198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0800000">
            <a:off x="6867599" y="482495"/>
            <a:ext cx="739358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01756" y="482495"/>
            <a:ext cx="30198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10800000">
            <a:off x="3262233" y="482495"/>
            <a:ext cx="739358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01756" y="482495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attr1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7179" y="482495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attr2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6644" y="482495"/>
            <a:ext cx="8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attr3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0580" y="482495"/>
            <a:ext cx="6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12464" y="482495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attr1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7887" y="482495"/>
            <a:ext cx="7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attr2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07352" y="482495"/>
            <a:ext cx="8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attr3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41288" y="482495"/>
            <a:ext cx="6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529169" y="965108"/>
            <a:ext cx="205483" cy="32877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134536" y="965107"/>
            <a:ext cx="205483" cy="32877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1756" y="1407162"/>
            <a:ext cx="3019813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771057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42587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118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85649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1474" y="108826"/>
            <a:ext cx="10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uple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03591" y="100771"/>
            <a:ext cx="86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uple </a:t>
            </a:r>
            <a:r>
              <a:rPr lang="en-US" i="1" dirty="0" smtClean="0"/>
              <a:t>t’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01361" y="1037631"/>
            <a:ext cx="10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words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2859" y="1407162"/>
            <a:ext cx="3019813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82160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53690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25221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96752" y="1407029"/>
            <a:ext cx="369869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96528" y="1016517"/>
            <a:ext cx="85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words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865563" y="1856791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3559213" y="1856789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218306" y="1856791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891087" y="1856789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477196" y="1856790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7173844" y="1856789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7829939" y="1856790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8526587" y="1856789"/>
            <a:ext cx="158991" cy="22992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2467411" y="2471191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3138181" y="2471188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3808952" y="2471188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4479721" y="2471189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6080035" y="2471189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6750805" y="2471186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7421576" y="2471186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8092345" y="2471187"/>
            <a:ext cx="97769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53724" y="2330499"/>
            <a:ext cx="116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ord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embeddings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43211" y="2330499"/>
            <a:ext cx="116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ord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embeddings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3522813" y="3839397"/>
            <a:ext cx="97769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7133521" y="3839398"/>
            <a:ext cx="97769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61" idx="1"/>
          </p:cNvCxnSpPr>
          <p:nvPr/>
        </p:nvCxnSpPr>
        <p:spPr>
          <a:xfrm>
            <a:off x="2970066" y="3144701"/>
            <a:ext cx="1041596" cy="3905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1" idx="1"/>
          </p:cNvCxnSpPr>
          <p:nvPr/>
        </p:nvCxnSpPr>
        <p:spPr>
          <a:xfrm>
            <a:off x="3638708" y="3144701"/>
            <a:ext cx="372954" cy="3905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1"/>
          </p:cNvCxnSpPr>
          <p:nvPr/>
        </p:nvCxnSpPr>
        <p:spPr>
          <a:xfrm flipH="1">
            <a:off x="4011662" y="3137788"/>
            <a:ext cx="249221" cy="3974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1"/>
          </p:cNvCxnSpPr>
          <p:nvPr/>
        </p:nvCxnSpPr>
        <p:spPr>
          <a:xfrm flipH="1">
            <a:off x="4011662" y="3144701"/>
            <a:ext cx="925282" cy="3905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579921" y="3144570"/>
            <a:ext cx="1041596" cy="3905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248563" y="3144570"/>
            <a:ext cx="372954" cy="3905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621517" y="3137657"/>
            <a:ext cx="249221" cy="3974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621517" y="3144570"/>
            <a:ext cx="925282" cy="3905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45979" y="3654731"/>
            <a:ext cx="1165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omposed attribute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embedding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71311" y="3654731"/>
            <a:ext cx="1165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omposed attribute</a:t>
            </a:r>
          </a:p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embedding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rot="10800000">
            <a:off x="4830794" y="4817095"/>
            <a:ext cx="196812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endCxn id="73" idx="2"/>
          </p:cNvCxnSpPr>
          <p:nvPr/>
        </p:nvCxnSpPr>
        <p:spPr>
          <a:xfrm>
            <a:off x="4096902" y="4512910"/>
            <a:ext cx="1717954" cy="3041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3"/>
            <a:endCxn id="73" idx="2"/>
          </p:cNvCxnSpPr>
          <p:nvPr/>
        </p:nvCxnSpPr>
        <p:spPr>
          <a:xfrm flipH="1">
            <a:off x="5814856" y="4512913"/>
            <a:ext cx="1807514" cy="30418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34157" y="3958849"/>
            <a:ext cx="1165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distributed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Similarity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 rot="10800000">
            <a:off x="4830579" y="5457252"/>
            <a:ext cx="1968125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73" idx="0"/>
            <a:endCxn id="88" idx="2"/>
          </p:cNvCxnSpPr>
          <p:nvPr/>
        </p:nvCxnSpPr>
        <p:spPr>
          <a:xfrm flipH="1">
            <a:off x="5814641" y="5186427"/>
            <a:ext cx="215" cy="2708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91533" y="5384715"/>
            <a:ext cx="116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dense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layers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88" idx="0"/>
          </p:cNvCxnSpPr>
          <p:nvPr/>
        </p:nvCxnSpPr>
        <p:spPr>
          <a:xfrm>
            <a:off x="5814641" y="5826584"/>
            <a:ext cx="0" cy="2708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629706" y="6097285"/>
            <a:ext cx="369869" cy="3693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245881" y="6466617"/>
            <a:ext cx="11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682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177</Words>
  <Application>Microsoft Macintosh PowerPoint</Application>
  <PresentationFormat>Widescreen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dcterms:created xsi:type="dcterms:W3CDTF">2018-05-02T20:15:22Z</dcterms:created>
  <dcterms:modified xsi:type="dcterms:W3CDTF">2018-05-03T14:48:40Z</dcterms:modified>
</cp:coreProperties>
</file>