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3"/>
    <p:sldId id="370" r:id="rId4"/>
    <p:sldId id="389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90" r:id="rId20"/>
    <p:sldId id="391" r:id="rId21"/>
    <p:sldId id="392" r:id="rId22"/>
    <p:sldId id="393" r:id="rId23"/>
    <p:sldId id="394" r:id="rId24"/>
    <p:sldId id="387" r:id="rId25"/>
    <p:sldId id="396" r:id="rId26"/>
    <p:sldId id="395" r:id="rId27"/>
    <p:sldId id="397" r:id="rId28"/>
    <p:sldId id="403" r:id="rId29"/>
    <p:sldId id="404" r:id="rId30"/>
    <p:sldId id="405" r:id="rId31"/>
    <p:sldId id="398" r:id="rId32"/>
    <p:sldId id="399" r:id="rId33"/>
    <p:sldId id="400" r:id="rId34"/>
    <p:sldId id="401" r:id="rId35"/>
    <p:sldId id="402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41500" y="698500"/>
            <a:ext cx="9121775" cy="811213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029335" y="1716405"/>
            <a:ext cx="9934575" cy="4524375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>
              <a:lnSpc>
                <a:spcPct val="140000"/>
              </a:lnSpc>
            </a:pPr>
            <a:endParaRPr lang="zh-CN" altLang="en-US" sz="20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分离成不同的文件，那么如何让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属性作用在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元素上呢，那就是厉害的选择器啦。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选择器是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元素的连接桥梁，通过正确的选择器来找到想要操作的元素，添加一定的样式。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那么选择器有很多种，我们一一来看一下吧！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基础选择器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标签选择器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直接使用元素标签进行选择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&lt;p&gt;&lt;/p&gt;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p{color:red;}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此选择器的权重为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通过元素的类名，来选择元素，一个元素可以有多个类名，都代表这个元素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类名是元素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属性中的属性值，例如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&lt;p class='sum'&gt;&lt;/p&gt;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.sum{}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此选择器的权重为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p.s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：类选择器最前方一定要有点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通过元素的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名，来选择元素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类名是元素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属性中的属性值，例如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&lt;p id='sum'&gt;&lt;/p&gt;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#sum{}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此选择器的权重为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p.s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：类选择器最前方一定要有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通配符选择器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选择全部元素，包括根元素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权重小于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，可被覆盖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选择器的分组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也叫作并集选择器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你可以对选择器进行分组，这样，被分组的选择器就可以分享相同的声明。用逗号将需要分组的选择器分开。在下面的例子中，我们对所有的标题元素进行了分组。所有的标题元素都是绿色的。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h1,h2,h3,h4,h5,h6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color: green;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 派生选择器（后代选择器）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通过依据元素在其位置的上下文关系来定义样式，你可以使标记更加简洁。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列表中的 strong 元素变为斜体字，而不是通常的粗体字，可以这样定义一个派生选择器：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 strong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font-style: italic;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font-weight: normal;}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&lt;ol&gt;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&lt;li&gt;&lt;strong&gt;我是斜体字。这是因为 strong 元素位于 li 元素内。&lt;/strong&gt;&lt;/li&gt;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&lt;/ol&gt;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 属性选择器（标签属性）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对带有指定属性的 HTML 元素设置样式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可以为拥有指定属性的 HTML 元素设置样式，而不仅限于 class 和 id 属性。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下面的例子为带有 title 属性的所有元素设置样式：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[title]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color:red;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属性选择器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属性和值选择器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下面的例子为 title="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zfpx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" 的所有元素设置样式：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[title=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zfpx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border:5px solid blue;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属性选择器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设置表单的样式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input[type="text"]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width:150px;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display:block;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margin-bottom:10px;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background-color:yellow;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font-family: Verdana, Arial;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走入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样式表的世界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 指层叠样式表 (Cascading Style Sheets)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是一种用来表现HTML（标准通用标记语言的一个应用）或XML（标准通用标记语言的一个子集）等文件样式的计算机语言。CSS不仅可以静态地修饰网页，还可以配合各种脚本语言动态地对网页各元素进行格式化。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 能够对网页中元素位置的排版进行像素级精确控制，支持几乎所有的字体字号样式，拥有对网页对象和模型样式编辑的能力。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http://www.zhufengpeixun.com/qianduanjishuziliao/qianduanCSSziliao/2016-07-04/490.html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交集选择器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两种属性同属一个元素的时候，我们可以使用交集选择器来进行元素的准确选择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&lt;p class='name1 name2' id='id1'&gt;&lt;/p&gt;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p.name1{}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p#id1{}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.name1.name2{}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子集选择器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与后代选择器相比，子元素选择器只能选择作为某元素子元素的元素。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h1 &gt; strong {color:red;}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&lt;h1&gt;This is &lt;strong&gt;very&lt;/strong&gt; &lt;strong&gt;very&lt;/strong&gt; important.&lt;/h1&gt;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 相邻兄弟选择器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相邻兄弟选择器可选择紧接在另一元素后的元素，且二者有相同父元素。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h1 + p {margin-top:50px;}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 伪类 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 伪类用于向某些选择器添加特殊的效果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a:link {color: #FF0000}          /* 未访问的链接 */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a:visited {color: #00FF00}	/* 已访问的链接 */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a:hover {color: #FF00FF}	/* 鼠标移动到链接上 */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a:active {color: #0000FF}	/* 选定的链接 */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 伪元素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 伪元素用于向某些选择器设置特殊效果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before 伪元素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":before" 伪元素可以在元素的内容前面插入新内容。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下面的例子在每个 &lt;h1&gt; 元素前面插入一幅图片：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h1:before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content: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我是一个伪元素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5960" y="3940810"/>
            <a:ext cx="6847840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属性的继承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 CSS，子元素从父元素继承属性。看看下面这条规则：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body {font-family: Verdana, sans-serif;}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根据上面这条规则，站点的 body 元素将使用 Verdana 字体（假如访问者的系统中存在该字体的话）。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继承的权重较小，可被其他选择器的样式覆盖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HTML相对路径和绝对路径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HTML初学者会经常遇到这样一个问题 ，如何正确引用一个文件。比如，怎样在一个HTML网页中引用另外一个HTML网页作为超链接(hyperlink)？怎样在一个网页中插入一张图片？......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如果你在引用文件时(如加入超链接，或者插入图片等)，使用了错误的文件路径，就会导致引用失效(无法浏览链接文件，或无法显示插入的图片等)。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HTML有2种路径的写法：相对路径和绝对路径。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HTML相对路径和绝对路径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HTML相对路径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、同一个目录的文件引用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如果源文件和引用文件在同一个目录里，直接写引用文件名即可。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、如何表示上级目录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../表示源文件所在目录的上一级目录，../../表示源文件所在目录的上上级目录，以此类推。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、如何表示下级目录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引用下级目录的文件，直接写下级目录文件的路径即可。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珠峰培训在同仁堂旁边（我不分东西南北）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HTML相对路径和绝对路径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HTML绝对路径：指带域名的文件的完整路径或磁盘中指定文件的全部路径。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例如：C:\windows\system32\cmd.exe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例如：http://www.zhufengpeixun.com/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可以理解为地址：珠峰培训的地址是北京昌平区回龙观东大街3号楼02号东段珠峰培训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走入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样式表的世界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样式定义如何显示 HTML 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样式通常存储在样式表中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把样式添加到 HTML 4.0 中，是为了解决内容与表现分离的问题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外部样式表可以极大提高工作效率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外部样式表通常存储在 CSS 文件中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多个样式定义可层叠为一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的引入方式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行内式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style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这个标签属性，将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键值对直接写入标签内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3072765"/>
            <a:ext cx="9074785" cy="82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的引入方式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内嵌式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代码写在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&lt;style&gt;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这里是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&lt;/style&gt;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标签中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3098165"/>
            <a:ext cx="8856345" cy="180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的引入方式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外链式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link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标签将独立的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文件引入到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3467100"/>
            <a:ext cx="8364220" cy="2137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的引入方式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导入式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@import 'url'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引入一个独立的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3192145"/>
            <a:ext cx="7163435" cy="2004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外链式和导入式的差别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link和@import虽然都是引入外部的css文件，但是他们是由天差地别的区别的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link是html标签，@import完全是css提供的方式，要写在css文件或者style标签中。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他们的加载顺序也是有区别的，当一个页面被加载的时候，link引用的css文件会被同时加载，而@import引入的css文件会等页面全部下载完后再加载。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当使用javascript控制DOM去改变css样式的时候，只能使用link标签，因为import是不能被DOM控制的。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基本语法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50000"/>
              </a:lnSpc>
              <a:spcBef>
                <a:spcPct val="0"/>
              </a:spcBef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 规则由两个主要的部分构成：选择器，以及一条或多条声明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选择器通常是您需要改变样式的 HTML 元素。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每条声明由一个属性和一个值组成。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属性是你希望设置的样式属性。每个属性有一个值。属性和值被冒号分开。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4061460"/>
            <a:ext cx="3828415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3355</Words>
  <Application>WPS 演示</Application>
  <PresentationFormat>宽屏</PresentationFormat>
  <Paragraphs>219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走入css样式表的世界</vt:lpstr>
      <vt:lpstr>走入css样式表的世界</vt:lpstr>
      <vt:lpstr>css的引入方式</vt:lpstr>
      <vt:lpstr>css的引入方式</vt:lpstr>
      <vt:lpstr>css的引入方式</vt:lpstr>
      <vt:lpstr>css的引入方式</vt:lpstr>
      <vt:lpstr>外链式和导入式的差别</vt:lpstr>
      <vt:lpstr>css基本语法</vt:lpstr>
      <vt:lpstr>css选择器</vt:lpstr>
      <vt:lpstr>基础选择器</vt:lpstr>
      <vt:lpstr>基础选择器</vt:lpstr>
      <vt:lpstr>基础选择器</vt:lpstr>
      <vt:lpstr>基础选择器</vt:lpstr>
      <vt:lpstr>选择器的分组</vt:lpstr>
      <vt:lpstr>CSS 派生选择器（后代选择器）</vt:lpstr>
      <vt:lpstr>CSS 属性选择器（标签属性）</vt:lpstr>
      <vt:lpstr>CSS 属性选择器</vt:lpstr>
      <vt:lpstr>CSS 属性选择器</vt:lpstr>
      <vt:lpstr>CSS 交集选择器</vt:lpstr>
      <vt:lpstr>CSS 子集选择器</vt:lpstr>
      <vt:lpstr>CSS 相邻兄弟选择器</vt:lpstr>
      <vt:lpstr>CSS 伪类 </vt:lpstr>
      <vt:lpstr>CSS 伪元素</vt:lpstr>
      <vt:lpstr>css属性的继承</vt:lpstr>
      <vt:lpstr>HTML相对路径和绝对路径</vt:lpstr>
      <vt:lpstr>HTML相对路径和绝对路径</vt:lpstr>
      <vt:lpstr>HTML相对路径和绝对路径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佰惠</cp:lastModifiedBy>
  <cp:revision>307</cp:revision>
  <dcterms:created xsi:type="dcterms:W3CDTF">2016-10-27T05:16:00Z</dcterms:created>
  <dcterms:modified xsi:type="dcterms:W3CDTF">2017-02-07T04:59:13Z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