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484" r:id="rId4"/>
    <p:sldId id="485" r:id="rId5"/>
    <p:sldId id="486" r:id="rId6"/>
    <p:sldId id="487" r:id="rId7"/>
    <p:sldId id="488" r:id="rId8"/>
    <p:sldId id="489" r:id="rId9"/>
    <p:sldId id="49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Viewport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 Viewport?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viewport 是用户网页的可视区域（视区）。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机浏览器是把页面放在一个虚拟的"窗口"（viewport）中，通常这个虚拟的"窗口"（viewport）比屏幕宽，这样就不用把每个网页挤到很小的窗口中（这样会破坏没有针对手机浏览器优化的网页的布局），用户可以通过平移和缩放来看网页的不同部分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设置 Viewport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head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标签中加入这段代码，&lt;meta name="viewport" content="width=device-width, user-scalable=no, initial-scale=1.0, maximum-scale=1.0, minimum-scale=1.0"&gt;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width：控制 viewport 的大小，可以指定的一个值，如果 600，或者特殊的值，如 device-width 为设备的宽度（单位为缩放为 100% 时的 CSS 的像素）。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initial-scale：初始缩放比例，也即是当页面第一次 load 的时候缩放比例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maximum-scale：允许用户缩放到的最大比例。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minimum-scale：允许用户缩放到的最小比例。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user-scalable：用户是否可以手动缩放。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box-sizing 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box-sizing 属性允许你以某种方式定义某些元素，以适应指定区域。</a:t>
            </a:r>
            <a:b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例如，假如您需要并排放置两个带边框的框，可通过将 box-sizing 设置为 "border-box"。这可令浏览器呈现出带有指定宽度和高度的框，并把边框和内边距放入框中。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9435" y="3556000"/>
          <a:ext cx="85331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25"/>
                <a:gridCol w="6720205"/>
              </a:tblGrid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content-box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默认盒子的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content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padding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border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独立计算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border-box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指定盒子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width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和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height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padding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和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border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计算在这个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width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和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height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inherit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指定box-sizing属性的值，应该从父元素继承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媒体查询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 @media 查询，你可以针对不同的媒体类型定义不同的样式。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例如：如果浏览器窗口小于 500px, 背景将变为浅蓝色：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@media only screen and (max-width: 500px)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body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background-color: lightblue;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媒体类型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内容占位符 1"/>
          <p:cNvGraphicFramePr/>
          <p:nvPr>
            <p:ph idx="1"/>
          </p:nvPr>
        </p:nvGraphicFramePr>
        <p:xfrm>
          <a:off x="838200" y="1932940"/>
          <a:ext cx="10515600" cy="422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  <a:gridCol w="7741920"/>
              </a:tblGrid>
              <a:tr h="843915"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all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用于所有设备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44550"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print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用于打印机和打印预览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screen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用于电脑屏幕，平板电脑，智能手机等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speech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应用于屏幕阅读器等发声设备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媒体查询语法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@media mediatype and|not|only (media feature)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CSS-Code;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&lt;link rel="stylesheet" media="mediatype and|not|only (media feature)" href="mystylesheet.css"&gt;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查询方向：横屏/竖屏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结合CSS媒体查询,可以创建适应不同设备的方向(横屏landscape、竖屏portrait等)的布局。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orientation：portrait | landscape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portrait：指定输出设备中的页面可见区域高度大于或等于宽度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landscape： 除portrait值情况外，都是landscape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@media only screen and (orientation: landscape)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body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background-color: lightblue;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Viewport</vt:lpstr>
      <vt:lpstr>设置 Viewport</vt:lpstr>
      <vt:lpstr> box-sizing 属性</vt:lpstr>
      <vt:lpstr>媒体查询</vt:lpstr>
      <vt:lpstr>媒体类型</vt:lpstr>
      <vt:lpstr>媒体查询语法</vt:lpstr>
      <vt:lpstr>查询方向：横屏/竖屏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334</cp:revision>
  <dcterms:created xsi:type="dcterms:W3CDTF">2016-10-27T05:16:00Z</dcterms:created>
  <dcterms:modified xsi:type="dcterms:W3CDTF">2017-02-22T02:50:35Z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