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459" r:id="rId4"/>
    <p:sldId id="444" r:id="rId5"/>
    <p:sldId id="445" r:id="rId6"/>
    <p:sldId id="446" r:id="rId7"/>
    <p:sldId id="447" r:id="rId8"/>
    <p:sldId id="448" r:id="rId9"/>
    <p:sldId id="464" r:id="rId10"/>
    <p:sldId id="467" r:id="rId11"/>
    <p:sldId id="465" r:id="rId12"/>
    <p:sldId id="466" r:id="rId13"/>
    <p:sldId id="468" r:id="rId14"/>
    <p:sldId id="451" r:id="rId15"/>
    <p:sldId id="452" r:id="rId16"/>
    <p:sldId id="46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1841500" y="698500"/>
            <a:ext cx="9121775" cy="811213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1029335" y="1716405"/>
            <a:ext cx="9934575" cy="4524375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>
              <a:lnSpc>
                <a:spcPct val="140000"/>
              </a:lnSpc>
            </a:pP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属性值为opacity(%)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转化图像的透明程度。值定义转换的比例。值为0%则是完全透明，值为100%则图像无变化。值在0%和100%之间，则是效果的线性乘子，也相当于图像样本乘以数量。 若值未设置，值默认是1。该函数与已有的opacity属性很相似，不同之处在于通过filter，一些浏览器为了提升性能会提供硬件加速。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15250" y="3735070"/>
            <a:ext cx="1539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after(50%)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2695" y="3735070"/>
            <a:ext cx="1539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before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9240" y="4170680"/>
            <a:ext cx="3855085" cy="23704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890" y="4119880"/>
            <a:ext cx="3998595" cy="2408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属性值为</a:t>
            </a:r>
            <a:r>
              <a:rPr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saturate(%)</a:t>
            </a:r>
            <a:endParaRPr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转换图像饱和度。值定义转换的比例。值为0%则是完全不饱和，值为100%则图像无变化。其他值，则是效果的线性乘子。超过100%的值是允许的，则有更高的饱和度。 若值未设置，值默认是1。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1250" y="3252470"/>
            <a:ext cx="1539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after(50%)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8695" y="3252470"/>
            <a:ext cx="1539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before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240" y="3688080"/>
            <a:ext cx="3855085" cy="23704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825" y="3688080"/>
            <a:ext cx="3768090" cy="2444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属性值为</a:t>
            </a:r>
            <a:r>
              <a:rPr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sepia(%)</a:t>
            </a:r>
            <a:b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将图像转换为深褐色。值定义转换的比例。值为100%则完全是深褐色的，值为0%图像无变化。值在0%到100%之间，则是效果的线性乘子。若未设置，值默认是0；：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3713480"/>
            <a:ext cx="3942715" cy="2019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61250" y="3328670"/>
            <a:ext cx="1539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after(10%)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8695" y="3328670"/>
            <a:ext cx="1539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before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0" y="3636010"/>
            <a:ext cx="3533140" cy="2096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属性值为</a:t>
            </a:r>
            <a:r>
              <a:rPr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drop-shadow</a:t>
            </a:r>
            <a:endParaRPr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给图像设置一个阴影效果。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drop-shadow(h-shadow v-shadow blur spread color)</a:t>
            </a:r>
            <a:endParaRPr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h-shadow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轴偏移位置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-shadow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轴偏移位置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blur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：模糊半径（不允许负值）</a:t>
            </a:r>
            <a:endParaRPr 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spread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：阴影扩张范围</a:t>
            </a:r>
            <a:endParaRPr 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Webkit, 以及一些其他浏览器 不支持第四个长度，如果加了也不会渲染。</a:t>
            </a:r>
            <a:endParaRPr 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color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：阴影颜色</a:t>
            </a:r>
            <a:endParaRPr 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前后效果比对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72760" y="2090420"/>
            <a:ext cx="5391150" cy="3609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5" y="1783080"/>
            <a:ext cx="5323840" cy="3580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滤镜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filter 属性定义了元素(通常是&lt;img&gt;)的可视效果(例如：模糊与饱和度)。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p.s:注意: 滤镜通常使用百分比 (如：75%), 当然也可以使用小数来表示 (如：0.75)。</a:t>
            </a:r>
            <a:endParaRPr lang="en-US" altLang="zh-CN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p.s: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一个元素可以设置多个滤镜，例如</a:t>
            </a: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filter: none | blur() | brightness() | contrast() | drop-shadow() | grayscale() | hue-rotate() | invert() | opacity() | saturate() | sepia() | url();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提示: 使用空格分隔多个滤镜，上面的竖线是进行属性值的分隔。</a:t>
            </a: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属性值为none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,initial,inherit</a:t>
            </a:r>
            <a:endParaRPr lang="en-US" altLang="zh-CN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none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：默认值，没有效果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initial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：设置属性为默认值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inherit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：从父元素继承该属性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属性值为blur(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length-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px)</a:t>
            </a:r>
            <a:b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给图像设置高斯模糊。"radius"一值设定高斯函数的标准差，或者是屏幕上以多少像素融在一起， 所以值越大越模糊；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如果没有设定值，则默认是0；这个参数可设置css长度值，但不接受百分比值。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对比效果：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4157980"/>
            <a:ext cx="3942715" cy="2019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61250" y="3773170"/>
            <a:ext cx="1539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after(10%)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455" y="4138930"/>
            <a:ext cx="3822065" cy="2057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58695" y="3773170"/>
            <a:ext cx="1539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before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属性值为</a:t>
            </a:r>
            <a:r>
              <a:rPr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brightness(%)</a:t>
            </a:r>
            <a:r>
              <a:rPr 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亮度</a:t>
            </a:r>
            <a:b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给图片应用一种线性乘法，使其看起来更亮或更暗。如果值是0%，图像会全黑。值是100%，则图像无变化。其他的值对应线性乘数效果。值超过100%也是可以的，图像会比原来更亮。如果没有设定值，默认是1。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1250" y="3392170"/>
            <a:ext cx="1539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after(20%)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8695" y="3392170"/>
            <a:ext cx="1539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before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240" y="3776980"/>
            <a:ext cx="3855085" cy="23704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205" y="3776980"/>
            <a:ext cx="3850640" cy="2370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属性值为</a:t>
            </a:r>
            <a:r>
              <a:rPr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contrast(%)</a:t>
            </a:r>
            <a:endParaRPr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调整图像的对比度。值是0%的话，图像会全黑。值是100%，图像不变。值可以超过100%，意味着会运用更低的对比。若没有设置值，默认是1。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1250" y="3049270"/>
            <a:ext cx="1539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after(30%)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8695" y="3049270"/>
            <a:ext cx="1539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before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240" y="3484880"/>
            <a:ext cx="3855085" cy="23704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145" y="3474085"/>
            <a:ext cx="3949065" cy="2381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属性值为</a:t>
            </a:r>
            <a:r>
              <a:rPr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grayscale(%)</a:t>
            </a:r>
            <a:endParaRPr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将图像转换为灰度图像。值定义转换的比例。值为100%则完全转为灰度图像，值为0%图像无变化。值在0%到100%之间，则是效果的线性乘子。若未设置，值默认是0；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1250" y="3049270"/>
            <a:ext cx="1539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after(100%)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8695" y="3049270"/>
            <a:ext cx="1539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before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240" y="3484880"/>
            <a:ext cx="3855085" cy="23704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95" y="3484880"/>
            <a:ext cx="3944620" cy="2345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属性值为</a:t>
            </a:r>
            <a:r>
              <a:rPr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hue-rotate(deg)</a:t>
            </a:r>
            <a:endParaRPr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给图像应用色相旋转。"angle"一值设定图像会被调整的色环角度值。值为0deg，则图像无变化。若值未设置，默认值是0deg。该值虽然没有最大值，超过360deg的值相当于又绕一圈。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1250" y="3252470"/>
            <a:ext cx="1539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after(100%)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8695" y="3252470"/>
            <a:ext cx="1539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before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240" y="3688080"/>
            <a:ext cx="3855085" cy="23704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585" y="3688080"/>
            <a:ext cx="4053840" cy="2371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属性值为</a:t>
            </a:r>
            <a:r>
              <a:rPr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invert(%)</a:t>
            </a:r>
            <a:endParaRPr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反转输入图像。值定义转换的比例。100%的价值是完全反转。值为0%则图像无变化。值在0%和100%之间，则是效果的线性乘子。 若值未设置，值默认是0。（反色）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1250" y="3049270"/>
            <a:ext cx="1539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after(100%)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8695" y="3049270"/>
            <a:ext cx="15398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before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240" y="3484880"/>
            <a:ext cx="3855085" cy="23704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730" y="3491230"/>
            <a:ext cx="4018915" cy="2364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1667</Words>
  <Application>WPS 演示</Application>
  <PresentationFormat>宽屏</PresentationFormat>
  <Paragraphs>106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PowerPoint 演示文稿</vt:lpstr>
      <vt:lpstr>属性值为none,initial,inherit</vt:lpstr>
      <vt:lpstr>属性值为blur(length-px) </vt:lpstr>
      <vt:lpstr>属性值为brightness(%) </vt:lpstr>
      <vt:lpstr>属性值为contrast(%)</vt:lpstr>
      <vt:lpstr>属性值为grayscale(%)</vt:lpstr>
      <vt:lpstr>属性值为hue-rotate(deg)</vt:lpstr>
      <vt:lpstr>属性值为invert(%)</vt:lpstr>
      <vt:lpstr>属性值为opacity(%)</vt:lpstr>
      <vt:lpstr>属性值为saturate(%)</vt:lpstr>
      <vt:lpstr>属性值为sepia(%) </vt:lpstr>
      <vt:lpstr>属性值为drop-shadow</vt:lpstr>
      <vt:lpstr>前后效果比对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佰惠</cp:lastModifiedBy>
  <cp:revision>326</cp:revision>
  <dcterms:created xsi:type="dcterms:W3CDTF">2016-10-27T05:16:00Z</dcterms:created>
  <dcterms:modified xsi:type="dcterms:W3CDTF">2017-01-07T09:33:29Z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