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20" r:id="rId6"/>
    <p:sldId id="257" r:id="rId7"/>
    <p:sldId id="353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54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5" r:id="rId41"/>
    <p:sldId id="356" r:id="rId42"/>
    <p:sldId id="357" r:id="rId43"/>
    <p:sldId id="360" r:id="rId44"/>
    <p:sldId id="415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409" r:id="rId63"/>
    <p:sldId id="411" r:id="rId64"/>
    <p:sldId id="410" r:id="rId65"/>
    <p:sldId id="412" r:id="rId66"/>
    <p:sldId id="413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获取根元素 获取一些元素位置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document.documentElement//获取html元素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document.body //获取body元素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获取当前页面的宽度和高度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idth=document.documentElement.clientWidth||document.body.clientWidth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=document.documentElement.client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||document.body.client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在移动端我们获取元素常用的方法（ ie678不兼容）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document.querySelector("#id");//获取一个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document.querySelectorAll(".class");//获取一组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document.querySelectorAll("#tab li");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：jq中的选择器参考css选择器的规则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节点和关系属性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 HTML DOM 中，所有事物都是节点。DOM 是被视为节点树的 HTML。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：Node 在页面中出现的所有东西都是节点，元素、注释、文本等都是节点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 HTML DOM，树中的所有节点均可通过 JavaScript 进行访问。所有 HTML 元素（节点）均可被修改，也可以创建或删除节点。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节点和关系属性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DOM 将 HTML 文档视作树结构。这种结构被称为节点树：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2411095"/>
            <a:ext cx="6007735" cy="376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节点和关系属性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获取关系的属性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childNodes 获取所有的子节点（一组）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children   获取所有元素子节点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（一组）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parentNode 获取父亲节点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previousSibling 获取上一个节点  previousElementSibling 上一个元素节点（不兼容）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nextSibling 获取弟弟节点   nextElementSibling下一个元素节点（不兼容）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firstChild 获取子节点中的第一个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lastChild  获取子节点中最后一个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节点和关系属性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节点类型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nodeType</a:t>
                      </a:r>
                      <a:endParaRPr lang="en-US" altLang="zh-CN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nodeName</a:t>
                      </a:r>
                      <a:endParaRPr lang="en-US" altLang="zh-CN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nodeValue</a:t>
                      </a:r>
                      <a:endParaRPr lang="en-US" altLang="zh-CN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元素节点（元素标签）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大写的标签名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null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文本节点（文字）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#text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文字内容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注释节点（注释）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#comment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注释内容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document（整个文档）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#document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null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2480" y="3926205"/>
            <a:ext cx="104241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：在标准浏览器中会将空格（space）和回车（Enter）当做文本节点处理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标准浏览器：除了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ie678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节点和关系属性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获取所有子节点中的元素节点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获取所有子节点中的指定元素节点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获取上一个元素节点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获取所有哥哥节点中的元素节点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创建元素节点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createElement()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例如：var oDiv=document.createElement('div')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把新的子节点添加到指定节点   appendChild()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向指定元素内容之后添加一个元素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parent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.appendChild(newTag)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将创建的元素添加到已有元素之前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父级元素.insertBefore(要放置的元素，放在谁之前)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oldTag.parentNode.insertBefore(newTag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odlTag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创建属性节点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createAttribute()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创建的键值对，可以直接显示在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setAttribute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直接向对象添加一对键值对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obj.getAttribute('')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obj.removeAttribute('')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p.s：ie6-8下不能获取className这个属性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DOM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获取元素的方法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DOM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节点和关系属性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DOM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节点和关系属性综合练习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DOM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的增删改查及应用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Math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方法及应用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***</a:t>
              </a:r>
              <a:endParaRPr lang="en-US" alt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字符串方法及应用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父级元素.removeChild(删除的对象)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oDiv.parentNode.removeChild(oDiv)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任何的元素节点都可以移除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克隆元素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oDiv.cloneNode(true)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如果参数为true：是将当前元素下所有的元素克隆一份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默认参数为false：只克隆当前元素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父级元素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.replaceChild(替换的对象，被替换的对象)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oDiv.parentNode.replaceChild(替换的对象，被替换的对象)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的增删改查及应用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动态创建弹出层，点击消失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 Math（算数）对象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作用是：执行常见的算数任务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1、Math.abs() 取绝对值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2、Math.ceil()向上取整 （出现小数点就向上＋1）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3、Math.floor()向下取整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4、Math.round()四舍五入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5、Math.max(val1,val2,val3...)取最大值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6、Math.min(val1,val2,val3...)取最小值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7、Math.random()获取[0-1)之间的随机小数（不包含1）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8、Math.round(Math.random()*(m-n)+n) 获取任意两个数之间的随机数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获取四位0-61之间不重复的随机整数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 对象用于处理已有的字符块（空格、换行也是字符）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字符串也有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，字符串的长度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字符串也有索引，每一个索引代表一个字符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获取指定索引位置的字符   charAt(索引)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charCodeAt(索引)--&gt;获取指定索引位置字符对应的ASCII值（Unicode编码）请百度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字符串截取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substr(n,m) 从索引n开始，截取m个字符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substring(n,m) 从索引n开始找到索引m处，不包含m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slice(n,m) 从索引n开始找到索引m处，不包含m--&gt;支持负数作为索引（str.length+负数索引）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只写n没有m：代表截取到末尾位置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字符串和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Math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方法的综合应用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Date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及应用</a:t>
              </a:r>
              <a:endParaRPr lang="zh-CN" altLang="en-US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定时器原理及应用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******</a:t>
              </a:r>
              <a:endPara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09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函数详解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10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数组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***</a:t>
              </a:r>
              <a:endParaRPr lang="en-US" alt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查找字符的索引 兼容所有浏览器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indexOf(字符)：获取指定字符在字符串中第一次出现的索引位置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lastIndexOf(字符)：获取指定字符在字符串中最后一次出现的索引位置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如果没有这个字符，返回-1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字符串中字母的大小写转换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toLowerCase()转化为小写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toUpperCase()转化为大写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替换与正则表达式匹配的子串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replace(oldWord,newWord)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在不使用正则的情况下，每一次调用方法只能替换一次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一般情况下，我们都是使用正则处理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search（）; 用来查找字符的，找到返回对应字符的索引； 找不到-1；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match（）；匹配字符的，找到，就把找到的内容以数组的形式返回；找不到null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将字符串按照指定分隔符产分成数组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split(分隔符)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split('')--把字符串中的每一项单独分开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split(' ')--分隔符如果不存在的时候，会把把字符串整体当做一项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[1,2,3,4].join(“+”)--&gt;”1+2+3+4”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字符串方法及应用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time="2016-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12:51:6";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 12时51分06秒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方法的综合应用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位不重复的验证码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Date 对象用于处理日期和时间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myDate=new Date()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//获取当前自己电脑的时间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Date 对象会自动把当前日期和时间保存为其初始值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在项目中不会获取自己本机的时间，而是获取服务器的时间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将时间格式转换为标准时间格式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Date=new Date(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'2016-11-01 10:01:01'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ie67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'-'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不支持需要改成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'/'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Date=new Date(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'2016/11/01 10:01:01'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year=time.getFullYear();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//设置 Date 对象中的年份（四位数字）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month=time.getMonth();//根据世界时设置 Date 对象中的月份 (0 ~ 11)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day=time.getDate();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//从 Date 对象返回一个月中的某一天 (1 ~ 31)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week=time.getDay();//从 Date 对象返回一周中的某一天 (0 ~ 6) 代表周日-周六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hours=time.getHours();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//返回 Date 对象的小时 (0 ~ 23)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minutes=time.getMinutes();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//返回 Date 对象的分钟 (0 ~ 59)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seconds=time.getSeconds();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//返回 Date 对象的秒数 (0 ~ 59)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mSeconds=time.getMilliseconds();//返回 Date 对象的毫秒(0 ~ 999)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获取本机时间，将格式改写（获取、替换、拼接）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倒计时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定时器原理及应用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设置一个定时器，设置一个等待时间，到达指定时间后执行对应的操作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设置一个定时器，到达指定时间[interval]，执行[function]，然而定时器并没有停止，他会每隔[interval]时间，都会重新执行[function]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window.setInterval([function],[interval])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设置定时器，到达指定[interval]，执行[function]，定时器停止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定时器的返回值是一个数字，代表当前第几个定时器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window.setTimeout([function],[interval])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 是 Document Object Model（文档对象模型）的缩写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 就是描述整个文档的关系图谱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DOM 定义了访问和操作 HTML 文档的标准方法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0" y="3371850"/>
            <a:ext cx="5816600" cy="30384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定时器原理及应用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1. setTimeout(fn,1000)  1000毫秒后执行一次；而且仅仅只执行一次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2.setInterval(fn,500) 每隔500毫秒执行一次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3.定时器的返回值：第几个定时器；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4.定时器小技巧：每开启一个定时器之前，一定要先关闭没用的定时器；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5.定时器关闭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clearTimeout  可以关闭setTimeout(); 也可以关闭 setInterval();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clearInterval 可以关闭setTimeout(); 也可以关闭 setInterval();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注意：我们一般都是成双成对的关闭；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函数是由事件驱动的或者当它被调用时执行的可重复使用的代码块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语法：函数就是包裹在花括号中的代码块，前面使用了关键词 function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函数名(){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这里是要执行的代码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方法本身没有意义，只有在使用的时候实现了对应的功能，才有意义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函数只有在调用或执行的时候才会生效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函数一次定义，可以多次执行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当函数执行的时候这个私有作用域将函数体中的代码都包起来，保护了里面的私有变量不受外界的干扰（外部获取不到也修改不了），我们将函数执行的时候形成的这种保护机制叫做“闭包”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函数分为实名函数和匿名函数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函数的参数：分为形参（变量）和实参</a:t>
            </a: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在定义部分留有实参传递的入口，用形参来接收实参</a:t>
            </a: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在执行的时候，向函数内传递实际的操作对象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叫做实参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参数与参数之间用逗号隔开</a:t>
            </a: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设置形参而实参没有传递，形参获取到的值为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实参和形参是一一对应关系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带有返回值的函数 -- return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函数是引用数据类型，执行的时候形成闭包，保护函数内的私有变量，那么外界就不能获取到函数内的值或其他，那外界怎样获取函数内的值呢，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通过使用 return 语句就可以实现。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在使用 return 语句时，函数会停止执行，并返回指定的值。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函数调用将被返回值取代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在JavaScript中，arguments是对象的一个特殊属性。arguments对象就像数组，但是它却不是数组。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arguments是收到的实参副本，也就是说函数不定义形参，也可接受实参，把所有收到实参收集起来,放到一个arguments对象里。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length, 获取arguments对象的长度。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callee, 引用当前正在执行的函数。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函数详解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分为自执行函数和函数表达式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自执行函数：定义和执行一起完成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函数表达式:将函数定义的部分当做值赋值给变量或者元素的某一个行为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oDiv.onclick=function(){};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剩下的内容会在第二周详细讲解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3004820"/>
            <a:ext cx="938085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数组对象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的作用是：使用单独的变量名来存储一系列的值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创建数组：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myArray=new Array(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val1,val2,val3...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此处可以传递参数列表，以逗号隔开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返回值：返回新创建并被初始化了的数组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字面量创建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myArray=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[1,2,3,4,5]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数组也是对象，也可以使用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来进行遍历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数组的键值对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数组也是对象，也是由键值对组成，组成数组的每一项是属性值，属性名是这个值的索引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索引：实际上就是序数，一个整形数字，其特点为以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length-1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结束（可以理解为编号）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（长度）：数组的总个数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访问数组属性值：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ary=['n','m','1',3,4];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console.log(ary[0]);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1、向数组末尾添加 push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返回值为新数组的长度 原数组改变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push可以增加多项，每一项用逗号隔开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 = ["a", "b", "c", 1, 2, 3, "你好"];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aryC=ary.push(122);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其他：ary[ary.length]=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DOM 定义了所有 HTML 元素的对象和属性，以及访问它们的方法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DOM 是关于如何获取、修改、添加或删除 HTML 元素的标准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那么我们首先来学习一下获取元素的方法吧！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2、删除数组最后一项 pop 【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pa:p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返回删除项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原数组改变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 = ["a", "b", "c", 1, 2, 3, "你好"];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aryC=ary.pop();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其他：ary.length--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3、向数组开始添加  unshift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返回新数组长度 原数组改变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 = ["a", "b", "c", 1, 2, 3, "你好"];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aryC=ary.unshift(999,888);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4、删除数组第一项 shift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返回删除项 原数组改变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 = ["a", "b", "c", 1, 2, 3, "你好"];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aryC=ary.shift();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、删除、修改、增加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--splice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1)删除元素，并向数组添加新元素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splice(n,m) 从索引n开始，删除m项，将删除部分以新数组返回，原数组改变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splice(n)   从索引n开始，删除到最后，将删除部分以新数组返回，原数组改变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splice(0)/splice() 将原数组清空，将原数组内容以新数组形式返回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、删除、修改、增加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--splice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2)修改数组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splice(n,m,x) 从索引n开始，删除m个，x替换删除部分，返回删除项，原数组改变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、删除、修改、增加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--splice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3)增加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splice(n,0,x) 从索引n开始，一个都不删除，返回空数组，将x增加到索引n的前面，原数组改变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ary.splice(ary.length,0,"增加项"); 向数组末尾增加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ary.splice(ary.length-1)/ary.splice(ary.length-1,1);删除末尾项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6、数组的截取和拼接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数组的截取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slice(n,m) 从索引n开始找到索引m（不包括m）将找到部分以新数组返回，原数组不变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slice(n)   从索引n开始，找到末尾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slice(0)/slice() 克隆一份数组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6、数组的截取和拼接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slice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）数组的拼接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concat(参数是另一个数组) 将两个数组拼接到一起 原数组不变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concat() 将原数组克隆一份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可拼接多个数组，用逗号隔开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、将数组转化为字符串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1）toString()  不改变原数组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2）join("符号") 将这个符号替换掉原数组的逗号，将其转化为字符串 原数组不变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：eval  将js中的字符串变成js表达式执行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其他：只在标准浏览器中兼容 ie678不兼容的方法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1、indexOf/lastIndexOf （字符串中也有这个方法，是兼容的）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当前值在数组中第一次出现的索引值和最后一次出现的索引值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如果数组中没有这一项，返值-1,；如果有这一项，返回当前索引值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可以进行这个值是否在此数组的判断 返值-1为不存在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获取一个元素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document.getElementById('id名称')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是指整个文档下，即获取范围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id是页面上独一无二的，所以前面的范围就是整个文档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如果页面上有两个以上相同的id名称，获取第一个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在ie67中，会将表单元素的name属性值当做id名称来调取，并且不区分大小写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可以直接调用id代表这个元素（不推荐）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如果没有获取到，返回null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其他：只在标准浏览器中兼容 ie678不兼容的方法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2）forEach/map 遍历数组中的每一项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map可以将原来的内容进行替换，原数组不变，返回一个新数组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数组去重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数组去重：利用对象的键值对方法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将数组中的每一项当做对象的属性名和属性值存起来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数组冒泡排序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小的数字上浮，大的数字下沉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数组快速排序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找到一个参照项，让数组中的每一项都和这个参照项比较，小于的放在一个新的数组中，大于的放在另一个新的数组中，反复这样操作，直到数组的长度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&lt;=1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，停止比较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数组插入排序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将数组中的第一项放置在新数组中，然后再将原数组的每一项和新数组每一项比较（从后向前比较），如果原数组项小于就放在新数组的前面，如果原数组想大于就一直向前比较，最后返回新数组，完成排序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通过标签名（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tagName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）获取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document.getElementsByTagName('标签名')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 / context 上下文 获取元素的范围，可人为设定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标签名不是唯一的，所以可以用个前缀范围来获取一定范围内的元素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获取的是一个对象数据类型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，并且是一个类数组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获取其中某一项 obj[0] / obj.item(0)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name的值，取得一组元素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在ie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6-9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浏览器下，只对表单元素起作用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获取其中某一项 obj[0] / obj.item(0)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获取元素的方法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通过标签属性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的值获取一组元素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getElementByClassName() 通过类名获取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在ie678中报错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获取其中某一项 obj[0] / obj.item(0)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19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7985</Words>
  <Application>WPS 演示</Application>
  <PresentationFormat>宽屏</PresentationFormat>
  <Paragraphs>570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Mangal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DOM获取元素的方法</vt:lpstr>
      <vt:lpstr>DOM获取元素的方法</vt:lpstr>
      <vt:lpstr>DOM获取元素的方法</vt:lpstr>
      <vt:lpstr>DOM获取元素的方法</vt:lpstr>
      <vt:lpstr>DOM获取元素的方法</vt:lpstr>
      <vt:lpstr>DOM获取元素的方法</vt:lpstr>
      <vt:lpstr>DOM获取元素的方法</vt:lpstr>
      <vt:lpstr>DOM获取元素的方法</vt:lpstr>
      <vt:lpstr>DOM节点和关系属性</vt:lpstr>
      <vt:lpstr>DOM节点和关系属性</vt:lpstr>
      <vt:lpstr>DOM节点和关系属性</vt:lpstr>
      <vt:lpstr>DOM节点和关系属性</vt:lpstr>
      <vt:lpstr>DOM节点和关系属性</vt:lpstr>
      <vt:lpstr>DOM的增删改查及应用</vt:lpstr>
      <vt:lpstr>DOM的增删改查及应用</vt:lpstr>
      <vt:lpstr>DOM的增删改查及应用</vt:lpstr>
      <vt:lpstr>DOM的增删改查及应用</vt:lpstr>
      <vt:lpstr>DOM的增删改查及应用</vt:lpstr>
      <vt:lpstr>DOM的增删改查及应用</vt:lpstr>
      <vt:lpstr>DOM的增删改查及应用</vt:lpstr>
      <vt:lpstr>Math方法及应用</vt:lpstr>
      <vt:lpstr>Math方法及应用</vt:lpstr>
      <vt:lpstr>Math方法及应用</vt:lpstr>
      <vt:lpstr>字符串方法及应用</vt:lpstr>
      <vt:lpstr>字符串方法及应用</vt:lpstr>
      <vt:lpstr>字符串方法及应用</vt:lpstr>
      <vt:lpstr>字符串方法及应用</vt:lpstr>
      <vt:lpstr>字符串方法及应用</vt:lpstr>
      <vt:lpstr>字符串方法及应用</vt:lpstr>
      <vt:lpstr>字符串方法及应用</vt:lpstr>
      <vt:lpstr>字符串方法及应用</vt:lpstr>
      <vt:lpstr>字符串和Math方法的综合应用</vt:lpstr>
      <vt:lpstr>Date及应用</vt:lpstr>
      <vt:lpstr>Date及应用</vt:lpstr>
      <vt:lpstr>Date及应用</vt:lpstr>
      <vt:lpstr>定时器原理及应用</vt:lpstr>
      <vt:lpstr>定时器原理及应用</vt:lpstr>
      <vt:lpstr>函数详解</vt:lpstr>
      <vt:lpstr>函数详解</vt:lpstr>
      <vt:lpstr>函数详解</vt:lpstr>
      <vt:lpstr>函数详解</vt:lpstr>
      <vt:lpstr>函数详解</vt:lpstr>
      <vt:lpstr>函数详解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250</cp:revision>
  <dcterms:created xsi:type="dcterms:W3CDTF">2016-10-27T05:16:00Z</dcterms:created>
  <dcterms:modified xsi:type="dcterms:W3CDTF">2016-12-21T09:03:56Z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