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a:t>
            </a:r>
            <a:endParaRPr lang="en-US" dirty="0"/>
          </a:p>
        </p:txBody>
      </p:sp>
      <p:sp>
        <p:nvSpPr>
          <p:cNvPr id="3" name="Subtitle 2"/>
          <p:cNvSpPr>
            <a:spLocks noGrp="1"/>
          </p:cNvSpPr>
          <p:nvPr>
            <p:ph type="subTitle" idx="1"/>
          </p:nvPr>
        </p:nvSpPr>
        <p:spPr/>
        <p:txBody>
          <a:bodyPr anchor="ctr" anchorCtr="0"/>
          <a:lstStyle/>
          <a:p>
            <a:r>
              <a:rPr lang="en-US"/>
              <a:t>Basic Availability - Soft State - Eventual Consistency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BASE</a:t>
            </a:r>
            <a:endParaRPr lang="en-US"/>
          </a:p>
        </p:txBody>
      </p:sp>
      <p:sp>
        <p:nvSpPr>
          <p:cNvPr id="3" name="Content Placeholder 2"/>
          <p:cNvSpPr>
            <a:spLocks noGrp="1"/>
          </p:cNvSpPr>
          <p:nvPr>
            <p:ph idx="1"/>
          </p:nvPr>
        </p:nvSpPr>
        <p:spPr/>
        <p:txBody>
          <a:bodyPr anchor="ctr" anchorCtr="0"/>
          <a:p>
            <a:pPr algn="just"/>
            <a:r>
              <a:rPr lang="en-US"/>
              <a:t>Practic Disponibil, Soft State, Eventual Consistency (BASE) este o filozofie de proiectare a sistemului de date care premiază disponibilitatea asupra consecvenței operațiunilor. BASE a fost dezvoltat ca o alternativă pentru producerea de arhitecturi de date mai scalabile și mai accesibile, oferind mai multe opțiuni pentru extinderea întreprinderilor / clienților IT și pur și simplu achiziționarea mai multor hardware pentru a extinde operațiunile de date.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chor="ctr" anchorCtr="0"/>
          <a:p>
            <a:r>
              <a:rPr lang="en-US" sz="2400"/>
              <a:t>ASE poate fi explicat în contrast cu o altă filozofie de design - Atomicitate, Consistență, Izolare, Durabilitate (ACID). Modelul ACID promovează consecvența asupra disponibilității, în timp ce BASE promovează disponibilitatea peste consistență.</a:t>
            </a:r>
            <a:endParaRPr lang="en-US" sz="2400"/>
          </a:p>
          <a:p>
            <a:pPr algn="just"/>
            <a:r>
              <a:rPr lang="en-US" sz="2400"/>
              <a:t>Experții au observat că BASE necesită un nivel de "eșec" sau lipsă de coerență, ceea ce face ca o operațiune de date să ruleze mai puțin eficient fără a suprasolicita utilizatorii. Un exemplu este atunci când un designer relaxează coerența unei baze de date tranzacționale financiare, permițând timp de întârziere între o tranzacție și actualizările contului. Permiterea unor date mai puțin actualizate în mod constant oferă dezvoltatorilor libertatea de a construi alte creșteri ale eficienței în sistemul general. Cu alte cuvinte, elemente precum consecvența și disponibilitatea sunt adesea privite ca concurenți de resurse, unde ajustarea unuia poate avea un impact asupra altuia. În BASE, inginerii îmbrățișează ideea că datele au flexibilitatea de a fi "în cele din urmă" actualizate, rezolvate sau făcute consecvente, mai degrabă decât rezolvate instantaneu.</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Basically Available / </a:t>
            </a:r>
            <a:r>
              <a:rPr lang="en-US">
                <a:sym typeface="+mn-ea"/>
              </a:rPr>
              <a:t>Practic Disponibil </a:t>
            </a:r>
            <a:endParaRPr lang="en-US"/>
          </a:p>
        </p:txBody>
      </p:sp>
      <p:sp>
        <p:nvSpPr>
          <p:cNvPr id="3" name="Content Placeholder 2"/>
          <p:cNvSpPr>
            <a:spLocks noGrp="1"/>
          </p:cNvSpPr>
          <p:nvPr>
            <p:ph idx="1"/>
          </p:nvPr>
        </p:nvSpPr>
        <p:spPr/>
        <p:txBody>
          <a:bodyPr anchor="ctr" anchorCtr="0"/>
          <a:p>
            <a:pPr algn="just">
              <a:lnSpc>
                <a:spcPct val="80000"/>
              </a:lnSpc>
            </a:pPr>
            <a:r>
              <a:rPr lang="en-US"/>
              <a:t>Această constrângere prevede că sistemul garantează disponibilitatea datelor în ceea ce privește teorema PAC; va exista un răspuns la orice solicitare. Dar, acest răspuns ar putea fi în continuare "eșec" în obținerea datelor solicitate sau datele pot fi într-o stare inconsecventă sau în schimbare, la fel ca așteptarea unei verificări pentru a șterge în contul bancar.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 state</a:t>
            </a:r>
            <a:endParaRPr lang="en-US"/>
          </a:p>
        </p:txBody>
      </p:sp>
      <p:sp>
        <p:nvSpPr>
          <p:cNvPr id="3" name="Content Placeholder 2"/>
          <p:cNvSpPr>
            <a:spLocks noGrp="1"/>
          </p:cNvSpPr>
          <p:nvPr>
            <p:ph idx="1"/>
          </p:nvPr>
        </p:nvSpPr>
        <p:spPr/>
        <p:txBody>
          <a:bodyPr anchor="ctr" anchorCtr="0"/>
          <a:p>
            <a:pPr algn="just"/>
            <a:r>
              <a:rPr lang="en-US"/>
              <a:t>Starea sistemului s-ar putea schimba în timp, astfel încât, chiar și în perioadele fără intrare, pot exista modificări care se întâmplă din cauza "unei eventuale coerențe", astfel încât starea sistemului este întotdeauna "moale".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Eventual consistency</a:t>
            </a:r>
            <a:endParaRPr lang="en-US"/>
          </a:p>
        </p:txBody>
      </p:sp>
      <p:sp>
        <p:nvSpPr>
          <p:cNvPr id="3" name="Content Placeholder 2"/>
          <p:cNvSpPr>
            <a:spLocks noGrp="1"/>
          </p:cNvSpPr>
          <p:nvPr>
            <p:ph idx="1"/>
          </p:nvPr>
        </p:nvSpPr>
        <p:spPr/>
        <p:txBody>
          <a:bodyPr anchor="ctr" anchorCtr="0"/>
          <a:p>
            <a:pPr algn="just"/>
            <a:r>
              <a:rPr lang="en-US"/>
              <a:t>Sistemul va deveni în cele din urmă consecvent odată ce nu mai primește intrare. Datele se vor propaga peste tot unde ar trebui, mai devreme sau mai târziu, dar sistemul va continua să primească informații și nu verifică coerența fiecărei tranzacții înainte de a trece la următoarea.</a:t>
            </a:r>
            <a:endParaRPr lang="en-US"/>
          </a:p>
        </p:txBody>
      </p:sp>
    </p:spTree>
  </p:cSld>
  <p:clrMapOvr>
    <a:masterClrMapping/>
  </p:clrMapOvr>
</p:sld>
</file>

<file path=ppt/theme/theme1.xml><?xml version="1.0" encoding="utf-8"?>
<a:theme xmlns:a="http://schemas.openxmlformats.org/drawingml/2006/main" name="1_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2581</Words>
  <Application>WPS Presentation</Application>
  <PresentationFormat>Widescreen</PresentationFormat>
  <Paragraphs>23</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Microsoft YaHei</vt:lpstr>
      <vt:lpstr>Arial Unicode MS</vt:lpstr>
      <vt:lpstr>Calibri</vt:lpstr>
      <vt:lpstr>1_Gear Drives</vt:lpstr>
      <vt:lpstr>BASE</vt:lpstr>
      <vt:lpstr>BASE</vt:lpstr>
      <vt:lpstr>PowerPoint 演示文稿</vt:lpstr>
      <vt:lpstr>Basically Available / Practic Disponibil </vt:lpstr>
      <vt:lpstr>Soft state</vt:lpstr>
      <vt:lpstr>Eventual consistency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dc:title>
  <dc:creator/>
  <cp:lastModifiedBy>andrr</cp:lastModifiedBy>
  <cp:revision>3</cp:revision>
  <dcterms:created xsi:type="dcterms:W3CDTF">2022-11-07T23:07:00Z</dcterms:created>
  <dcterms:modified xsi:type="dcterms:W3CDTF">2022-11-08T06:58:30Z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2B90B8118465418DAFEDBDE5E0419465</vt:lpwstr>
  </property>
  <property fmtid="{D5CDD505-2E9C-101B-9397-08002B2CF9AE}" pid="3" name="KSOProductBuildVer">
    <vt:lpwstr>1033-11.2.0.11380</vt:lpwstr>
  </property>
</Properties>
</file>