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8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7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DA923-29B3-48D6-945B-A5196D7ECE61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94231D-7C20-475E-AC72-23940C343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95A9-0A6F-1E88-9335-152037A06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4803"/>
            <a:ext cx="10544260" cy="3566160"/>
          </a:xfrm>
        </p:spPr>
        <p:txBody>
          <a:bodyPr>
            <a:noAutofit/>
          </a:bodyPr>
          <a:lstStyle/>
          <a:p>
            <a:r>
              <a:rPr lang="en-US" sz="6600" b="1" dirty="0"/>
              <a:t>Responsive React Dashboard Using Reusable Components and Mock REST API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A767-95EC-3B22-1B7D-C3077F3B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b="1" dirty="0"/>
              <a:t>Maneeswaran S</a:t>
            </a:r>
            <a:br>
              <a:rPr lang="en-US" dirty="0"/>
            </a:br>
            <a:r>
              <a:rPr lang="en-US" dirty="0"/>
              <a:t>Tech Stack: React JS, CSS, Recharts, REST API (JSONPlaceholder)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3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3C19-0E10-5A25-FC70-4CB16559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54A6-DF5A-ABC9-868C-E35C00C2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598851" cy="4363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App.jsx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useEffect() → Fetch API Data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setState() → Update Stats, Users, Chart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Child Components Receive Props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 ↓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React Re-renders Updated UI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6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50D2-260A-66D7-C2EC-929638D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F353-250E-AC79-E205-4CC0F673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7996"/>
            <a:ext cx="10058400" cy="4023360"/>
          </a:xfrm>
        </p:spPr>
        <p:txBody>
          <a:bodyPr>
            <a:normAutofit/>
          </a:bodyPr>
          <a:lstStyle/>
          <a:p>
            <a:r>
              <a:rPr lang="en-IN" sz="2800" dirty="0"/>
              <a:t>✅ Works on desktop, tablet, and mobile</a:t>
            </a:r>
          </a:p>
          <a:p>
            <a:br>
              <a:rPr lang="en-IN" sz="2800" dirty="0"/>
            </a:br>
            <a:r>
              <a:rPr lang="en-IN" sz="2800" dirty="0"/>
              <a:t>✅ Sidebar adapts on smaller screens</a:t>
            </a:r>
          </a:p>
          <a:p>
            <a:br>
              <a:rPr lang="en-IN" sz="2800" dirty="0"/>
            </a:br>
            <a:r>
              <a:rPr lang="en-IN" sz="2800" dirty="0"/>
              <a:t>✅ Chart auto-resizes</a:t>
            </a:r>
          </a:p>
          <a:p>
            <a:br>
              <a:rPr lang="en-IN" sz="2800" dirty="0"/>
            </a:br>
            <a:r>
              <a:rPr lang="en-IN" sz="2800" dirty="0"/>
              <a:t>✅ Font sizes adjust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247231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D43-43F3-90F1-ED33-3589923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Reusability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CEBD1-4455-2DC1-B2D1-8E9736E5D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5"/>
            <a:ext cx="59859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once, use everywhere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code repetition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debugging and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Cleaner and 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9142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1D0D-61F6-BE03-4F80-686D1023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247077-3ED3-1152-D80D-722C2D6F2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07699"/>
            <a:ext cx="683206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State &amp; Props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Rendering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Integration using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 Reusability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 Mode &amp; CSS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Responsive UI with Flexbox</a:t>
            </a:r>
          </a:p>
        </p:txBody>
      </p:sp>
    </p:spTree>
    <p:extLst>
      <p:ext uri="{BB962C8B-B14F-4D97-AF65-F5344CB8AC3E}">
        <p14:creationId xmlns:p14="http://schemas.microsoft.com/office/powerpoint/2010/main" val="268828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EA9C-6BA8-38C5-CAC9-69F10FA4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Demo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9D9B33-67A8-2660-CA1A-113F8141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r="-908" b="7948"/>
          <a:stretch>
            <a:fillRect/>
          </a:stretch>
        </p:blipFill>
        <p:spPr>
          <a:xfrm>
            <a:off x="6346209" y="2124615"/>
            <a:ext cx="5540990" cy="323536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AD52E-6323-6A6E-FAA0-3D4B298F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0" b="8855"/>
          <a:stretch>
            <a:fillRect/>
          </a:stretch>
        </p:blipFill>
        <p:spPr>
          <a:xfrm>
            <a:off x="304801" y="2212191"/>
            <a:ext cx="5702538" cy="30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2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66D4-872E-8AC5-33A0-847ADD9E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82DE0-6B69-EA78-2CAA-917273F0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r="1127" b="6457"/>
          <a:stretch>
            <a:fillRect/>
          </a:stretch>
        </p:blipFill>
        <p:spPr>
          <a:xfrm>
            <a:off x="341195" y="996289"/>
            <a:ext cx="5754806" cy="4120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DE1E5-6DB7-3F60-A117-D301C549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132" r="1304" b="7366"/>
          <a:stretch>
            <a:fillRect/>
          </a:stretch>
        </p:blipFill>
        <p:spPr>
          <a:xfrm>
            <a:off x="6279789" y="1095769"/>
            <a:ext cx="5754806" cy="41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968-52D0-29A9-E476-C88FF922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45" y="64144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8900" b="1" dirty="0"/>
              <a:t>Thank You 🙏</a:t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9900-78D0-CBB4-A4B4-926AB215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4475"/>
            <a:ext cx="10058400" cy="4023360"/>
          </a:xfrm>
        </p:spPr>
        <p:txBody>
          <a:bodyPr/>
          <a:lstStyle/>
          <a:p>
            <a:r>
              <a:rPr lang="en-US" sz="4800" dirty="0"/>
              <a:t>Created by </a:t>
            </a:r>
            <a:r>
              <a:rPr lang="en-US" sz="4800" b="1" dirty="0"/>
              <a:t>Maneeswaran</a:t>
            </a:r>
            <a:br>
              <a:rPr lang="en-US" sz="4800" dirty="0"/>
            </a:br>
            <a:r>
              <a:rPr lang="en-US" sz="4800" dirty="0"/>
              <a:t>📧 [Add your email]</a:t>
            </a:r>
            <a:br>
              <a:rPr lang="en-US" sz="4800" dirty="0"/>
            </a:br>
            <a:r>
              <a:rPr lang="en-US" sz="4800" dirty="0"/>
              <a:t>💻 React JS | CSS | REST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B28-E0C6-5864-AF03-9B20F2D2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982D2-811D-6224-ABF3-24A2FF289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9679"/>
            <a:ext cx="82787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(functional components)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UI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and Dark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all devices</a:t>
            </a:r>
          </a:p>
        </p:txBody>
      </p:sp>
    </p:spTree>
    <p:extLst>
      <p:ext uri="{BB962C8B-B14F-4D97-AF65-F5344CB8AC3E}">
        <p14:creationId xmlns:p14="http://schemas.microsoft.com/office/powerpoint/2010/main" val="35527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4A0-015A-E88B-0230-DFFE108C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6" y="23201"/>
            <a:ext cx="6245216" cy="809313"/>
          </a:xfrm>
        </p:spPr>
        <p:txBody>
          <a:bodyPr/>
          <a:lstStyle/>
          <a:p>
            <a:r>
              <a:rPr lang="en-IN" b="1" dirty="0"/>
              <a:t>Project Folder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3EB59-3303-E3F2-370B-41F3DE6D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" r="12342" b="5483"/>
          <a:stretch>
            <a:fillRect/>
          </a:stretch>
        </p:blipFill>
        <p:spPr bwMode="auto">
          <a:xfrm>
            <a:off x="218956" y="832514"/>
            <a:ext cx="11845665" cy="5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9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ABD-FD81-418E-CC5E-3B25080C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React Concepts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037D2E-AAAE-1A00-EE7D-A2BA57BB6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07659"/>
              </p:ext>
            </p:extLst>
          </p:nvPr>
        </p:nvGraphicFramePr>
        <p:xfrm>
          <a:off x="1096962" y="2060812"/>
          <a:ext cx="10230680" cy="39987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115340">
                  <a:extLst>
                    <a:ext uri="{9D8B030D-6E8A-4147-A177-3AD203B41FA5}">
                      <a16:colId xmlns:a16="http://schemas.microsoft.com/office/drawing/2014/main" val="1706735386"/>
                    </a:ext>
                  </a:extLst>
                </a:gridCol>
                <a:gridCol w="5115340">
                  <a:extLst>
                    <a:ext uri="{9D8B030D-6E8A-4147-A177-3AD203B41FA5}">
                      <a16:colId xmlns:a16="http://schemas.microsoft.com/office/drawing/2014/main" val="2214362958"/>
                    </a:ext>
                  </a:extLst>
                </a:gridCol>
              </a:tblGrid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32005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Manage component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58906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Fetch API data on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050695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Pass data between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53853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Conditional Rendering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Switch pages dynamically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117857"/>
                  </a:ext>
                </a:extLst>
              </a:tr>
              <a:tr h="666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Component 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Avoid duplicate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2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13F-1793-6F3F-31F0-8341180B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C9D5-52CB-4D35-CE0C-1A3036EA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Mock REST API:</a:t>
            </a:r>
            <a:br>
              <a:rPr lang="en-IN" sz="2800" dirty="0"/>
            </a:br>
            <a:r>
              <a:rPr lang="en-IN" sz="2800" dirty="0"/>
              <a:t>👉 https://jsonplaceholder.typicode.com/</a:t>
            </a:r>
          </a:p>
          <a:p>
            <a:r>
              <a:rPr lang="en-IN" sz="2800" b="1" dirty="0"/>
              <a:t>Fetched Data:</a:t>
            </a:r>
            <a:endParaRPr lang="en-IN" sz="2800" dirty="0"/>
          </a:p>
          <a:p>
            <a:r>
              <a:rPr lang="en-IN" sz="2800" dirty="0"/>
              <a:t>/posts → Total Posts</a:t>
            </a:r>
          </a:p>
          <a:p>
            <a:r>
              <a:rPr lang="en-IN" sz="2800" dirty="0"/>
              <a:t>/comments → Total Comments</a:t>
            </a:r>
          </a:p>
          <a:p>
            <a:r>
              <a:rPr lang="en-IN" sz="2800" dirty="0"/>
              <a:t>/albums → Total Albums</a:t>
            </a:r>
          </a:p>
          <a:p>
            <a:r>
              <a:rPr lang="en-IN" sz="2800" dirty="0"/>
              <a:t>/users → Users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B7D4-0D7E-BAB4-9348-191FE803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IN" b="1" dirty="0"/>
              <a:t>Components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107AA-9C98-4BCB-E16D-C9712A0AD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7346"/>
              </p:ext>
            </p:extLst>
          </p:nvPr>
        </p:nvGraphicFramePr>
        <p:xfrm>
          <a:off x="900753" y="1760561"/>
          <a:ext cx="10604310" cy="45899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302155">
                  <a:extLst>
                    <a:ext uri="{9D8B030D-6E8A-4147-A177-3AD203B41FA5}">
                      <a16:colId xmlns:a16="http://schemas.microsoft.com/office/drawing/2014/main" val="2300148027"/>
                    </a:ext>
                  </a:extLst>
                </a:gridCol>
                <a:gridCol w="5302155">
                  <a:extLst>
                    <a:ext uri="{9D8B030D-6E8A-4147-A177-3AD203B41FA5}">
                      <a16:colId xmlns:a16="http://schemas.microsoft.com/office/drawing/2014/main" val="3800309147"/>
                    </a:ext>
                  </a:extLst>
                </a:gridCol>
              </a:tblGrid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088915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Header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Shows title &amp; Dark Mode toggle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627328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Sidebar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Handles navigation (Overview, Users, Reports)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257367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StatCard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Displays summary stats (posts, comments, albums)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96227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ActivityChart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Visualizes daily data using Recharts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81603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UsersTable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Shows user data in tabular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86665"/>
                  </a:ext>
                </a:extLst>
              </a:tr>
              <a:tr h="588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Loader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Displays spinner during data fetch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94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9C4C-7B2A-458B-0899-8084D16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Dark Mode Feature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4BE4BA-E5FA-DC08-06A1-F8698DFED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0587"/>
            <a:ext cx="79511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Controlled using darkMode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Toggles between light 🌞 and dark 🌙 themes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class .dark dynamically changes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Fully responsive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81158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47F4-3D7A-98A4-A36C-7E78AC73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 Chart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B26EA-591D-D3B0-80F6-2CBC1E18F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093268"/>
            <a:ext cx="673653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Recharts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random daily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dynamic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easily replaced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375927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3CC5-7825-36C5-8D0F-F5490945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Users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F6B0AB-EEA4-5662-E4D8-F42D0DA86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5"/>
            <a:ext cx="69301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users fetched from REST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Name, Email, 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.map() to dynamically render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replaceable with real backend data</a:t>
            </a:r>
          </a:p>
        </p:txBody>
      </p:sp>
    </p:spTree>
    <p:extLst>
      <p:ext uri="{BB962C8B-B14F-4D97-AF65-F5344CB8AC3E}">
        <p14:creationId xmlns:p14="http://schemas.microsoft.com/office/powerpoint/2010/main" val="3314182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</TotalTime>
  <Words>396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Responsive React Dashboard Using Reusable Components and Mock REST API</vt:lpstr>
      <vt:lpstr>Project Overview</vt:lpstr>
      <vt:lpstr>Project Folder Structure</vt:lpstr>
      <vt:lpstr>React Concepts Used</vt:lpstr>
      <vt:lpstr>API Integration</vt:lpstr>
      <vt:lpstr>Components Overview</vt:lpstr>
      <vt:lpstr>Dark Mode Feature</vt:lpstr>
      <vt:lpstr>Activity Chart</vt:lpstr>
      <vt:lpstr>Users Table</vt:lpstr>
      <vt:lpstr>Project Flow Diagram</vt:lpstr>
      <vt:lpstr>Responsive Design</vt:lpstr>
      <vt:lpstr>Reusability Benefits</vt:lpstr>
      <vt:lpstr>Key Learnings</vt:lpstr>
      <vt:lpstr>Final Demo</vt:lpstr>
      <vt:lpstr>PowerPoint Presentation</vt:lpstr>
      <vt:lpstr>Thank You 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abinesh r</dc:creator>
  <cp:lastModifiedBy>abinesh r</cp:lastModifiedBy>
  <cp:revision>1</cp:revision>
  <dcterms:created xsi:type="dcterms:W3CDTF">2025-10-17T07:14:58Z</dcterms:created>
  <dcterms:modified xsi:type="dcterms:W3CDTF">2025-10-17T07:58:40Z</dcterms:modified>
</cp:coreProperties>
</file>