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Supermarket Sales Report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219C9-55E3-7835-B84D-2758D386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99" y="4387117"/>
            <a:ext cx="4419601" cy="2380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revenue, number of transactions, and sales trends over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37FE4-2833-23AE-38DF-B4B55B86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41" y="2905973"/>
            <a:ext cx="3829584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Demographics, repeat purchases, and customer segmentation.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18E95-8D75-82B7-BD01-47B96831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65" y="2782130"/>
            <a:ext cx="5801535" cy="325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of store locations by sales and profit.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BE082-EF6F-BCCA-C581-D07FED73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45" y="2637396"/>
            <a:ext cx="3839111" cy="358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Supermarket Sales Report Summary</vt:lpstr>
      <vt:lpstr>Sales Overview</vt:lpstr>
      <vt:lpstr>Customer Insights</vt:lpstr>
      <vt:lpstr>Store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kanugula maneesh kumar</dc:creator>
  <cp:keywords/>
  <dc:description>generated using python-pptx</dc:description>
  <cp:lastModifiedBy>kanugula maneesh kumar</cp:lastModifiedBy>
  <cp:revision>3</cp:revision>
  <dcterms:created xsi:type="dcterms:W3CDTF">2013-01-27T09:14:16Z</dcterms:created>
  <dcterms:modified xsi:type="dcterms:W3CDTF">2025-04-11T15:56:36Z</dcterms:modified>
  <cp:category/>
</cp:coreProperties>
</file>