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Supermarket Sales Report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Power BI Dashboard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revenue, number of transactions, and sales trends over time.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37FE4-2833-23AE-38DF-B4B55B862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541" y="2905973"/>
            <a:ext cx="3829584" cy="30103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Demographics, repeat purchases, and customer segmentation.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18E95-8D75-82B7-BD01-47B96831D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765" y="2782130"/>
            <a:ext cx="5801535" cy="32580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Comparison of store locations by sales and profit.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30EAD8-5DCF-D2E3-D923-C9A807094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877" y="2839579"/>
            <a:ext cx="4020111" cy="32865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Gross and net profit margins across product categories.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A2BBE-67AF-D803-6428-12A27535E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378" y="2544263"/>
            <a:ext cx="3839111" cy="3581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56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Supermarket Sales Report Summary</vt:lpstr>
      <vt:lpstr>Sales Overview</vt:lpstr>
      <vt:lpstr>Customer Insights</vt:lpstr>
      <vt:lpstr>Store Performance</vt:lpstr>
      <vt:lpstr>Profit Analysis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kanugula maneesh kumar</dc:creator>
  <cp:keywords/>
  <dc:description>generated using python-pptx</dc:description>
  <cp:lastModifiedBy>kanugula maneesh kumar</cp:lastModifiedBy>
  <cp:revision>2</cp:revision>
  <dcterms:created xsi:type="dcterms:W3CDTF">2013-01-27T09:14:16Z</dcterms:created>
  <dcterms:modified xsi:type="dcterms:W3CDTF">2025-04-11T15:49:18Z</dcterms:modified>
  <cp:category/>
</cp:coreProperties>
</file>