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/>
              <a:t>Tech Challenge for Summer Internship at </a:t>
            </a:r>
            <a:r>
              <a:rPr lang="en-US" dirty="0" err="1"/>
              <a:t>Ciphense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743200"/>
            <a:ext cx="7162800" cy="2895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" pitchFamily="18" charset="0"/>
              </a:rPr>
              <a:t>Question 1:</a:t>
            </a:r>
          </a:p>
          <a:p>
            <a:endParaRPr lang="en-US" dirty="0" smtClean="0">
              <a:solidFill>
                <a:schemeClr val="tx1"/>
              </a:solidFill>
              <a:latin typeface="Times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 Write a REST API:  "/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getSnapInfo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" POST type. It takes a picture and uses a computer vision/image recognition 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 such as 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google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microsoft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 and determines all the details that are there in the picture as recognized by the called 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. It then translates the content returned to speech and returns back such information as text as well as a speech file such as mp3 or </a:t>
            </a:r>
            <a:r>
              <a:rPr lang="en-US" dirty="0" err="1">
                <a:solidFill>
                  <a:schemeClr val="tx1"/>
                </a:solidFill>
                <a:latin typeface="Times" pitchFamily="18" charset="0"/>
              </a:rPr>
              <a:t>avi</a:t>
            </a:r>
            <a:r>
              <a:rPr lang="en-US" dirty="0">
                <a:solidFill>
                  <a:schemeClr val="tx1"/>
                </a:solidFill>
                <a:latin typeface="Times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</a:t>
            </a:r>
            <a:r>
              <a:rPr lang="en-US" dirty="0"/>
              <a:t>L</a:t>
            </a:r>
            <a:r>
              <a:rPr lang="en-US" dirty="0" smtClean="0"/>
              <a:t>anguage and Tools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Language:-Python(version 3.6.6)</a:t>
            </a:r>
          </a:p>
          <a:p>
            <a:pPr lvl="1"/>
            <a:r>
              <a:rPr lang="en-US" dirty="0" smtClean="0"/>
              <a:t>Python Libraries Used:</a:t>
            </a:r>
          </a:p>
          <a:p>
            <a:pPr lvl="2"/>
            <a:r>
              <a:rPr lang="en-US" dirty="0" smtClean="0"/>
              <a:t>request</a:t>
            </a:r>
          </a:p>
          <a:p>
            <a:pPr lvl="2"/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err="1" smtClean="0"/>
              <a:t>gtts</a:t>
            </a:r>
            <a:endParaRPr lang="en-US" dirty="0" smtClean="0"/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Tool Used: Microsoft Azure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V</a:t>
            </a:r>
            <a:r>
              <a:rPr lang="en-US" dirty="0" smtClean="0"/>
              <a:t>ision API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20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Microsoft Azure Computer Vision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Prerequisites: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i)</a:t>
            </a:r>
            <a:r>
              <a:rPr lang="en-US" sz="2000" dirty="0"/>
              <a:t> If you don't have an Azure subscription, </a:t>
            </a:r>
            <a:r>
              <a:rPr lang="en-US" sz="2000" dirty="0" smtClean="0"/>
              <a:t> create </a:t>
            </a:r>
            <a:r>
              <a:rPr lang="en-US" sz="2000" dirty="0"/>
              <a:t>a </a:t>
            </a:r>
            <a:r>
              <a:rPr lang="en-US" sz="2000" dirty="0" smtClean="0"/>
              <a:t>free 	account  before </a:t>
            </a:r>
            <a:r>
              <a:rPr lang="en-US" sz="2000" dirty="0"/>
              <a:t>you begin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ii)</a:t>
            </a:r>
            <a:r>
              <a:rPr lang="en-US" sz="2000" dirty="0"/>
              <a:t> You must have a subscription key for </a:t>
            </a:r>
            <a:r>
              <a:rPr lang="en-US" sz="2000" dirty="0" smtClean="0"/>
              <a:t>Azure Computer  Vision.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is no requirement for above as I have inputted my account in to the code which is valid for 7 days from 22/03/19.You can directly run the code.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you want to enter your account just change the following in the  code:</a:t>
            </a:r>
          </a:p>
          <a:p>
            <a:r>
              <a:rPr lang="en-US" sz="2000" dirty="0"/>
              <a:t>Replace the value of </a:t>
            </a:r>
            <a:r>
              <a:rPr lang="en-US" sz="2000" dirty="0" smtClean="0"/>
              <a:t> </a:t>
            </a:r>
            <a:r>
              <a:rPr lang="en-US" sz="2000" dirty="0" err="1" smtClean="0"/>
              <a:t>subscription_key</a:t>
            </a:r>
            <a:r>
              <a:rPr lang="en-US" sz="2000" dirty="0"/>
              <a:t> </a:t>
            </a:r>
            <a:r>
              <a:rPr lang="en-US" sz="2000" dirty="0" smtClean="0"/>
              <a:t> with </a:t>
            </a:r>
            <a:r>
              <a:rPr lang="en-US" sz="2000" dirty="0"/>
              <a:t>your subscription key.</a:t>
            </a:r>
          </a:p>
          <a:p>
            <a:r>
              <a:rPr lang="en-US" sz="2000" dirty="0"/>
              <a:t>Replace the value of </a:t>
            </a:r>
            <a:r>
              <a:rPr lang="en-US" sz="2000" dirty="0" smtClean="0"/>
              <a:t> </a:t>
            </a:r>
            <a:r>
              <a:rPr lang="en-US" sz="2000" dirty="0" err="1" smtClean="0"/>
              <a:t>vision_base_url</a:t>
            </a:r>
            <a:r>
              <a:rPr lang="en-US" sz="2000" dirty="0"/>
              <a:t> </a:t>
            </a:r>
            <a:r>
              <a:rPr lang="en-US" sz="2000" dirty="0" smtClean="0"/>
              <a:t> with  the </a:t>
            </a:r>
            <a:r>
              <a:rPr lang="en-US" sz="2000" dirty="0"/>
              <a:t>endpoint URL for the Computer Vision resource in the Azure region where you obtained your subscription keys, if necessary.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code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Open a python ide and </a:t>
            </a:r>
            <a:r>
              <a:rPr lang="en-US" sz="2400" smtClean="0"/>
              <a:t>run azure.py</a:t>
            </a:r>
            <a:endParaRPr lang="en-US" sz="2400" dirty="0" smtClean="0"/>
          </a:p>
          <a:p>
            <a:r>
              <a:rPr lang="en-US" sz="2400" dirty="0" smtClean="0"/>
              <a:t>It will ask for the file path for the image(which is to be analyzed</a:t>
            </a:r>
            <a:r>
              <a:rPr lang="en-US" sz="2400" dirty="0"/>
              <a:t>).Ex-D:\</a:t>
            </a:r>
            <a:r>
              <a:rPr lang="en-US" sz="2400" dirty="0" err="1" smtClean="0"/>
              <a:t>Ciphense</a:t>
            </a:r>
            <a:r>
              <a:rPr lang="en-US" sz="2400" dirty="0" smtClean="0"/>
              <a:t>\img.jpg</a:t>
            </a:r>
          </a:p>
          <a:p>
            <a:r>
              <a:rPr lang="en-US" sz="2400" dirty="0" smtClean="0"/>
              <a:t>Then it will for the path where you want to store the text file </a:t>
            </a:r>
            <a:r>
              <a:rPr lang="en-US" sz="2400" dirty="0"/>
              <a:t>containing </a:t>
            </a:r>
            <a:r>
              <a:rPr lang="en-US" sz="2400" dirty="0" err="1"/>
              <a:t>information.Ex</a:t>
            </a:r>
            <a:r>
              <a:rPr lang="en-US" sz="2400" dirty="0"/>
              <a:t>-D:\</a:t>
            </a:r>
            <a:r>
              <a:rPr lang="en-US" sz="2400" dirty="0" err="1" smtClean="0"/>
              <a:t>Ciphense</a:t>
            </a:r>
            <a:r>
              <a:rPr lang="en-US" sz="2400" dirty="0" smtClean="0"/>
              <a:t>\</a:t>
            </a:r>
          </a:p>
          <a:p>
            <a:r>
              <a:rPr lang="en-US" sz="2400" dirty="0"/>
              <a:t>Then it will for the path where you want to store the </a:t>
            </a:r>
            <a:r>
              <a:rPr lang="en-US" sz="2400" dirty="0" smtClean="0"/>
              <a:t>speech version of the text file </a:t>
            </a:r>
            <a:r>
              <a:rPr lang="en-US" sz="2400" dirty="0"/>
              <a:t>containing </a:t>
            </a:r>
            <a:r>
              <a:rPr lang="en-US" sz="2400" dirty="0" err="1"/>
              <a:t>information.Ex</a:t>
            </a:r>
            <a:r>
              <a:rPr lang="en-US" sz="2400" dirty="0"/>
              <a:t>-D:\</a:t>
            </a:r>
            <a:r>
              <a:rPr lang="en-US" sz="2400" dirty="0" err="1"/>
              <a:t>Ciphense</a:t>
            </a:r>
            <a:r>
              <a:rPr lang="en-US" sz="2400" dirty="0" smtClean="0"/>
              <a:t>\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</a:t>
            </a:r>
            <a:r>
              <a:rPr lang="en-US" b="1" dirty="0" smtClean="0"/>
              <a:t>Output</a:t>
            </a:r>
          </a:p>
          <a:p>
            <a:r>
              <a:rPr lang="en-US" sz="2400" dirty="0" smtClean="0"/>
              <a:t>ans.txt will be created at the path you have given which contains information in text file.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peech.mp3  will be created at the path you have given which </a:t>
            </a:r>
          </a:p>
          <a:p>
            <a:pPr marL="0" indent="0">
              <a:buNone/>
            </a:pPr>
            <a:r>
              <a:rPr lang="en-US" sz="2400" dirty="0" smtClean="0"/>
              <a:t>     contains the speech version of text file.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97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410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image from the path is read into a byte array(i.e. </a:t>
            </a:r>
            <a:r>
              <a:rPr lang="en-US" sz="2800" dirty="0" err="1" smtClean="0"/>
              <a:t>image_data</a:t>
            </a:r>
            <a:r>
              <a:rPr lang="en-US" sz="2800" dirty="0" smtClean="0"/>
              <a:t> in the code).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hen  the image data is sent to Azure computer vision API using </a:t>
            </a:r>
            <a:r>
              <a:rPr lang="en-US" sz="2800" dirty="0" err="1" smtClean="0"/>
              <a:t>response.post</a:t>
            </a:r>
            <a:r>
              <a:rPr lang="en-US" sz="2800" dirty="0" smtClean="0"/>
              <a:t>() function for analyzing with respect to the following parameters: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err="1" smtClean="0"/>
              <a:t>Categories,Description,Color,ImageType,Objects,Tags,Adu</a:t>
            </a:r>
            <a:r>
              <a:rPr lang="en-US" sz="2400" dirty="0" smtClean="0"/>
              <a:t>	</a:t>
            </a:r>
            <a:r>
              <a:rPr lang="en-US" sz="2400" dirty="0" err="1" smtClean="0"/>
              <a:t>lt,Brands,Faces</a:t>
            </a:r>
            <a:endParaRPr lang="en-US" sz="2400" dirty="0" smtClean="0"/>
          </a:p>
          <a:p>
            <a:r>
              <a:rPr lang="en-US" sz="2400" dirty="0" smtClean="0"/>
              <a:t>The Computer Vision API gives the response/analyzed data in JSON format.</a:t>
            </a:r>
          </a:p>
          <a:p>
            <a:r>
              <a:rPr lang="en-US" sz="2400" dirty="0" smtClean="0"/>
              <a:t>The JSON  file is converted to dictionary in python and is analyzed and the important data/information present in the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JSON file is extracted and stored in a string (i.e. </a:t>
            </a:r>
            <a:r>
              <a:rPr lang="en-US" sz="2400" dirty="0" err="1" smtClean="0"/>
              <a:t>ans</a:t>
            </a:r>
            <a:r>
              <a:rPr lang="en-US" sz="2400" dirty="0" smtClean="0"/>
              <a:t> in the code)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4087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string is then written into a text file(i.e. </a:t>
            </a:r>
            <a:r>
              <a:rPr lang="en-US" sz="2800" dirty="0" err="1" smtClean="0"/>
              <a:t>ans.text</a:t>
            </a:r>
            <a:r>
              <a:rPr lang="en-US" sz="2800" dirty="0" smtClean="0"/>
              <a:t> in the code) and saved into the path which you have given.</a:t>
            </a:r>
          </a:p>
          <a:p>
            <a:r>
              <a:rPr lang="en-US" sz="2800" dirty="0" smtClean="0"/>
              <a:t>The string is also converted to speech using </a:t>
            </a:r>
            <a:r>
              <a:rPr lang="en-US" sz="2800" dirty="0" err="1" smtClean="0"/>
              <a:t>gtts</a:t>
            </a:r>
            <a:r>
              <a:rPr lang="en-US" sz="2800" dirty="0" smtClean="0"/>
              <a:t> library in python and saved in mp3 format(i.e. speech.mp3 in the code) in the path which you have given.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</a:t>
            </a:r>
            <a:r>
              <a:rPr lang="en-US" b="1" dirty="0" smtClean="0"/>
              <a:t>Thank   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51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Tech Challenge for Summer Internship at Ciphense</vt:lpstr>
      <vt:lpstr>Programming Language and Tools Used </vt:lpstr>
      <vt:lpstr>Using Microsoft Azure Computer Vision API</vt:lpstr>
      <vt:lpstr>Running the code and Output</vt:lpstr>
      <vt:lpstr>Code Explanation</vt:lpstr>
      <vt:lpstr>Code Explanation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Challenge for Summer Internship at Ciphense</dc:title>
  <dc:creator>Maneesh Kumar Jena</dc:creator>
  <cp:lastModifiedBy>Maneesh Kumar Jena</cp:lastModifiedBy>
  <cp:revision>10</cp:revision>
  <dcterms:created xsi:type="dcterms:W3CDTF">2006-08-16T00:00:00Z</dcterms:created>
  <dcterms:modified xsi:type="dcterms:W3CDTF">2019-03-22T18:17:55Z</dcterms:modified>
</cp:coreProperties>
</file>