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6fe263f5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6fe263f5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6fe263f5c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6fe263f5c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6fe263f5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6fe263f5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fe263f5c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6fe263f5c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6fe263f5c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6fe263f5c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fe263f5c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6fe263f5c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6fe263f5c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6fe263f5c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b263e03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b263e03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6fe263f5c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6fe263f5c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39650" y="70935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                  Batch13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                  Phase 1 Project Presentation</a:t>
            </a:r>
            <a:endParaRPr sz="2300"/>
          </a:p>
        </p:txBody>
      </p:sp>
      <p:sp>
        <p:nvSpPr>
          <p:cNvPr id="87" name="Google Shape;87;p13"/>
          <p:cNvSpPr txBox="1"/>
          <p:nvPr/>
        </p:nvSpPr>
        <p:spPr>
          <a:xfrm>
            <a:off x="5357825" y="3694350"/>
            <a:ext cx="362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PROJECT TEAM: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K.CHANDRIKA-18BTRCI024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T.KRISHNA MOHAN REDDY-18BTRCI047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MANEESH REDDY-18BTRCI019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438750" y="2571750"/>
            <a:ext cx="82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194275" y="2248500"/>
            <a:ext cx="607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Lato"/>
                <a:ea typeface="Lato"/>
                <a:cs typeface="Lato"/>
                <a:sym typeface="Lato"/>
              </a:rPr>
              <a:t>THANK YOU!</a:t>
            </a:r>
            <a:endParaRPr b="1" sz="3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DIABETIC RETINOPATHY DETECTION</a:t>
            </a:r>
            <a:endParaRPr sz="24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 model which detects the Diabetic Retinopathy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0825" y="688400"/>
            <a:ext cx="6520200" cy="42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Detection of Daibetic Retinopathy: Diabetic retinopathy is a diabetes complication that affects eyes. It's caused by damage to the blood vessels of the light-sensitive tissue at the back of the eye (retina). At first, diabetic retinopathy might cause no symptoms or only mild vision problems.Risk Factors: Diabetes; Tobacco smoking Diseases or conditions caused: Blindness.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200" y="1266825"/>
            <a:ext cx="2102300" cy="18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32675" y="898075"/>
            <a:ext cx="8592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MOTIVE AND OBJECTIVE:</a:t>
            </a:r>
            <a:endParaRPr b="1" sz="2000"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-The motive of this project is to detect diabetic retinopathy in early stages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CNN approach for diagnosing this from digital fundus image dataset from Kaggle and classifying its severity.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objective of this project is to enable doctors to view variations in the fundus images with the help of image preprocessing techniques. 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APPLICATION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-CSS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-BOOTSTRAP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-JAVASCRIPT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TECHNIQUES FOR ML MODEL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-TENSOR FLOW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-KERAS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-CONVOLUTIONAL NEURAL NETWORK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-DEEP LEARNING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224525" y="4337275"/>
            <a:ext cx="805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WEB APPLICATION WILL BE DEPLOYED USING FLASK AND ANDROID APPLICATION WILL BE DEPLOYED USING GOOGLE’S FIREBASE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/>
        </p:nvSpPr>
        <p:spPr>
          <a:xfrm>
            <a:off x="326575" y="520475"/>
            <a:ext cx="85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261" y="836850"/>
            <a:ext cx="6749925" cy="36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418425" y="295950"/>
            <a:ext cx="29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FLOWCHART: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USES: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-TIME SAVING PROCESS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-IMPROVED EFFICIENCY BY REDUCING HUMAN ERRORS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-COST EFFECTIVE AND EASILY MANAGEABLE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234725" y="398000"/>
            <a:ext cx="85725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The multiple tests that undergo to detect diabetic retinopathy without the ML&amp;AI involvement are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">
                <a:solidFill>
                  <a:srgbClr val="38383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Dilated Retinal Examination</a:t>
            </a:r>
            <a:endParaRPr>
              <a:solidFill>
                <a:srgbClr val="38383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383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-Retinal Photos</a:t>
            </a:r>
            <a:endParaRPr>
              <a:solidFill>
                <a:srgbClr val="38383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383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-Fluorescein Angiography</a:t>
            </a:r>
            <a:endParaRPr>
              <a:solidFill>
                <a:srgbClr val="38383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383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383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-OCT/OCTA</a:t>
            </a:r>
            <a:endParaRPr>
              <a:solidFill>
                <a:srgbClr val="38383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38383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83838"/>
              </a:solidFill>
              <a:highlight>
                <a:srgbClr val="FFFFFF"/>
              </a:highlight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55125" y="2969750"/>
            <a:ext cx="87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07100" y="3204475"/>
            <a:ext cx="892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Diabetic retinopathy detection with involvement of AI&amp;ML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-RETINAL PHOTOS AND FUNDUS IMAGES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-UPLOADING THE PHOTOS TO THE MODEL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-MODEL PREDICTS DIABETIC RETINOPATHY AND PROVIDES WITH 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0" y="449025"/>
            <a:ext cx="76881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REFERENCES</a:t>
            </a:r>
            <a:endParaRPr sz="3100"/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574927" y="46023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5" y="1315375"/>
            <a:ext cx="7688101" cy="11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668525" y="4461650"/>
            <a:ext cx="75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https://paperswithcode.com/paper/replication-study-development-and-validation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8340" l="0" r="0" t="-8340"/>
          <a:stretch/>
        </p:blipFill>
        <p:spPr>
          <a:xfrm>
            <a:off x="62975" y="2489638"/>
            <a:ext cx="7745849" cy="19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