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6fe263f5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6fe263f5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2d1b27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b82d1b2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6fe263f5c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6fe263f5c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b82d1b27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b82d1b2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fe263f5c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fe263f5c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6fe263f5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6fe263f5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6fe263f5c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6fe263f5c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82d1b2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b82d1b2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b82d1b27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b82d1b27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b82d1b27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b82d1b27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6fe263f5c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6fe263f5c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6fe263f5c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6fe263f5c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39650" y="70935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                  </a:t>
            </a:r>
            <a:r>
              <a:rPr lang="en" sz="2300"/>
              <a:t>Batch 13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                  Phase 2 Project Presentation</a:t>
            </a:r>
            <a:endParaRPr sz="2300"/>
          </a:p>
        </p:txBody>
      </p:sp>
      <p:sp>
        <p:nvSpPr>
          <p:cNvPr id="87" name="Google Shape;87;p13"/>
          <p:cNvSpPr txBox="1"/>
          <p:nvPr/>
        </p:nvSpPr>
        <p:spPr>
          <a:xfrm>
            <a:off x="5357825" y="3694350"/>
            <a:ext cx="362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TEAM: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K.CHANDRIKA-18BTRCI024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T.KRISHNA MOHAN REDDY-18BTRCI047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MANEESH REDDY-18BTRCI019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882675" y="1787150"/>
            <a:ext cx="785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Times New Roman"/>
                <a:ea typeface="Times New Roman"/>
                <a:cs typeface="Times New Roman"/>
                <a:sym typeface="Times New Roman"/>
              </a:rPr>
              <a:t>REFERENCE PAPERS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326575" y="520475"/>
            <a:ext cx="85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418425" y="295950"/>
            <a:ext cx="29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75" y="364750"/>
            <a:ext cx="6817227" cy="39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01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22483"/>
            <a:ext cx="85248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438750" y="2571750"/>
            <a:ext cx="82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3194275" y="2248500"/>
            <a:ext cx="607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THANK YOU!</a:t>
            </a:r>
            <a:endParaRPr b="1" sz="3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DIABETIC RETINOPATHY DETECTION</a:t>
            </a:r>
            <a:endParaRPr sz="24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 model to detect  Diabetic Retinopathy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0825" y="688400"/>
            <a:ext cx="6520200" cy="42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Detection of Daibetic Retinopathy: Diabetic retinopathy is a diabetes complication that affects eyes. It's caused by damage to the blood vessels of the light-sensitive tissue at the back of the eye (retina). At first, diabetic retinopathy might cause no symptoms or only mild vision problems.Risk Factors: Diabetes; Tobacco smoking Diseases or conditions caused: Blindness.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200" y="1266825"/>
            <a:ext cx="2102300" cy="18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APPLICATION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-CSS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-BOOTSTRAP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-JAVASCRIPT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TECHNIQUES FOR ML MODEL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-TENSOR FLOW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-KERAS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-CONVOLUTIONAL NEURAL NETWORK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-DEEP LEARNING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24525" y="4337275"/>
            <a:ext cx="805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WEB APPLICATION WILL BE DEPLOYED USING FLASK AND ANDROID APPLICATION WILL BE DEPLOYED USING GOOGLE’S FIREBASE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285750" y="372725"/>
            <a:ext cx="868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MODEL ARCHITECTURE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4525"/>
            <a:ext cx="74104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261650" y="4275875"/>
            <a:ext cx="248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Fully connected layer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1187825" y="2081375"/>
            <a:ext cx="803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WORK ACCOMPLISHED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68675" cy="27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375" y="152400"/>
            <a:ext cx="5319224" cy="2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25" y="2922024"/>
            <a:ext cx="4446851" cy="19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751900" y="4783875"/>
            <a:ext cx="100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Example image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961500" y="4783875"/>
            <a:ext cx="100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Threshold image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171100" y="4783875"/>
            <a:ext cx="100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Canny image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6100" y="3570925"/>
            <a:ext cx="4881501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132675" y="898075"/>
            <a:ext cx="8592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MOTIVE AND OBJECTIVE:</a:t>
            </a:r>
            <a:endParaRPr b="1" sz="2000"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-The motive of this project is to detect diabetic retinopathy in early stages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CNN approach for diagnosing this from digital fundus image dataset from Kaggle and classifying its severity.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objective of this project is to enable doctors to view variations in the fundus images with the help of image preprocessing techniques. 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USES: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-TIME SAVING PROCESS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-IMPROVED EFFICIENCY BY REDUCING HUMAN ERRORS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-COST EFFECTIVE AND EASILY MANAGEABLE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