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EDF2-881A-6623-ECC5-98A8EE597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DB55F-CC84-9491-F475-C5D57C40D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389B-61CE-1AAC-E0E2-1942020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1C462-D0B6-DF0C-882A-26919CDF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9B62-D0BB-71BE-0196-AA1ADC06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931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6B93-25D4-9972-AFAF-2EBCB182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9755C-9D5C-67C5-BD21-C6E6BBA8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A4560-6413-8413-97AD-E9BCC788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4BF2D-9A80-1266-608B-144F9D76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D084-7534-DA60-DBA0-B401BF4C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2455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EEE285-89A0-CE21-7E1D-77467AC2D3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4620-3C48-BA1D-D83C-B05902FC6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38A7-7C62-CB71-9EBA-232075C1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3914D-E77E-D989-A12D-404F26FF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4A333-F006-FD68-7E59-39F1515B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24147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D753-2431-309D-394D-794904CB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8787-9214-F700-27F4-F2FAB40F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3906E-3583-2732-A734-E9128C13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F47FD-C3C2-8593-575C-6BF806FC4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6BA34-2543-B363-6062-12A9C187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9929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67F4-17F0-CA6A-B610-403161D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BAFF8-103E-3430-2B53-DD907C1C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38946-A0B3-F7AF-1CB9-D659F0FC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7B7C9-9FF4-8010-F404-56C9F896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F924D-D508-67E3-6CDA-D1D43A75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154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98C-5029-8488-B6CB-E5C14B67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C55B-1F7F-6CBD-53A5-FCC835551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67F6D-7110-52C8-03BB-C7A36C9E8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FA1A-E9B3-460B-76DE-0DC85951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A58E5-21E4-8B44-6675-C0A7279D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6D512-DFD3-5EF7-F0B0-BCF258E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497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32BE-D5C8-19DD-6CD2-CFDBF285A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3F76D-D855-9D5A-3B67-DB58DDC2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93D01-F955-7FEA-5B4F-C25F2E2F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455DB-DD97-FE8D-E42E-811E6F3A2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9B173-4B5C-8DDD-849A-5A03C4FE3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C9ECE-D0F0-55C2-2325-2B80C674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A8D25-F4EC-E4E7-1C3D-427A8871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9E8A5-7278-3DED-4B48-908B20B9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918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59FB-58DC-4235-19B2-B9E637532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45819-12B6-ADEA-50C7-F8CF56F2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6E828-C297-21DF-D6E8-01044B7F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39492-D606-9DDA-BA7A-8F6FEDFD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852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8F4F6E-4765-E510-43EE-18EF2DDA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36EB5-7C7F-5C03-AD95-C74E00DA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EE98D-9C02-CB91-8435-38DC156C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9544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B283-E5CA-94AB-FA91-4BF6A932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06DA-E815-0BBC-9AB1-6B20581AC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20BC90-65D2-99B0-3C00-F69D1CB95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7902F-82DB-75A8-28FF-AF65DC5E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030C-7339-300F-4CDC-CA3D0B94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0AAA6-E929-6FB3-265A-282B88C2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0087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134D-3A42-17F8-C447-ABBB8B80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6466F-80BE-1CCE-28C7-741E65F8B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FEFBE-88DD-A8A4-1E07-CC1029EA3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D7F5F-D1DC-BBE4-29A7-B20D332E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17DD0-6947-005B-2EEF-1EEF3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502CF-2516-2B35-FE1B-A7566A30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238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18804-B568-ED5C-CE76-CCFCCED9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AF2F1-72C9-EE8D-F8D7-4C788B7E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21B1-F194-F03A-79C7-04B022F1D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11A45-B165-46F3-AA99-95A8DFD7A410}" type="datetimeFigureOut">
              <a:rPr lang="en-AE" smtClean="0"/>
              <a:t>13/03/2025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1CB5-A14B-A146-13B8-BC4185830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3D81-501B-DDBD-7ADF-D57A901CE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35D0E-733C-44D2-9184-BC5B03D3669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9534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5B7C-9CA0-B76E-FDB1-3A047F062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69D7C-E39D-012A-7DC7-3FFAC56D9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E"/>
          </a:p>
        </p:txBody>
      </p:sp>
      <p:pic>
        <p:nvPicPr>
          <p:cNvPr id="5" name="Picture 4" descr="A food order management app&#10;&#10;AI-generated content may be incorrect.">
            <a:extLst>
              <a:ext uri="{FF2B5EF4-FFF2-40B4-BE49-F238E27FC236}">
                <a16:creationId xmlns:a16="http://schemas.microsoft.com/office/drawing/2014/main" id="{4FF1BFD8-E742-EF47-A1CB-317B9D5AC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74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76409-425F-C1D1-2A2D-2D5374B5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25F60-BBE8-2F9C-1A55-E455AD3A2417}"/>
              </a:ext>
            </a:extLst>
          </p:cNvPr>
          <p:cNvSpPr txBox="1"/>
          <p:nvPr/>
        </p:nvSpPr>
        <p:spPr>
          <a:xfrm>
            <a:off x="3180523" y="2077278"/>
            <a:ext cx="4611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TEAM MEMBERS:</a:t>
            </a:r>
            <a:endParaRPr lang="en-AE" sz="3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DFDC7-555C-898B-C060-0BF8F2B39B3E}"/>
              </a:ext>
            </a:extLst>
          </p:cNvPr>
          <p:cNvSpPr txBox="1"/>
          <p:nvPr/>
        </p:nvSpPr>
        <p:spPr>
          <a:xfrm>
            <a:off x="3180524" y="2802835"/>
            <a:ext cx="4323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R.MADHUMITHA(22BFA33201)</a:t>
            </a:r>
            <a:endParaRPr lang="en-AE" sz="2400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3E063-413F-69D5-2A65-C31B0EDD6BF8}"/>
              </a:ext>
            </a:extLst>
          </p:cNvPr>
          <p:cNvSpPr txBox="1"/>
          <p:nvPr/>
        </p:nvSpPr>
        <p:spPr>
          <a:xfrm>
            <a:off x="3180523" y="3359426"/>
            <a:ext cx="40849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P.MANEESHA(22BFA33196)</a:t>
            </a:r>
          </a:p>
          <a:p>
            <a:endParaRPr lang="en-AE" sz="2400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92D4A-3E3D-EB67-3381-452A04A6F5CB}"/>
              </a:ext>
            </a:extLst>
          </p:cNvPr>
          <p:cNvSpPr txBox="1"/>
          <p:nvPr/>
        </p:nvSpPr>
        <p:spPr>
          <a:xfrm>
            <a:off x="3180523" y="3945835"/>
            <a:ext cx="4611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2"/>
                </a:solidFill>
              </a:rPr>
              <a:t>K.LEELA(22BFA33153)</a:t>
            </a:r>
            <a:endParaRPr lang="en-AE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43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FBD837-66D4-3AAF-C9DD-CDDC87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9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862EB6-E3AB-91DB-27E1-24C9DC4C3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670" y="0"/>
            <a:ext cx="926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4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E351208-3192-FB58-8DBE-66AA700AD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0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DCABCAF-6069-3CEB-B8AF-6A1BA203F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519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A5B368-ED4B-CCED-5D11-F0BF2B81A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39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</Words>
  <Application>Microsoft Office PowerPoint</Application>
  <PresentationFormat>Widescreen</PresentationFormat>
  <Paragraphs>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Madhumitha .</dc:creator>
  <cp:lastModifiedBy>Madhumitha .</cp:lastModifiedBy>
  <cp:revision>2</cp:revision>
  <dcterms:created xsi:type="dcterms:W3CDTF">2025-03-13T09:17:14Z</dcterms:created>
  <dcterms:modified xsi:type="dcterms:W3CDTF">2025-03-13T09:58:35Z</dcterms:modified>
</cp:coreProperties>
</file>