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9" r:id="rId2"/>
    <p:sldId id="267" r:id="rId3"/>
    <p:sldId id="261" r:id="rId4"/>
    <p:sldId id="263" r:id="rId5"/>
    <p:sldId id="268" r:id="rId6"/>
    <p:sldId id="265" r:id="rId7"/>
    <p:sldId id="266"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A607C22-18CE-42B8-8239-057F06D6A8AA}" type="datetimeFigureOut">
              <a:rPr lang="en-US" smtClean="0"/>
              <a:pPr/>
              <a:t>28-Oct-20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4757841-78F1-405C-B7CD-CB55F0158C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A607C22-18CE-42B8-8239-057F06D6A8AA}" type="datetimeFigureOut">
              <a:rPr lang="en-US" smtClean="0"/>
              <a:pPr/>
              <a:t>28-Oct-20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4757841-78F1-405C-B7CD-CB55F0158C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A607C22-18CE-42B8-8239-057F06D6A8AA}" type="datetimeFigureOut">
              <a:rPr lang="en-US" smtClean="0"/>
              <a:pPr/>
              <a:t>28-Oct-20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4757841-78F1-405C-B7CD-CB55F0158C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A607C22-18CE-42B8-8239-057F06D6A8AA}" type="datetimeFigureOut">
              <a:rPr lang="en-US" smtClean="0"/>
              <a:pPr/>
              <a:t>28-Oct-20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757841-78F1-405C-B7CD-CB55F0158C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A607C22-18CE-42B8-8239-057F06D6A8AA}" type="datetimeFigureOut">
              <a:rPr lang="en-US" smtClean="0"/>
              <a:pPr/>
              <a:t>28-Oct-20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757841-78F1-405C-B7CD-CB55F0158C3E}"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A607C22-18CE-42B8-8239-057F06D6A8AA}" type="datetimeFigureOut">
              <a:rPr lang="en-US" smtClean="0"/>
              <a:pPr/>
              <a:t>28-Oct-20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4757841-78F1-405C-B7CD-CB55F0158C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MFRP</a:t>
            </a:r>
            <a:endParaRPr lang="en-US" dirty="0"/>
          </a:p>
        </p:txBody>
      </p:sp>
      <p:sp>
        <p:nvSpPr>
          <p:cNvPr id="3" name="Content Placeholder 2"/>
          <p:cNvSpPr>
            <a:spLocks noGrp="1"/>
          </p:cNvSpPr>
          <p:nvPr>
            <p:ph idx="1"/>
          </p:nvPr>
        </p:nvSpPr>
        <p:spPr>
          <a:xfrm>
            <a:off x="1143000" y="2133600"/>
            <a:ext cx="6858000" cy="2667000"/>
          </a:xfrm>
        </p:spPr>
        <p:txBody>
          <a:bodyPr>
            <a:normAutofit/>
          </a:bodyPr>
          <a:lstStyle/>
          <a:p>
            <a:pPr marL="514350" indent="-514350">
              <a:buNone/>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TOPICS:</a:t>
            </a:r>
          </a:p>
          <a:p>
            <a:pPr marL="1314450" lvl="2" indent="-514350">
              <a:buFont typeface="+mj-lt"/>
              <a:buAutoNum type="arabicPeriod"/>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Summary</a:t>
            </a:r>
          </a:p>
          <a:p>
            <a:pPr marL="1314450" lvl="2" indent="-514350">
              <a:buFont typeface="+mj-lt"/>
              <a:buAutoNum type="arabicPeriod"/>
            </a:pPr>
            <a:r>
              <a:rPr lang="en-US"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SPFx</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Part</a:t>
            </a:r>
          </a:p>
          <a:p>
            <a:pPr marL="1314450" lvl="2" indent="-514350">
              <a:buFont typeface="+mj-lt"/>
              <a:buAutoNum type="arabicPeriod"/>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Invoice Monthly Report</a:t>
            </a:r>
          </a:p>
          <a:p>
            <a:pPr marL="1314450" lvl="2" indent="-514350">
              <a:buFont typeface="+mj-lt"/>
              <a:buAutoNum type="arabicPeriod"/>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Security</a:t>
            </a:r>
          </a:p>
          <a:p>
            <a:pPr marL="1314450" lvl="2" indent="-514350">
              <a:buFont typeface="+mj-lt"/>
              <a:buAutoNum type="arabicPeriod"/>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Deployment</a:t>
            </a:r>
          </a:p>
          <a:p>
            <a:pPr marL="1314450" lvl="2" indent="-514350">
              <a:buNone/>
            </a:pPr>
            <a:endParaRPr lang="en-US" dirty="0" smtClean="0"/>
          </a:p>
          <a:p>
            <a:pPr>
              <a:buNone/>
            </a:pPr>
            <a:endParaRPr lang="en-US" dirty="0"/>
          </a:p>
        </p:txBody>
      </p:sp>
      <p:sp>
        <p:nvSpPr>
          <p:cNvPr id="6" name="TextBox 5"/>
          <p:cNvSpPr txBox="1"/>
          <p:nvPr/>
        </p:nvSpPr>
        <p:spPr>
          <a:xfrm>
            <a:off x="5105400" y="5029200"/>
            <a:ext cx="3048001" cy="923330"/>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BY</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MANEESHA CHEBROLU</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(845142)</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2895600" y="1676400"/>
            <a:ext cx="6002534" cy="646331"/>
          </a:xfrm>
          <a:prstGeom prst="rect">
            <a:avLst/>
          </a:prstGeom>
          <a:noFill/>
        </p:spPr>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itchFamily="18" charset="0"/>
                <a:cs typeface="Times New Roman" pitchFamily="18" charset="0"/>
              </a:rPr>
              <a:t>	Sales System for Automobile Company.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3230279" cy="1046440"/>
          </a:xfrm>
          <a:prstGeom prst="rect">
            <a:avLst/>
          </a:prstGeom>
          <a:solidFill>
            <a:schemeClr val="bg1"/>
          </a:solidFill>
        </p:spPr>
        <p:txBody>
          <a:bodyPr wrap="square" rtlCol="0">
            <a:spAutoFit/>
          </a:bodyPr>
          <a:lstStyle/>
          <a:p>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SUMMARY</a:t>
            </a:r>
          </a:p>
          <a:p>
            <a:endParaRPr lang="en-US" dirty="0"/>
          </a:p>
        </p:txBody>
      </p:sp>
      <p:sp>
        <p:nvSpPr>
          <p:cNvPr id="4" name="TextBox 3"/>
          <p:cNvSpPr txBox="1"/>
          <p:nvPr/>
        </p:nvSpPr>
        <p:spPr>
          <a:xfrm>
            <a:off x="533401" y="2057400"/>
            <a:ext cx="7620000" cy="4247317"/>
          </a:xfrm>
          <a:prstGeom prst="rect">
            <a:avLst/>
          </a:prstGeom>
          <a:noFill/>
        </p:spPr>
        <p:txBody>
          <a:bodyPr wrap="square" rtlCol="0">
            <a:spAutoFit/>
          </a:bodyPr>
          <a:lstStyle/>
          <a:p>
            <a:pPr algn="just"/>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Customer List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Created one customers list on the team site. created columns like Customer ID, Customer Name, Customer Email Address. Added Validation in the list forms by using Pre Save Action method.</a:t>
            </a:r>
          </a:p>
          <a:p>
            <a:pPr algn="just"/>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just"/>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Products List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:-Created one Product list on the team site. created columns like Product ID, Product Name, Product Unit Price, Product Expiry Date &amp; Product Type. Added Validation in the list forms by using Pre Save Action method.</a:t>
            </a:r>
          </a:p>
          <a:p>
            <a:pPr algn="just"/>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just"/>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Orders List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:-Created one Orders list on the team site. created columns like Order ID, Customer ID, Product ID, Unit Sold, Unit Price, Sale Value &amp; Order Status Added Validation in the list forms by using Pre Save Action method</a:t>
            </a:r>
            <a:r>
              <a:rPr lang="en-US" dirty="0" smtClean="0">
                <a:solidFill>
                  <a:srgbClr val="000000"/>
                </a:solidFill>
                <a:latin typeface="Times New Roman" pitchFamily="18" charset="0"/>
                <a:cs typeface="Times New Roman" pitchFamily="18" charset="0"/>
              </a:rPr>
              <a:t>.</a:t>
            </a:r>
          </a:p>
          <a:p>
            <a:pPr algn="just"/>
            <a:endParaRPr lang="en-US" dirty="0" smtClean="0">
              <a:solidFill>
                <a:srgbClr val="000000"/>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8" name="TextBox 7"/>
          <p:cNvSpPr txBox="1"/>
          <p:nvPr/>
        </p:nvSpPr>
        <p:spPr>
          <a:xfrm>
            <a:off x="3276600" y="1371600"/>
            <a:ext cx="5490923" cy="646331"/>
          </a:xfrm>
          <a:prstGeom prst="rect">
            <a:avLst/>
          </a:prstGeom>
          <a:noFill/>
        </p:spPr>
        <p:txBody>
          <a:bodyPr wrap="square" rtlCol="0">
            <a:spAutoFit/>
          </a:bodyPr>
          <a:lstStyle/>
          <a:p>
            <a:r>
              <a:rPr lang="en-US"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Created sales system for automobile company.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11353800" cy="1143000"/>
          </a:xfrm>
        </p:spPr>
        <p:txBody>
          <a:bodyPr>
            <a:norm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SPFx</a:t>
            </a:r>
            <a:r>
              <a:rPr lang="en-US" dirty="0" smtClean="0">
                <a:latin typeface="Times New Roman" pitchFamily="18" charset="0"/>
                <a:cs typeface="Times New Roman" pitchFamily="18" charset="0"/>
              </a:rPr>
              <a:t> Part(Order Form)</a:t>
            </a:r>
            <a:endParaRPr lang="en-US" dirty="0">
              <a:latin typeface="Times New Roman" pitchFamily="18" charset="0"/>
              <a:cs typeface="Times New Roman" pitchFamily="18" charset="0"/>
            </a:endParaRPr>
          </a:p>
        </p:txBody>
      </p:sp>
      <p:sp>
        <p:nvSpPr>
          <p:cNvPr id="3" name="TextBox 2"/>
          <p:cNvSpPr txBox="1"/>
          <p:nvPr/>
        </p:nvSpPr>
        <p:spPr>
          <a:xfrm>
            <a:off x="685800" y="1981200"/>
            <a:ext cx="4191000" cy="5078313"/>
          </a:xfrm>
          <a:prstGeom prst="rect">
            <a:avLst/>
          </a:prstGeom>
          <a:noFill/>
        </p:spPr>
        <p:txBody>
          <a:bodyPr wrap="square" rtlCol="0">
            <a:spAutoFit/>
          </a:bodyPr>
          <a:lstStyle/>
          <a:p>
            <a:pPr algn="just">
              <a:buFont typeface="Arial" pitchFamily="34" charset="0"/>
              <a:buChar char="•"/>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SharePoint Framework (SPFx) is a page and web part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model.</a:t>
            </a:r>
          </a:p>
          <a:p>
            <a:pPr algn="just"/>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just">
              <a:buFont typeface="Arial" pitchFamily="34" charset="0"/>
              <a:buChar char="•"/>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 To build SPFx webpart we have used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ReactJS</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p>
          <a:p>
            <a:pPr algn="just">
              <a:buFont typeface="Arial" pitchFamily="34" charset="0"/>
              <a:buChar char="•"/>
            </a:pP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just">
              <a:buFont typeface="Arial" pitchFamily="34" charset="0"/>
              <a:buChar char="•"/>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Used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SPFx</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 for creating the order form. Added Add function , Edit function, Delete Function. Added HTML part in the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tsx</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 file for client side part. Used dropdowns which will auto populate the rest form.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Customised</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 the form by using .SCSS file. added CSS code and used classes for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customisation</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IBM Plex Sans Hebrew Light"/>
              </a:rPr>
              <a:t>.</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just">
              <a:buFont typeface="Arial" pitchFamily="34" charset="0"/>
              <a:buChar char="•"/>
            </a:pP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just">
              <a:buFont typeface="Arial" pitchFamily="34" charset="0"/>
              <a:buChar char="•"/>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just"/>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4" name="Picture 3" descr="sharepoint.jpeg"/>
          <p:cNvPicPr>
            <a:picLocks noChangeAspect="1"/>
          </p:cNvPicPr>
          <p:nvPr/>
        </p:nvPicPr>
        <p:blipFill>
          <a:blip r:embed="rId2" cstate="print"/>
          <a:stretch>
            <a:fillRect/>
          </a:stretch>
        </p:blipFill>
        <p:spPr>
          <a:xfrm>
            <a:off x="4876800" y="2971800"/>
            <a:ext cx="4114800" cy="2743200"/>
          </a:xfrm>
          <a:prstGeom prst="rect">
            <a:avLst/>
          </a:prstGeom>
        </p:spPr>
      </p:pic>
      <p:sp>
        <p:nvSpPr>
          <p:cNvPr id="5" name="TextBox 4"/>
          <p:cNvSpPr txBox="1"/>
          <p:nvPr/>
        </p:nvSpPr>
        <p:spPr>
          <a:xfrm>
            <a:off x="1219200" y="1524000"/>
            <a:ext cx="9255318" cy="677108"/>
          </a:xfrm>
          <a:prstGeom prst="rect">
            <a:avLst/>
          </a:prstGeom>
          <a:noFill/>
        </p:spPr>
        <p:txBody>
          <a:bodyPr wrap="square" rtlCol="0">
            <a:spAutoFit/>
          </a:bodyPr>
          <a:lstStyle/>
          <a:p>
            <a:r>
              <a:rPr lang="en-US" sz="2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Created order form for add, update, delete items from the order list.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SPFx</a:t>
            </a:r>
            <a:r>
              <a:rPr lang="en-US" b="1" dirty="0" smtClean="0">
                <a:latin typeface="Times New Roman" pitchFamily="18" charset="0"/>
                <a:cs typeface="Times New Roman" pitchFamily="18" charset="0"/>
              </a:rPr>
              <a:t> Part</a:t>
            </a:r>
            <a:endParaRPr lang="en-US" b="1" dirty="0">
              <a:latin typeface="Times New Roman" pitchFamily="18" charset="0"/>
              <a:cs typeface="Times New Roman" pitchFamily="18" charset="0"/>
            </a:endParaRPr>
          </a:p>
        </p:txBody>
      </p:sp>
      <p:sp>
        <p:nvSpPr>
          <p:cNvPr id="3" name="TextBox 2"/>
          <p:cNvSpPr txBox="1"/>
          <p:nvPr/>
        </p:nvSpPr>
        <p:spPr>
          <a:xfrm>
            <a:off x="1143000" y="1600200"/>
            <a:ext cx="7355499" cy="4247317"/>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Commands that are used for the SPFx Project creation.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1.To create a directory for SPFx solution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md firstspfx-webpart</a:t>
            </a:r>
          </a:p>
          <a:p>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 To navigate to above created directory</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Cd firstspfx-webpart</a:t>
            </a:r>
          </a:p>
          <a:p>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 Run Yeoman SharePoint Generator to create the solution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 @microsoft/sharepoint</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4.To execute </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Gulp serve</a:t>
            </a:r>
          </a:p>
          <a:p>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11125200" cy="1143000"/>
          </a:xfrm>
        </p:spPr>
        <p:txBody>
          <a:bodyPr>
            <a:noAutofit/>
          </a:bodyPr>
          <a:lstStyle/>
          <a:p>
            <a:pPr lvl="2" algn="ctr" rtl="0">
              <a:spcBef>
                <a:spcPct val="0"/>
              </a:spcBef>
            </a:pP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Invoice Monthly Report</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3" name="TextBox 2"/>
          <p:cNvSpPr txBox="1"/>
          <p:nvPr/>
        </p:nvSpPr>
        <p:spPr>
          <a:xfrm>
            <a:off x="1066800" y="2286000"/>
            <a:ext cx="184731" cy="369332"/>
          </a:xfrm>
          <a:prstGeom prst="rect">
            <a:avLst/>
          </a:prstGeom>
          <a:noFill/>
        </p:spPr>
        <p:txBody>
          <a:bodyPr wrap="none" rtlCol="0">
            <a:spAutoFit/>
          </a:bodyPr>
          <a:lstStyle/>
          <a:p>
            <a:endParaRPr lang="en-US" dirty="0"/>
          </a:p>
        </p:txBody>
      </p:sp>
      <p:sp>
        <p:nvSpPr>
          <p:cNvPr id="4" name="TextBox 3"/>
          <p:cNvSpPr txBox="1"/>
          <p:nvPr/>
        </p:nvSpPr>
        <p:spPr>
          <a:xfrm>
            <a:off x="304801" y="1524000"/>
            <a:ext cx="7772399" cy="3960058"/>
          </a:xfrm>
          <a:prstGeom prst="rect">
            <a:avLst/>
          </a:prstGeom>
          <a:noFill/>
        </p:spPr>
        <p:txBody>
          <a:bodyPr wrap="square" rtlCol="0">
            <a:spAutoFit/>
          </a:bodyPr>
          <a:lstStyle/>
          <a:p>
            <a:pPr algn="just">
              <a:lnSpc>
                <a:spcPts val="2799"/>
              </a:lnSpc>
              <a:buFont typeface="Arial" pitchFamily="34" charset="0"/>
              <a:buChar char="•"/>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rdo"/>
              </a:rPr>
              <a:t>Created flow from power automata by using which when item will be added the mail will be send to the sales manager for approval or rejection. This part will trigger when the sales value will be greater than 1,00,000/-. If the sales value is less then 1,00,000/- then the order status will update as completed and Invoice will be sent to the Consumer who made the request.</a:t>
            </a:r>
          </a:p>
          <a:p>
            <a:pPr algn="just">
              <a:lnSpc>
                <a:spcPts val="2799"/>
              </a:lnSpc>
            </a:pP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rdo"/>
            </a:endParaRPr>
          </a:p>
          <a:p>
            <a:pPr algn="just">
              <a:lnSpc>
                <a:spcPts val="2799"/>
              </a:lnSpc>
              <a:spcBef>
                <a:spcPct val="0"/>
              </a:spcBef>
              <a:buFont typeface="Arial" pitchFamily="34" charset="0"/>
              <a:buChar char="•"/>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rdo"/>
              </a:rPr>
              <a:t>Created another flow for generating monthly report. The report will get update after every one hour and the data from the order list will get auto populate in the excel sheet in the form of report.</a:t>
            </a:r>
          </a:p>
          <a:p>
            <a:pPr algn="just"/>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10363200" cy="1143000"/>
          </a:xfrm>
        </p:spPr>
        <p:txBody>
          <a:bodyPr>
            <a:normAutofit/>
          </a:bodyPr>
          <a:lstStyle/>
          <a:p>
            <a:r>
              <a:rPr lang="en-US" b="1" dirty="0" smtClean="0">
                <a:latin typeface="Times New Roman" pitchFamily="18" charset="0"/>
                <a:cs typeface="Times New Roman" pitchFamily="18" charset="0"/>
              </a:rPr>
              <a:t>				SECURITY</a:t>
            </a:r>
            <a:endParaRPr lang="en-US" b="1" dirty="0">
              <a:latin typeface="Times New Roman" pitchFamily="18" charset="0"/>
              <a:cs typeface="Times New Roman" pitchFamily="18" charset="0"/>
            </a:endParaRPr>
          </a:p>
        </p:txBody>
      </p:sp>
      <p:sp>
        <p:nvSpPr>
          <p:cNvPr id="3" name="TextBox 2"/>
          <p:cNvSpPr txBox="1"/>
          <p:nvPr/>
        </p:nvSpPr>
        <p:spPr>
          <a:xfrm>
            <a:off x="762001" y="2362200"/>
            <a:ext cx="7391399" cy="3416320"/>
          </a:xfrm>
          <a:prstGeom prst="rect">
            <a:avLst/>
          </a:prstGeom>
          <a:noFill/>
        </p:spPr>
        <p:txBody>
          <a:bodyPr wrap="squar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just"/>
            <a:r>
              <a:rPr lang="en-US" b="1" dirty="0" smtClean="0">
                <a:ln/>
                <a:solidFill>
                  <a:schemeClr val="accent3"/>
                </a:solidFill>
                <a:latin typeface="Times New Roman" pitchFamily="18" charset="0"/>
                <a:cs typeface="Times New Roman" pitchFamily="18" charset="0"/>
              </a:rPr>
              <a:t>ADMINISTRATOR:-Created this group and added the user. Gave the full access to the administrator group. Means they can delete, edit the lists. They can do anything. Generally site owners are added in this group.</a:t>
            </a:r>
          </a:p>
          <a:p>
            <a:pPr algn="just"/>
            <a:endParaRPr lang="en-US" b="1" dirty="0" smtClean="0">
              <a:ln/>
              <a:solidFill>
                <a:schemeClr val="accent3"/>
              </a:solidFill>
              <a:latin typeface="Times New Roman" pitchFamily="18" charset="0"/>
              <a:cs typeface="Times New Roman" pitchFamily="18" charset="0"/>
            </a:endParaRPr>
          </a:p>
          <a:p>
            <a:pPr algn="just"/>
            <a:endParaRPr lang="en-US" b="1" dirty="0" smtClean="0">
              <a:ln/>
              <a:solidFill>
                <a:schemeClr val="accent3"/>
              </a:solidFill>
              <a:latin typeface="Times New Roman" pitchFamily="18" charset="0"/>
              <a:cs typeface="Times New Roman" pitchFamily="18" charset="0"/>
            </a:endParaRPr>
          </a:p>
          <a:p>
            <a:pPr algn="just"/>
            <a:r>
              <a:rPr lang="en-US" b="1" dirty="0" smtClean="0">
                <a:ln/>
                <a:solidFill>
                  <a:schemeClr val="accent3"/>
                </a:solidFill>
                <a:latin typeface="Times New Roman" pitchFamily="18" charset="0"/>
                <a:cs typeface="Times New Roman" pitchFamily="18" charset="0"/>
              </a:rPr>
              <a:t>SALES USER:-Created this group and added a user. Gave only contribution access to this group. The members of this group can only read the lists. They will not be able to delete or edit anything.</a:t>
            </a:r>
          </a:p>
          <a:p>
            <a:endParaRPr lang="en-US" b="1" dirty="0" smtClean="0">
              <a:ln/>
              <a:solidFill>
                <a:schemeClr val="accent3"/>
              </a:solidFill>
              <a:latin typeface="Times New Roman" pitchFamily="18" charset="0"/>
              <a:cs typeface="Times New Roman" pitchFamily="18" charset="0"/>
            </a:endParaRPr>
          </a:p>
          <a:p>
            <a:endParaRPr lang="en-US" b="1" dirty="0" smtClean="0">
              <a:ln/>
              <a:solidFill>
                <a:schemeClr val="accent3"/>
              </a:solidFill>
              <a:latin typeface="Times New Roman" pitchFamily="18" charset="0"/>
              <a:cs typeface="Times New Roman" pitchFamily="18" charset="0"/>
            </a:endParaRPr>
          </a:p>
          <a:p>
            <a:endParaRPr lang="en-US" b="1" dirty="0">
              <a:ln/>
              <a:solidFill>
                <a:schemeClr val="accent3"/>
              </a:solidFill>
            </a:endParaRPr>
          </a:p>
        </p:txBody>
      </p:sp>
      <p:sp>
        <p:nvSpPr>
          <p:cNvPr id="5" name="TextBox 4"/>
          <p:cNvSpPr txBox="1"/>
          <p:nvPr/>
        </p:nvSpPr>
        <p:spPr>
          <a:xfrm>
            <a:off x="1600200" y="1600200"/>
            <a:ext cx="6553200" cy="646331"/>
          </a:xfrm>
          <a:prstGeom prst="rect">
            <a:avLst/>
          </a:prstGeom>
          <a:noFill/>
        </p:spPr>
        <p:txBody>
          <a:bodyPr wrap="square" rtlCol="0">
            <a:sp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rdo Italics"/>
              </a:rPr>
              <a:t>Created two security groups in the admin of SharePoint.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TextBox 2"/>
          <p:cNvSpPr txBox="1"/>
          <p:nvPr/>
        </p:nvSpPr>
        <p:spPr>
          <a:xfrm>
            <a:off x="838201" y="1676400"/>
            <a:ext cx="7238999" cy="5078313"/>
          </a:xfrm>
          <a:prstGeom prst="rect">
            <a:avLst/>
          </a:prstGeom>
          <a:noFill/>
        </p:spPr>
        <p:txBody>
          <a:bodyPr wrap="square" rtlCol="0">
            <a:spAutoFit/>
          </a:bodyPr>
          <a:lstStyle/>
          <a:p>
            <a:pPr>
              <a:buFont typeface="Arial" pitchFamily="34" charset="0"/>
              <a:buChar char="•"/>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Clear the temporary folders and files created in the solution.</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gulp clean</a:t>
            </a:r>
          </a:p>
          <a:p>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•Build compiles the code and creates the necessary temporary files and folders.</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gulp build</a:t>
            </a:r>
          </a:p>
          <a:p>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•Bundle task will generate the scripts required to run the web part on the site. </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gulp bundle --ship</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gulp package-solution –ship</a:t>
            </a: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Font typeface="Arial" pitchFamily="34" charset="0"/>
              <a:buChar char="•"/>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.Sppkg file palys a main role for deployment webpart in sharepoint online.</a:t>
            </a:r>
          </a:p>
          <a:p>
            <a:pPr>
              <a:buFont typeface="Arial" pitchFamily="34" charset="0"/>
              <a:buChar char="•"/>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Font typeface="Arial" pitchFamily="34" charset="0"/>
              <a:buChar char="•"/>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Webpart deployed succefully completed, then the we can publish our webpart easily.</a:t>
            </a: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362200"/>
            <a:ext cx="5867400" cy="1107996"/>
          </a:xfrm>
          <a:prstGeom prst="rect">
            <a:avLst/>
          </a:prstGeom>
          <a:noFill/>
        </p:spPr>
        <p:txBody>
          <a:bodyPr wrap="square" rtlCol="0">
            <a:spAutoFit/>
          </a:bodyPr>
          <a:lstStyle/>
          <a:p>
            <a:r>
              <a:rPr lang="en-US" sz="6600" b="1" i="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rPr>
              <a:t>THANK YOU</a:t>
            </a:r>
            <a:endParaRPr lang="en-US" sz="6600" b="1" i="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275</TotalTime>
  <Words>590</Words>
  <Application>Microsoft Office PowerPoint</Application>
  <PresentationFormat>On-screen Show (4:3)</PresentationFormat>
  <Paragraphs>66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Opulent</vt:lpstr>
      <vt:lpstr>   MFRP</vt:lpstr>
      <vt:lpstr>Slide 2</vt:lpstr>
      <vt:lpstr>     SPFx Part(Order Form)</vt:lpstr>
      <vt:lpstr> SPFx Part</vt:lpstr>
      <vt:lpstr>Invoice Monthly Report</vt:lpstr>
      <vt:lpstr>    SECURITY</vt:lpstr>
      <vt:lpstr>Deployment</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MFRP</dc:title>
  <dc:creator>manu</dc:creator>
  <cp:lastModifiedBy>manu</cp:lastModifiedBy>
  <cp:revision>26</cp:revision>
  <dcterms:created xsi:type="dcterms:W3CDTF">2020-10-27T12:10:46Z</dcterms:created>
  <dcterms:modified xsi:type="dcterms:W3CDTF">2020-10-28T05:37:18Z</dcterms:modified>
</cp:coreProperties>
</file>