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d9c4534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d9c4534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511c6ec892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511c6ec892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511c6ec892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511c6ec892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11c6ec892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511c6ec892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11c6ec892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511c6ec892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11c6ec892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11c6ec892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11c6ec892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11c6ec892_0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400"/>
              <a:t>CareerConnect</a:t>
            </a:r>
            <a:endParaRPr sz="4400"/>
          </a:p>
        </p:txBody>
      </p:sp>
      <p:sp>
        <p:nvSpPr>
          <p:cNvPr id="64" name="Google Shape;64;p13"/>
          <p:cNvSpPr txBox="1"/>
          <p:nvPr>
            <p:ph idx="1" type="subTitle"/>
          </p:nvPr>
        </p:nvSpPr>
        <p:spPr>
          <a:xfrm>
            <a:off x="1680302" y="3049450"/>
            <a:ext cx="5783400" cy="1194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2200"/>
              <a:t>1805061 - Noshin Nawal</a:t>
            </a:r>
            <a:endParaRPr sz="2200"/>
          </a:p>
          <a:p>
            <a:pPr indent="0" lvl="0" marL="0" rtl="0" algn="ctr">
              <a:spcBef>
                <a:spcPts val="0"/>
              </a:spcBef>
              <a:spcAft>
                <a:spcPts val="0"/>
              </a:spcAft>
              <a:buNone/>
            </a:pPr>
            <a:r>
              <a:rPr lang="en" sz="2200"/>
              <a:t>1805076 - Maneesha Rani Saha</a:t>
            </a:r>
            <a:endParaRPr sz="2200"/>
          </a:p>
          <a:p>
            <a:pPr indent="0" lvl="0" marL="0" rtl="0" algn="ctr">
              <a:spcBef>
                <a:spcPts val="0"/>
              </a:spcBef>
              <a:spcAft>
                <a:spcPts val="0"/>
              </a:spcAft>
              <a:buNone/>
            </a:pPr>
            <a:r>
              <a:rPr lang="en" sz="2200"/>
              <a:t>1805079 - Sumaiya Sultana</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200"/>
              <a:t>Aim of the Project</a:t>
            </a:r>
            <a:endParaRPr sz="3200"/>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“CareerConnect” is a web platform aiming to connect the job seekers with their dream job.</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Stakeholders</a:t>
            </a:r>
            <a:endParaRPr/>
          </a:p>
        </p:txBody>
      </p:sp>
      <p:sp>
        <p:nvSpPr>
          <p:cNvPr id="76" name="Google Shape;76;p15"/>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Job Seekers</a:t>
            </a:r>
            <a:endParaRPr sz="2400"/>
          </a:p>
        </p:txBody>
      </p:sp>
      <p:sp>
        <p:nvSpPr>
          <p:cNvPr id="77" name="Google Shape;77;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“CareerConnect” </a:t>
            </a:r>
            <a:r>
              <a:rPr lang="en"/>
              <a:t>will help the job seekers by streamlining the job search process, recommending jobs and connecting them with ideal employment opportunities. They will have access to employer profiles and details of company cultures to help them make informed decisions about their career path.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Stakeholders</a:t>
            </a:r>
            <a:endParaRPr/>
          </a:p>
        </p:txBody>
      </p:sp>
      <p:sp>
        <p:nvSpPr>
          <p:cNvPr id="83" name="Google Shape;83;p16"/>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Employers</a:t>
            </a:r>
            <a:endParaRPr sz="2400"/>
          </a:p>
        </p:txBody>
      </p:sp>
      <p:sp>
        <p:nvSpPr>
          <p:cNvPr id="84" name="Google Shape;84;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“CareerConnect” will facilitate </a:t>
            </a:r>
            <a:r>
              <a:rPr lang="en"/>
              <a:t>the employers by connecting them with the most qualified and suitable candidates for their job openings. They can view candidate profiles, including their professional background, accomplishments, and any additional information the employer may need to make informed hiring decisions.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Features</a:t>
            </a:r>
            <a:endParaRPr/>
          </a:p>
        </p:txBody>
      </p:sp>
      <p:sp>
        <p:nvSpPr>
          <p:cNvPr id="90" name="Google Shape;90;p17"/>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Job Seekers</a:t>
            </a:r>
            <a:endParaRPr sz="2400"/>
          </a:p>
        </p:txBody>
      </p:sp>
      <p:sp>
        <p:nvSpPr>
          <p:cNvPr id="91" name="Google Shape;91;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10000"/>
          </a:bodyPr>
          <a:lstStyle/>
          <a:p>
            <a:pPr indent="-342900" lvl="0" marL="457200" rtl="0" algn="l">
              <a:spcBef>
                <a:spcPts val="0"/>
              </a:spcBef>
              <a:spcAft>
                <a:spcPts val="0"/>
              </a:spcAft>
              <a:buSzPts val="1800"/>
              <a:buChar char="●"/>
            </a:pPr>
            <a:r>
              <a:rPr lang="en"/>
              <a:t>Search Jobs</a:t>
            </a:r>
            <a:endParaRPr/>
          </a:p>
          <a:p>
            <a:pPr indent="-342900" lvl="0" marL="457200" rtl="0" algn="l">
              <a:spcBef>
                <a:spcPts val="0"/>
              </a:spcBef>
              <a:spcAft>
                <a:spcPts val="0"/>
              </a:spcAft>
              <a:buSzPts val="1800"/>
              <a:buChar char="●"/>
            </a:pPr>
            <a:r>
              <a:rPr lang="en"/>
              <a:t>Sort Jobs</a:t>
            </a:r>
            <a:endParaRPr/>
          </a:p>
          <a:p>
            <a:pPr indent="-342900" lvl="0" marL="457200" rtl="0" algn="l">
              <a:spcBef>
                <a:spcPts val="0"/>
              </a:spcBef>
              <a:spcAft>
                <a:spcPts val="0"/>
              </a:spcAft>
              <a:buSzPts val="1800"/>
              <a:buChar char="●"/>
            </a:pPr>
            <a:r>
              <a:rPr lang="en"/>
              <a:t>Filter Jobs</a:t>
            </a:r>
            <a:endParaRPr/>
          </a:p>
          <a:p>
            <a:pPr indent="-342900" lvl="0" marL="457200" rtl="0" algn="l">
              <a:spcBef>
                <a:spcPts val="0"/>
              </a:spcBef>
              <a:spcAft>
                <a:spcPts val="0"/>
              </a:spcAft>
              <a:buSzPts val="1800"/>
              <a:buChar char="●"/>
            </a:pPr>
            <a:r>
              <a:rPr lang="en"/>
              <a:t>Job recommendation</a:t>
            </a:r>
            <a:endParaRPr/>
          </a:p>
          <a:p>
            <a:pPr indent="-342900" lvl="0" marL="457200" rtl="0" algn="l">
              <a:spcBef>
                <a:spcPts val="0"/>
              </a:spcBef>
              <a:spcAft>
                <a:spcPts val="0"/>
              </a:spcAft>
              <a:buSzPts val="1800"/>
              <a:buChar char="●"/>
            </a:pPr>
            <a:r>
              <a:rPr lang="en"/>
              <a:t>Apply online</a:t>
            </a:r>
            <a:endParaRPr/>
          </a:p>
          <a:p>
            <a:pPr indent="-342900" lvl="0" marL="457200" rtl="0" algn="l">
              <a:spcBef>
                <a:spcPts val="0"/>
              </a:spcBef>
              <a:spcAft>
                <a:spcPts val="0"/>
              </a:spcAft>
              <a:buSzPts val="1800"/>
              <a:buChar char="●"/>
            </a:pPr>
            <a:r>
              <a:rPr lang="en"/>
              <a:t>View applied jobs</a:t>
            </a:r>
            <a:endParaRPr/>
          </a:p>
          <a:p>
            <a:pPr indent="-342900" lvl="0" marL="457200" rtl="0" algn="l">
              <a:spcBef>
                <a:spcPts val="0"/>
              </a:spcBef>
              <a:spcAft>
                <a:spcPts val="0"/>
              </a:spcAft>
              <a:buSzPts val="1800"/>
              <a:buChar char="●"/>
            </a:pPr>
            <a:r>
              <a:rPr lang="en"/>
              <a:t>Follow employer</a:t>
            </a:r>
            <a:endParaRPr/>
          </a:p>
          <a:p>
            <a:pPr indent="-342900" lvl="0" marL="457200" rtl="0" algn="l">
              <a:spcBef>
                <a:spcPts val="0"/>
              </a:spcBef>
              <a:spcAft>
                <a:spcPts val="0"/>
              </a:spcAft>
              <a:buSzPts val="1800"/>
              <a:buChar char="●"/>
            </a:pPr>
            <a:r>
              <a:rPr lang="en"/>
              <a:t>Upload resume</a:t>
            </a:r>
            <a:endParaRPr/>
          </a:p>
          <a:p>
            <a:pPr indent="-342900" lvl="0" marL="457200" rtl="0" algn="l">
              <a:spcBef>
                <a:spcPts val="0"/>
              </a:spcBef>
              <a:spcAft>
                <a:spcPts val="0"/>
              </a:spcAft>
              <a:buSzPts val="1800"/>
              <a:buChar char="●"/>
            </a:pPr>
            <a:r>
              <a:rPr lang="en"/>
              <a:t>Auto build resume from profile</a:t>
            </a:r>
            <a:endParaRPr/>
          </a:p>
          <a:p>
            <a:pPr indent="-342900" lvl="0" marL="457200" rtl="0" algn="l">
              <a:spcBef>
                <a:spcPts val="0"/>
              </a:spcBef>
              <a:spcAft>
                <a:spcPts val="0"/>
              </a:spcAft>
              <a:buSzPts val="1800"/>
              <a:buChar char="●"/>
            </a:pPr>
            <a:r>
              <a:rPr lang="en"/>
              <a:t>View notification</a:t>
            </a:r>
            <a:endParaRPr/>
          </a:p>
          <a:p>
            <a:pPr indent="-342900" lvl="0" marL="457200" rtl="0" algn="l">
              <a:spcBef>
                <a:spcPts val="0"/>
              </a:spcBef>
              <a:spcAft>
                <a:spcPts val="0"/>
              </a:spcAft>
              <a:buSzPts val="1800"/>
              <a:buChar char="●"/>
            </a:pPr>
            <a:r>
              <a:rPr lang="en"/>
              <a:t>View and edit personal information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Features</a:t>
            </a:r>
            <a:endParaRPr/>
          </a:p>
        </p:txBody>
      </p:sp>
      <p:sp>
        <p:nvSpPr>
          <p:cNvPr id="97" name="Google Shape;97;p18"/>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Employers</a:t>
            </a:r>
            <a:endParaRPr sz="2400"/>
          </a:p>
        </p:txBody>
      </p:sp>
      <p:sp>
        <p:nvSpPr>
          <p:cNvPr id="98" name="Google Shape;98;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Create and update company profile</a:t>
            </a:r>
            <a:endParaRPr/>
          </a:p>
          <a:p>
            <a:pPr indent="-342900" lvl="0" marL="457200" rtl="0" algn="l">
              <a:spcBef>
                <a:spcPts val="0"/>
              </a:spcBef>
              <a:spcAft>
                <a:spcPts val="0"/>
              </a:spcAft>
              <a:buSzPts val="1800"/>
              <a:buChar char="●"/>
            </a:pPr>
            <a:r>
              <a:rPr lang="en"/>
              <a:t>Create job post</a:t>
            </a:r>
            <a:endParaRPr/>
          </a:p>
          <a:p>
            <a:pPr indent="-342900" lvl="0" marL="457200" rtl="0" algn="l">
              <a:spcBef>
                <a:spcPts val="0"/>
              </a:spcBef>
              <a:spcAft>
                <a:spcPts val="0"/>
              </a:spcAft>
              <a:buSzPts val="1800"/>
              <a:buChar char="●"/>
            </a:pPr>
            <a:r>
              <a:rPr lang="en"/>
              <a:t>View posted jobs</a:t>
            </a:r>
            <a:endParaRPr/>
          </a:p>
          <a:p>
            <a:pPr indent="-342900" lvl="0" marL="457200" rtl="0" algn="l">
              <a:spcBef>
                <a:spcPts val="0"/>
              </a:spcBef>
              <a:spcAft>
                <a:spcPts val="0"/>
              </a:spcAft>
              <a:buSzPts val="1800"/>
              <a:buChar char="●"/>
            </a:pPr>
            <a:r>
              <a:rPr lang="en"/>
              <a:t>View applicant list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4220"/>
              <a:t>Thank You</a:t>
            </a:r>
            <a:endParaRPr sz="422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