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F0DA-6495-4928-B054-2FB4D40FC571}" type="datetimeFigureOut">
              <a:rPr lang="en-US" smtClean="0"/>
              <a:pPr/>
              <a:t>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5D2-3E7B-4BE9-B629-A3BC74CA9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F0DA-6495-4928-B054-2FB4D40FC571}" type="datetimeFigureOut">
              <a:rPr lang="en-US" smtClean="0"/>
              <a:pPr/>
              <a:t>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5D2-3E7B-4BE9-B629-A3BC74CA9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F0DA-6495-4928-B054-2FB4D40FC571}" type="datetimeFigureOut">
              <a:rPr lang="en-US" smtClean="0"/>
              <a:pPr/>
              <a:t>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5D2-3E7B-4BE9-B629-A3BC74CA9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F0DA-6495-4928-B054-2FB4D40FC571}" type="datetimeFigureOut">
              <a:rPr lang="en-US" smtClean="0"/>
              <a:pPr/>
              <a:t>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5D2-3E7B-4BE9-B629-A3BC74CA9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F0DA-6495-4928-B054-2FB4D40FC571}" type="datetimeFigureOut">
              <a:rPr lang="en-US" smtClean="0"/>
              <a:pPr/>
              <a:t>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5D2-3E7B-4BE9-B629-A3BC74CA9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F0DA-6495-4928-B054-2FB4D40FC571}" type="datetimeFigureOut">
              <a:rPr lang="en-US" smtClean="0"/>
              <a:pPr/>
              <a:t>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5D2-3E7B-4BE9-B629-A3BC74CA9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F0DA-6495-4928-B054-2FB4D40FC571}" type="datetimeFigureOut">
              <a:rPr lang="en-US" smtClean="0"/>
              <a:pPr/>
              <a:t>2/27/2021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5D2-3E7B-4BE9-B629-A3BC74CA9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F0DA-6495-4928-B054-2FB4D40FC571}" type="datetimeFigureOut">
              <a:rPr lang="en-US" smtClean="0"/>
              <a:pPr/>
              <a:t>2/27/2021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5D2-3E7B-4BE9-B629-A3BC74CA9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F0DA-6495-4928-B054-2FB4D40FC571}" type="datetimeFigureOut">
              <a:rPr lang="en-US" smtClean="0"/>
              <a:pPr/>
              <a:t>2/27/2021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5D2-3E7B-4BE9-B629-A3BC74CA9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F0DA-6495-4928-B054-2FB4D40FC571}" type="datetimeFigureOut">
              <a:rPr lang="en-US" smtClean="0"/>
              <a:pPr/>
              <a:t>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5D2-3E7B-4BE9-B629-A3BC74CA9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F0DA-6495-4928-B054-2FB4D40FC571}" type="datetimeFigureOut">
              <a:rPr lang="en-US" smtClean="0"/>
              <a:pPr/>
              <a:t>2/27/2021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A5D2-3E7B-4BE9-B629-A3BC74CA9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BF0DA-6495-4928-B054-2FB4D40FC571}" type="datetimeFigureOut">
              <a:rPr lang="en-US" smtClean="0"/>
              <a:pPr/>
              <a:t>2/27/2021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A5D2-3E7B-4BE9-B629-A3BC74CA916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245" y="1817799"/>
            <a:ext cx="5731510" cy="322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245" y="1817721"/>
            <a:ext cx="5731510" cy="322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245" y="1817721"/>
            <a:ext cx="5731510" cy="322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245" y="1817799"/>
            <a:ext cx="5731510" cy="322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19" y="1709737"/>
            <a:ext cx="9040961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</cp:revision>
  <dcterms:created xsi:type="dcterms:W3CDTF">2021-02-14T05:53:43Z</dcterms:created>
  <dcterms:modified xsi:type="dcterms:W3CDTF">2021-02-27T09:34:41Z</dcterms:modified>
</cp:coreProperties>
</file>