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.jpg" ContentType="image/jpe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257" r:id="rId2"/>
    <p:sldId id="285" r:id="rId3"/>
    <p:sldId id="276" r:id="rId4"/>
    <p:sldId id="280" r:id="rId5"/>
    <p:sldId id="259" r:id="rId6"/>
    <p:sldId id="282" r:id="rId7"/>
    <p:sldId id="284" r:id="rId8"/>
    <p:sldId id="283" r:id="rId9"/>
    <p:sldId id="28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57" userDrawn="1">
          <p15:clr>
            <a:srgbClr val="A4A3A4"/>
          </p15:clr>
        </p15:guide>
        <p15:guide id="8" pos="3839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pos="6923" userDrawn="1">
          <p15:clr>
            <a:srgbClr val="A4A3A4"/>
          </p15:clr>
        </p15:guide>
        <p15:guide id="11" pos="5699" userDrawn="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7" userDrawn="1">
          <p15:clr>
            <a:srgbClr val="A4A3A4"/>
          </p15:clr>
        </p15:guide>
        <p15:guide id="15" pos="28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>
      <p:cViewPr varScale="1">
        <p:scale>
          <a:sx n="78" d="100"/>
          <a:sy n="78" d="100"/>
        </p:scale>
        <p:origin x="806" y="58"/>
      </p:cViewPr>
      <p:guideLst>
        <p:guide orient="horz" pos="2160"/>
        <p:guide orient="horz" pos="1026"/>
        <p:guide orient="horz" pos="1152"/>
        <p:guide orient="horz" pos="3888"/>
        <p:guide orient="horz" pos="3067"/>
        <p:guide orient="horz" pos="432"/>
        <p:guide orient="horz" pos="3657"/>
        <p:guide pos="3839"/>
        <p:guide pos="755"/>
        <p:guide pos="6923"/>
        <p:guide pos="5699"/>
        <p:guide pos="7247"/>
        <p:guide pos="3695"/>
        <p:guide pos="437"/>
        <p:guide pos="28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4EDF8-5537-45C2-8E92-3CADF43ECDC4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887B8-65AF-4F9E-80DC-F16731B4D003}">
      <dgm:prSet/>
      <dgm:spPr/>
      <dgm:t>
        <a:bodyPr/>
        <a:lstStyle/>
        <a:p>
          <a:pPr rtl="0"/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Title 1"/>
        </a:ext>
      </dgm:extLst>
    </dgm:pt>
    <dgm:pt modelId="{5D4D1045-3630-406A-8EC7-46528FDE4B55}" type="parTrans" cxnId="{5E34344F-259B-4428-A1DF-78EE491B4E83}">
      <dgm:prSet/>
      <dgm:spPr/>
      <dgm:t>
        <a:bodyPr/>
        <a:lstStyle/>
        <a:p>
          <a:endParaRPr lang="en-US"/>
        </a:p>
      </dgm:t>
    </dgm:pt>
    <dgm:pt modelId="{E8492A35-8473-4C07-B6D1-DAF7A517F475}" type="sibTrans" cxnId="{5E34344F-259B-4428-A1DF-78EE491B4E83}">
      <dgm:prSet/>
      <dgm:spPr/>
      <dgm:t>
        <a:bodyPr/>
        <a:lstStyle/>
        <a:p>
          <a:endParaRPr lang="en-US"/>
        </a:p>
      </dgm:t>
    </dgm:pt>
    <dgm:pt modelId="{E5E4D3F4-D377-473D-8CC1-B99EFCF09104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  <a:effectLst/>
              <a:latin typeface="Söhne"/>
            </a:rPr>
            <a:t>The goal of the weather forecasting project is to develop a web application that provides users with accurate weather information for a given location.</a:t>
          </a:r>
          <a:endParaRPr lang="en-US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Bulleted list 1"/>
        </a:ext>
      </dgm:extLst>
    </dgm:pt>
    <dgm:pt modelId="{36489C54-3876-45B8-B65A-FEC5CC2290C7}" type="parTrans" cxnId="{030AF721-2066-42BB-BA87-DDE5EE3FF2D9}">
      <dgm:prSet/>
      <dgm:spPr/>
      <dgm:t>
        <a:bodyPr/>
        <a:lstStyle/>
        <a:p>
          <a:endParaRPr lang="en-US"/>
        </a:p>
      </dgm:t>
    </dgm:pt>
    <dgm:pt modelId="{092BB2B0-408C-42C8-883E-956C6FB29E16}" type="sibTrans" cxnId="{030AF721-2066-42BB-BA87-DDE5EE3FF2D9}">
      <dgm:prSet/>
      <dgm:spPr/>
      <dgm:t>
        <a:bodyPr/>
        <a:lstStyle/>
        <a:p>
          <a:endParaRPr lang="en-US"/>
        </a:p>
      </dgm:t>
    </dgm:pt>
    <dgm:pt modelId="{6E25BD6A-19A2-4632-BC34-278D03026C51}">
      <dgm:prSet/>
      <dgm:spPr/>
      <dgm:t>
        <a:bodyPr/>
        <a:lstStyle/>
        <a:p>
          <a:pPr rtl="0"/>
          <a:r>
            <a:rPr lang="en-US" dirty="0"/>
            <a:t>Usage</a:t>
          </a:r>
        </a:p>
      </dgm:t>
      <dgm:extLst>
        <a:ext uri="{E40237B7-FDA0-4F09-8148-C483321AD2D9}">
          <dgm14:cNvPr xmlns:dgm14="http://schemas.microsoft.com/office/drawing/2010/diagram" id="0" name="" title="Title 2"/>
        </a:ext>
      </dgm:extLst>
    </dgm:pt>
    <dgm:pt modelId="{864308DC-A1B1-4BC9-8718-90A1DDC2A971}" type="parTrans" cxnId="{437A0D31-FD57-479A-93EA-ECB6A14AE741}">
      <dgm:prSet/>
      <dgm:spPr/>
      <dgm:t>
        <a:bodyPr/>
        <a:lstStyle/>
        <a:p>
          <a:endParaRPr lang="en-US"/>
        </a:p>
      </dgm:t>
    </dgm:pt>
    <dgm:pt modelId="{F44D20AD-0139-45B9-8F66-C72014042AC9}" type="sibTrans" cxnId="{437A0D31-FD57-479A-93EA-ECB6A14AE741}">
      <dgm:prSet/>
      <dgm:spPr/>
      <dgm:t>
        <a:bodyPr/>
        <a:lstStyle/>
        <a:p>
          <a:endParaRPr lang="en-US"/>
        </a:p>
      </dgm:t>
    </dgm:pt>
    <dgm:pt modelId="{C2ABFA14-442D-484F-AFCB-FFF39AE2B4EF}">
      <dgm:prSet/>
      <dgm:spPr/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  <a:effectLst/>
              <a:latin typeface="Söhne"/>
            </a:rPr>
            <a:t>The application should allow users to input their desired location and retrieve the current weather conditions as well as a forecast for the upcoming hours of that day.</a:t>
          </a:r>
          <a:endParaRPr lang="en-US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Bulleted list 2"/>
        </a:ext>
      </dgm:extLst>
    </dgm:pt>
    <dgm:pt modelId="{58802525-E3AD-440E-A356-D9EDD07DE1A5}" type="parTrans" cxnId="{052DFBFA-6820-4859-8B10-5279039A08DF}">
      <dgm:prSet/>
      <dgm:spPr/>
      <dgm:t>
        <a:bodyPr/>
        <a:lstStyle/>
        <a:p>
          <a:endParaRPr lang="en-US"/>
        </a:p>
      </dgm:t>
    </dgm:pt>
    <dgm:pt modelId="{3744CC34-4CDE-4049-8B5E-87FAE2758C55}" type="sibTrans" cxnId="{052DFBFA-6820-4859-8B10-5279039A08DF}">
      <dgm:prSet/>
      <dgm:spPr/>
      <dgm:t>
        <a:bodyPr/>
        <a:lstStyle/>
        <a:p>
          <a:endParaRPr lang="en-US"/>
        </a:p>
      </dgm:t>
    </dgm:pt>
    <dgm:pt modelId="{78FEFF3A-9BFE-4EAF-897C-CD9CBE44342E}" type="pres">
      <dgm:prSet presAssocID="{D6A4EDF8-5537-45C2-8E92-3CADF43ECDC4}" presName="linear" presStyleCnt="0">
        <dgm:presLayoutVars>
          <dgm:dir/>
          <dgm:animLvl val="lvl"/>
          <dgm:resizeHandles val="exact"/>
        </dgm:presLayoutVars>
      </dgm:prSet>
      <dgm:spPr/>
    </dgm:pt>
    <dgm:pt modelId="{A1BDE1CC-18ED-4DB1-A826-689A7C58C788}" type="pres">
      <dgm:prSet presAssocID="{CF3887B8-65AF-4F9E-80DC-F16731B4D003}" presName="parentLin" presStyleCnt="0"/>
      <dgm:spPr/>
    </dgm:pt>
    <dgm:pt modelId="{917B470C-03B0-47C9-AA13-49D7A5594745}" type="pres">
      <dgm:prSet presAssocID="{CF3887B8-65AF-4F9E-80DC-F16731B4D003}" presName="parentLeftMargin" presStyleLbl="node1" presStyleIdx="0" presStyleCnt="2"/>
      <dgm:spPr/>
    </dgm:pt>
    <dgm:pt modelId="{9608FEEC-0F23-44BB-8EAC-255920BB1ACA}" type="pres">
      <dgm:prSet presAssocID="{CF3887B8-65AF-4F9E-80DC-F16731B4D0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D4B984-BAB9-416A-AB17-B98356EFC0F9}" type="pres">
      <dgm:prSet presAssocID="{CF3887B8-65AF-4F9E-80DC-F16731B4D003}" presName="negativeSpace" presStyleCnt="0"/>
      <dgm:spPr/>
    </dgm:pt>
    <dgm:pt modelId="{C91E5EFC-A335-4BE6-AE72-8A31C52D11DA}" type="pres">
      <dgm:prSet presAssocID="{CF3887B8-65AF-4F9E-80DC-F16731B4D003}" presName="childText" presStyleLbl="conFgAcc1" presStyleIdx="0" presStyleCnt="2">
        <dgm:presLayoutVars>
          <dgm:bulletEnabled val="1"/>
        </dgm:presLayoutVars>
      </dgm:prSet>
      <dgm:spPr/>
    </dgm:pt>
    <dgm:pt modelId="{36B5F7F9-D061-4109-B190-1DB622C51A06}" type="pres">
      <dgm:prSet presAssocID="{E8492A35-8473-4C07-B6D1-DAF7A517F475}" presName="spaceBetweenRectangles" presStyleCnt="0"/>
      <dgm:spPr/>
    </dgm:pt>
    <dgm:pt modelId="{E6549C0C-F44B-47C4-8B6C-FCAE95C5FD41}" type="pres">
      <dgm:prSet presAssocID="{6E25BD6A-19A2-4632-BC34-278D03026C51}" presName="parentLin" presStyleCnt="0"/>
      <dgm:spPr/>
    </dgm:pt>
    <dgm:pt modelId="{2A46FE62-E37C-4F75-829D-587EB327ADB7}" type="pres">
      <dgm:prSet presAssocID="{6E25BD6A-19A2-4632-BC34-278D03026C51}" presName="parentLeftMargin" presStyleLbl="node1" presStyleIdx="0" presStyleCnt="2"/>
      <dgm:spPr/>
    </dgm:pt>
    <dgm:pt modelId="{5A6D3B9C-3E43-4024-8AD0-891B3130E789}" type="pres">
      <dgm:prSet presAssocID="{6E25BD6A-19A2-4632-BC34-278D03026C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0513BB-D20A-4619-9ED1-A4556C6755F6}" type="pres">
      <dgm:prSet presAssocID="{6E25BD6A-19A2-4632-BC34-278D03026C51}" presName="negativeSpace" presStyleCnt="0"/>
      <dgm:spPr/>
    </dgm:pt>
    <dgm:pt modelId="{7E654BAA-0289-4314-8270-4A8237FCC55B}" type="pres">
      <dgm:prSet presAssocID="{6E25BD6A-19A2-4632-BC34-278D03026C5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942B10E-B798-4D7D-8D72-159567A88398}" type="presOf" srcId="{CF3887B8-65AF-4F9E-80DC-F16731B4D003}" destId="{917B470C-03B0-47C9-AA13-49D7A5594745}" srcOrd="0" destOrd="0" presId="urn:microsoft.com/office/officeart/2005/8/layout/list1"/>
    <dgm:cxn modelId="{030AF721-2066-42BB-BA87-DDE5EE3FF2D9}" srcId="{CF3887B8-65AF-4F9E-80DC-F16731B4D003}" destId="{E5E4D3F4-D377-473D-8CC1-B99EFCF09104}" srcOrd="0" destOrd="0" parTransId="{36489C54-3876-45B8-B65A-FEC5CC2290C7}" sibTransId="{092BB2B0-408C-42C8-883E-956C6FB29E16}"/>
    <dgm:cxn modelId="{437A0D31-FD57-479A-93EA-ECB6A14AE741}" srcId="{D6A4EDF8-5537-45C2-8E92-3CADF43ECDC4}" destId="{6E25BD6A-19A2-4632-BC34-278D03026C51}" srcOrd="1" destOrd="0" parTransId="{864308DC-A1B1-4BC9-8718-90A1DDC2A971}" sibTransId="{F44D20AD-0139-45B9-8F66-C72014042AC9}"/>
    <dgm:cxn modelId="{FD090C35-A2B7-4C0E-A582-2D0FEA7C2126}" type="presOf" srcId="{C2ABFA14-442D-484F-AFCB-FFF39AE2B4EF}" destId="{7E654BAA-0289-4314-8270-4A8237FCC55B}" srcOrd="0" destOrd="0" presId="urn:microsoft.com/office/officeart/2005/8/layout/list1"/>
    <dgm:cxn modelId="{31629967-DDFE-4723-9C96-A673B707A2CF}" type="presOf" srcId="{6E25BD6A-19A2-4632-BC34-278D03026C51}" destId="{5A6D3B9C-3E43-4024-8AD0-891B3130E789}" srcOrd="1" destOrd="0" presId="urn:microsoft.com/office/officeart/2005/8/layout/list1"/>
    <dgm:cxn modelId="{33E4766A-DBA4-483D-A7E8-33BB11EA70AD}" type="presOf" srcId="{6E25BD6A-19A2-4632-BC34-278D03026C51}" destId="{2A46FE62-E37C-4F75-829D-587EB327ADB7}" srcOrd="0" destOrd="0" presId="urn:microsoft.com/office/officeart/2005/8/layout/list1"/>
    <dgm:cxn modelId="{5E34344F-259B-4428-A1DF-78EE491B4E83}" srcId="{D6A4EDF8-5537-45C2-8E92-3CADF43ECDC4}" destId="{CF3887B8-65AF-4F9E-80DC-F16731B4D003}" srcOrd="0" destOrd="0" parTransId="{5D4D1045-3630-406A-8EC7-46528FDE4B55}" sibTransId="{E8492A35-8473-4C07-B6D1-DAF7A517F475}"/>
    <dgm:cxn modelId="{2876E5B5-5DF1-4CF3-937B-8A43C96472F1}" type="presOf" srcId="{E5E4D3F4-D377-473D-8CC1-B99EFCF09104}" destId="{C91E5EFC-A335-4BE6-AE72-8A31C52D11DA}" srcOrd="0" destOrd="0" presId="urn:microsoft.com/office/officeart/2005/8/layout/list1"/>
    <dgm:cxn modelId="{E80902CC-4CC9-4501-92EF-1AB544D01CF8}" type="presOf" srcId="{CF3887B8-65AF-4F9E-80DC-F16731B4D003}" destId="{9608FEEC-0F23-44BB-8EAC-255920BB1ACA}" srcOrd="1" destOrd="0" presId="urn:microsoft.com/office/officeart/2005/8/layout/list1"/>
    <dgm:cxn modelId="{DDF8A3DC-FBBE-4BE7-870E-F8785D096CE8}" type="presOf" srcId="{D6A4EDF8-5537-45C2-8E92-3CADF43ECDC4}" destId="{78FEFF3A-9BFE-4EAF-897C-CD9CBE44342E}" srcOrd="0" destOrd="0" presId="urn:microsoft.com/office/officeart/2005/8/layout/list1"/>
    <dgm:cxn modelId="{052DFBFA-6820-4859-8B10-5279039A08DF}" srcId="{6E25BD6A-19A2-4632-BC34-278D03026C51}" destId="{C2ABFA14-442D-484F-AFCB-FFF39AE2B4EF}" srcOrd="0" destOrd="0" parTransId="{58802525-E3AD-440E-A356-D9EDD07DE1A5}" sibTransId="{3744CC34-4CDE-4049-8B5E-87FAE2758C55}"/>
    <dgm:cxn modelId="{174A4B17-17E5-4F8D-B916-B7AE8B3F5127}" type="presParOf" srcId="{78FEFF3A-9BFE-4EAF-897C-CD9CBE44342E}" destId="{A1BDE1CC-18ED-4DB1-A826-689A7C58C788}" srcOrd="0" destOrd="0" presId="urn:microsoft.com/office/officeart/2005/8/layout/list1"/>
    <dgm:cxn modelId="{4BBDDF8B-468D-46B2-907B-806634BF6E08}" type="presParOf" srcId="{A1BDE1CC-18ED-4DB1-A826-689A7C58C788}" destId="{917B470C-03B0-47C9-AA13-49D7A5594745}" srcOrd="0" destOrd="0" presId="urn:microsoft.com/office/officeart/2005/8/layout/list1"/>
    <dgm:cxn modelId="{F8AF7933-FE89-447A-9AA7-9AEB10F97B0C}" type="presParOf" srcId="{A1BDE1CC-18ED-4DB1-A826-689A7C58C788}" destId="{9608FEEC-0F23-44BB-8EAC-255920BB1ACA}" srcOrd="1" destOrd="0" presId="urn:microsoft.com/office/officeart/2005/8/layout/list1"/>
    <dgm:cxn modelId="{797B5957-DE71-424C-AE0A-79F609FA2793}" type="presParOf" srcId="{78FEFF3A-9BFE-4EAF-897C-CD9CBE44342E}" destId="{F2D4B984-BAB9-416A-AB17-B98356EFC0F9}" srcOrd="1" destOrd="0" presId="urn:microsoft.com/office/officeart/2005/8/layout/list1"/>
    <dgm:cxn modelId="{DAFCD3E2-E6A7-4A7E-BA36-ACE86D555872}" type="presParOf" srcId="{78FEFF3A-9BFE-4EAF-897C-CD9CBE44342E}" destId="{C91E5EFC-A335-4BE6-AE72-8A31C52D11DA}" srcOrd="2" destOrd="0" presId="urn:microsoft.com/office/officeart/2005/8/layout/list1"/>
    <dgm:cxn modelId="{52752164-6852-4046-ABFD-128CC8345132}" type="presParOf" srcId="{78FEFF3A-9BFE-4EAF-897C-CD9CBE44342E}" destId="{36B5F7F9-D061-4109-B190-1DB622C51A06}" srcOrd="3" destOrd="0" presId="urn:microsoft.com/office/officeart/2005/8/layout/list1"/>
    <dgm:cxn modelId="{0E2C8881-3D78-4F2F-A9DC-7D7BE06C3EBE}" type="presParOf" srcId="{78FEFF3A-9BFE-4EAF-897C-CD9CBE44342E}" destId="{E6549C0C-F44B-47C4-8B6C-FCAE95C5FD41}" srcOrd="4" destOrd="0" presId="urn:microsoft.com/office/officeart/2005/8/layout/list1"/>
    <dgm:cxn modelId="{6E7E8244-B50B-47B6-AF80-D27B72276283}" type="presParOf" srcId="{E6549C0C-F44B-47C4-8B6C-FCAE95C5FD41}" destId="{2A46FE62-E37C-4F75-829D-587EB327ADB7}" srcOrd="0" destOrd="0" presId="urn:microsoft.com/office/officeart/2005/8/layout/list1"/>
    <dgm:cxn modelId="{C1A6C5F2-7BE2-4BFC-8A8E-3C3D56E4D8F9}" type="presParOf" srcId="{E6549C0C-F44B-47C4-8B6C-FCAE95C5FD41}" destId="{5A6D3B9C-3E43-4024-8AD0-891B3130E789}" srcOrd="1" destOrd="0" presId="urn:microsoft.com/office/officeart/2005/8/layout/list1"/>
    <dgm:cxn modelId="{72E0BEED-03FE-432F-8F1D-34C5A5FB4B50}" type="presParOf" srcId="{78FEFF3A-9BFE-4EAF-897C-CD9CBE44342E}" destId="{850513BB-D20A-4619-9ED1-A4556C6755F6}" srcOrd="5" destOrd="0" presId="urn:microsoft.com/office/officeart/2005/8/layout/list1"/>
    <dgm:cxn modelId="{88F325A0-184E-4EAE-92D9-07224FF1D441}" type="presParOf" srcId="{78FEFF3A-9BFE-4EAF-897C-CD9CBE44342E}" destId="{7E654BAA-0289-4314-8270-4A8237FCC55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/>
              </a:solidFill>
            </a:rPr>
            <a:t>Project Overview</a:t>
          </a:r>
        </a:p>
      </dgm:t>
      <dgm:extLst>
        <a:ext uri="{E40237B7-FDA0-4F09-8148-C483321AD2D9}">
          <dgm14:cNvPr xmlns:dgm14="http://schemas.microsoft.com/office/drawing/2010/diagram" id="0" name="" title="Level 1 label and status"/>
        </a:ext>
      </dgm:extLs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Curve"/>
        </a:ext>
      </dgm:extLst>
    </dgm:pt>
    <dgm:pt modelId="{FCFBC764-D8CE-44F5-8F4E-BD7B9AE01BBC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/>
              </a:solidFill>
            </a:rPr>
            <a:t>Stakeholders Identification</a:t>
          </a:r>
        </a:p>
      </dgm:t>
      <dgm:extLst>
        <a:ext uri="{E40237B7-FDA0-4F09-8148-C483321AD2D9}">
          <dgm14:cNvPr xmlns:dgm14="http://schemas.microsoft.com/office/drawing/2010/diagram" id="0" name="" title="Level 2 label and status"/>
        </a:ext>
      </dgm:extLst>
    </dgm:pt>
    <dgm:pt modelId="{53E44837-C6E0-400B-9EF7-D8C370B3B03A}" type="par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9669B0-EE9E-45B8-85AC-B743C8A88238}" type="sib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137C2E-0F5F-45DF-8913-10FB5607A612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/>
              </a:solidFill>
            </a:rPr>
            <a:t>Progress Updates</a:t>
          </a:r>
        </a:p>
      </dgm:t>
      <dgm:extLst>
        <a:ext uri="{E40237B7-FDA0-4F09-8148-C483321AD2D9}">
          <dgm14:cNvPr xmlns:dgm14="http://schemas.microsoft.com/office/drawing/2010/diagram" id="0" name="" title="Level 4 label and status"/>
        </a:ext>
      </dgm:extLst>
    </dgm:pt>
    <dgm:pt modelId="{F003C707-4205-4204-8997-6F4FDC45BE6A}" type="par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44F14F-8498-4933-9CFA-CD58734FDFD0}" type="sib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02745E-8C98-497E-BB6C-70FB14C3A79B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/>
              </a:solidFill>
            </a:rPr>
            <a:t>Task Management</a:t>
          </a:r>
        </a:p>
      </dgm:t>
      <dgm:extLst>
        <a:ext uri="{E40237B7-FDA0-4F09-8148-C483321AD2D9}">
          <dgm14:cNvPr xmlns:dgm14="http://schemas.microsoft.com/office/drawing/2010/diagram" id="0" name="" title="Level 5 label and status"/>
        </a:ext>
      </dgm:extLst>
    </dgm:pt>
    <dgm:pt modelId="{E3196EAE-51B3-4DAE-B88F-7D2BE2DA4E9F}" type="par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77F66F-98BB-4DC7-A327-B4A5AADDBC44}" type="sib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FEF338-32DA-467C-9637-1E154DA359AC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/>
              </a:solidFill>
            </a:rPr>
            <a:t>Self-review</a:t>
          </a:r>
        </a:p>
      </dgm:t>
      <dgm:extLst>
        <a:ext uri="{E40237B7-FDA0-4F09-8148-C483321AD2D9}">
          <dgm14:cNvPr xmlns:dgm14="http://schemas.microsoft.com/office/drawing/2010/diagram" id="0" name="" title="Level 6 label and status"/>
        </a:ext>
      </dgm:extLst>
    </dgm:pt>
    <dgm:pt modelId="{73D4F724-962B-4AB8-BA92-9AA37E509086}" type="par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17551-1C51-4DCC-85CD-F1693C025D96}" type="sib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4F1F1B-25FF-4BCD-A321-2AB5140F869A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/>
              </a:solidFill>
            </a:rPr>
            <a:t>Issue Resolution</a:t>
          </a:r>
        </a:p>
      </dgm:t>
      <dgm:extLst>
        <a:ext uri="{E40237B7-FDA0-4F09-8148-C483321AD2D9}">
          <dgm14:cNvPr xmlns:dgm14="http://schemas.microsoft.com/office/drawing/2010/diagram" id="0" name="" title="Level 6 label and status"/>
        </a:ext>
      </dgm:extLst>
    </dgm:pt>
    <dgm:pt modelId="{2BCFDF10-B46B-4D20-A41C-ED3C60CE4B8D}" type="parTrans" cxnId="{6D1CCA0D-F866-4947-A346-DF7DCAD2D69C}">
      <dgm:prSet/>
      <dgm:spPr/>
      <dgm:t>
        <a:bodyPr/>
        <a:lstStyle/>
        <a:p>
          <a:endParaRPr lang="en-IN"/>
        </a:p>
      </dgm:t>
    </dgm:pt>
    <dgm:pt modelId="{8441E308-64C6-42A8-A110-AC7CDF80181A}" type="sibTrans" cxnId="{6D1CCA0D-F866-4947-A346-DF7DCAD2D69C}">
      <dgm:prSet/>
      <dgm:spPr/>
      <dgm:t>
        <a:bodyPr/>
        <a:lstStyle/>
        <a:p>
          <a:endParaRPr lang="en-IN"/>
        </a:p>
      </dgm:t>
    </dgm:pt>
    <dgm:pt modelId="{DBFDC693-19E3-43EF-BCF0-EDA85AB1BD76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1"/>
              </a:solidFill>
            </a:rPr>
            <a:t>Risk Management</a:t>
          </a:r>
        </a:p>
      </dgm:t>
      <dgm:extLst>
        <a:ext uri="{E40237B7-FDA0-4F09-8148-C483321AD2D9}">
          <dgm14:cNvPr xmlns:dgm14="http://schemas.microsoft.com/office/drawing/2010/diagram" id="0" name="" title="Level 6 label and status"/>
        </a:ext>
      </dgm:extLst>
    </dgm:pt>
    <dgm:pt modelId="{C425E1A6-4C16-4751-A548-D52F140AD44C}" type="parTrans" cxnId="{3FF995A2-643A-42C7-BE6A-A595604C5C77}">
      <dgm:prSet/>
      <dgm:spPr/>
      <dgm:t>
        <a:bodyPr/>
        <a:lstStyle/>
        <a:p>
          <a:endParaRPr lang="en-IN"/>
        </a:p>
      </dgm:t>
    </dgm:pt>
    <dgm:pt modelId="{FB4F5ACD-3019-4E8A-B8DE-F5857CBB48AB}" type="sibTrans" cxnId="{3FF995A2-643A-42C7-BE6A-A595604C5C77}">
      <dgm:prSet/>
      <dgm:spPr/>
      <dgm:t>
        <a:bodyPr/>
        <a:lstStyle/>
        <a:p>
          <a:endParaRPr lang="en-IN"/>
        </a:p>
      </dgm:t>
    </dgm:pt>
    <dgm:pt modelId="{2C55DA06-EC77-4AF4-A396-3D94F924D29A}" type="pres">
      <dgm:prSet presAssocID="{6539D817-A9A6-49AC-91C3-9A9029A1C922}" presName="Name0" presStyleCnt="0">
        <dgm:presLayoutVars>
          <dgm:chMax val="7"/>
          <dgm:chPref val="7"/>
          <dgm:dir/>
        </dgm:presLayoutVars>
      </dgm:prSet>
      <dgm:spPr/>
    </dgm:pt>
    <dgm:pt modelId="{E71FBC44-5B84-4635-AB49-C5691CF606A6}" type="pres">
      <dgm:prSet presAssocID="{6539D817-A9A6-49AC-91C3-9A9029A1C922}" presName="Name1" presStyleCnt="0"/>
      <dgm:spPr/>
    </dgm:pt>
    <dgm:pt modelId="{EB59A96A-CE84-462F-9493-155F11881A62}" type="pres">
      <dgm:prSet presAssocID="{6539D817-A9A6-49AC-91C3-9A9029A1C922}" presName="cycle" presStyleCnt="0"/>
      <dgm:spPr/>
    </dgm:pt>
    <dgm:pt modelId="{054915B1-085A-4ADC-B653-10081DCD0EA9}" type="pres">
      <dgm:prSet presAssocID="{6539D817-A9A6-49AC-91C3-9A9029A1C922}" presName="srcNode" presStyleLbl="node1" presStyleIdx="0" presStyleCnt="7"/>
      <dgm:spPr/>
    </dgm:pt>
    <dgm:pt modelId="{A5CCEC8E-9174-4C7D-B544-BBD17FE54CB3}" type="pres">
      <dgm:prSet presAssocID="{6539D817-A9A6-49AC-91C3-9A9029A1C922}" presName="conn" presStyleLbl="parChTrans1D2" presStyleIdx="0" presStyleCnt="1"/>
      <dgm:spPr/>
    </dgm:pt>
    <dgm:pt modelId="{E0118591-8FE2-4AB8-B63F-2FA777571D0E}" type="pres">
      <dgm:prSet presAssocID="{6539D817-A9A6-49AC-91C3-9A9029A1C922}" presName="extraNode" presStyleLbl="node1" presStyleIdx="0" presStyleCnt="7"/>
      <dgm:spPr/>
    </dgm:pt>
    <dgm:pt modelId="{B54BF56E-FF7C-462B-BDEF-94A9ECD23A96}" type="pres">
      <dgm:prSet presAssocID="{6539D817-A9A6-49AC-91C3-9A9029A1C922}" presName="dstNode" presStyleLbl="node1" presStyleIdx="0" presStyleCnt="7"/>
      <dgm:spPr/>
    </dgm:pt>
    <dgm:pt modelId="{80334F07-121B-40EE-9400-5E253723EAD5}" type="pres">
      <dgm:prSet presAssocID="{785A8E3F-6673-43E5-BA9F-91131A0B389E}" presName="text_1" presStyleLbl="node1" presStyleIdx="0" presStyleCnt="7" custLinFactNeighborX="96" custLinFactNeighborY="1041">
        <dgm:presLayoutVars>
          <dgm:bulletEnabled val="1"/>
        </dgm:presLayoutVars>
      </dgm:prSet>
      <dgm:spPr/>
    </dgm:pt>
    <dgm:pt modelId="{02E156C6-3C5B-4C75-AD35-1A7F7398D99E}" type="pres">
      <dgm:prSet presAssocID="{785A8E3F-6673-43E5-BA9F-91131A0B389E}" presName="accent_1" presStyleCnt="0"/>
      <dgm:spPr/>
    </dgm:pt>
    <dgm:pt modelId="{C69DE25E-0FEB-4762-8745-9E19317BA790}" type="pres">
      <dgm:prSet presAssocID="{785A8E3F-6673-43E5-BA9F-91131A0B389E}" presName="accentRepeatNode" presStyleLbl="solidFgAcc1" presStyleIdx="0" presStyleCnt="7"/>
      <dgm:spPr/>
      <dgm:extLst>
        <a:ext uri="{E40237B7-FDA0-4F09-8148-C483321AD2D9}">
          <dgm14:cNvPr xmlns:dgm14="http://schemas.microsoft.com/office/drawing/2010/diagram" id="0" name="" title="Circle for level 1"/>
        </a:ext>
      </dgm:extLst>
    </dgm:pt>
    <dgm:pt modelId="{6E9ACDEA-2479-43A3-BC50-5E8DC199105E}" type="pres">
      <dgm:prSet presAssocID="{FCFBC764-D8CE-44F5-8F4E-BD7B9AE01BBC}" presName="text_2" presStyleLbl="node1" presStyleIdx="1" presStyleCnt="7">
        <dgm:presLayoutVars>
          <dgm:bulletEnabled val="1"/>
        </dgm:presLayoutVars>
      </dgm:prSet>
      <dgm:spPr/>
    </dgm:pt>
    <dgm:pt modelId="{F77992BE-49C0-44EF-9EB0-F801267BCF54}" type="pres">
      <dgm:prSet presAssocID="{FCFBC764-D8CE-44F5-8F4E-BD7B9AE01BBC}" presName="accent_2" presStyleCnt="0"/>
      <dgm:spPr/>
    </dgm:pt>
    <dgm:pt modelId="{2735700C-DFC4-47C9-BFDA-A56DEE3AEDB8}" type="pres">
      <dgm:prSet presAssocID="{FCFBC764-D8CE-44F5-8F4E-BD7B9AE01BBC}" presName="accentRepeatNode" presStyleLbl="solidFgAcc1" presStyleIdx="1" presStyleCnt="7"/>
      <dgm:spPr/>
      <dgm:extLst>
        <a:ext uri="{E40237B7-FDA0-4F09-8148-C483321AD2D9}">
          <dgm14:cNvPr xmlns:dgm14="http://schemas.microsoft.com/office/drawing/2010/diagram" id="0" name="" title="Circle for level 2"/>
        </a:ext>
      </dgm:extLst>
    </dgm:pt>
    <dgm:pt modelId="{24BB358E-D20D-45CA-AF59-048020FA47DE}" type="pres">
      <dgm:prSet presAssocID="{48137C2E-0F5F-45DF-8913-10FB5607A612}" presName="text_3" presStyleLbl="node1" presStyleIdx="2" presStyleCnt="7">
        <dgm:presLayoutVars>
          <dgm:bulletEnabled val="1"/>
        </dgm:presLayoutVars>
      </dgm:prSet>
      <dgm:spPr/>
    </dgm:pt>
    <dgm:pt modelId="{28D71B06-4117-4A74-8A47-5CBD3D1809DB}" type="pres">
      <dgm:prSet presAssocID="{48137C2E-0F5F-45DF-8913-10FB5607A612}" presName="accent_3" presStyleCnt="0"/>
      <dgm:spPr/>
    </dgm:pt>
    <dgm:pt modelId="{2BC7BD0A-650B-42E8-899B-065889F4A25D}" type="pres">
      <dgm:prSet presAssocID="{48137C2E-0F5F-45DF-8913-10FB5607A612}" presName="accentRepeatNode" presStyleLbl="solidFgAcc1" presStyleIdx="2" presStyleCnt="7"/>
      <dgm:spPr/>
      <dgm:extLst>
        <a:ext uri="{E40237B7-FDA0-4F09-8148-C483321AD2D9}">
          <dgm14:cNvPr xmlns:dgm14="http://schemas.microsoft.com/office/drawing/2010/diagram" id="0" name="" title="Circle for level 4"/>
        </a:ext>
      </dgm:extLst>
    </dgm:pt>
    <dgm:pt modelId="{A0D0E303-3D7C-400B-912A-D725C7627941}" type="pres">
      <dgm:prSet presAssocID="{C402745E-8C98-497E-BB6C-70FB14C3A79B}" presName="text_4" presStyleLbl="node1" presStyleIdx="3" presStyleCnt="7">
        <dgm:presLayoutVars>
          <dgm:bulletEnabled val="1"/>
        </dgm:presLayoutVars>
      </dgm:prSet>
      <dgm:spPr/>
    </dgm:pt>
    <dgm:pt modelId="{1FD24649-8190-47AB-95E9-7DD1834EF855}" type="pres">
      <dgm:prSet presAssocID="{C402745E-8C98-497E-BB6C-70FB14C3A79B}" presName="accent_4" presStyleCnt="0"/>
      <dgm:spPr/>
    </dgm:pt>
    <dgm:pt modelId="{BC59C54A-67F5-47AE-9AC0-3149B2F58E7B}" type="pres">
      <dgm:prSet presAssocID="{C402745E-8C98-497E-BB6C-70FB14C3A79B}" presName="accentRepeatNode" presStyleLbl="solidFgAcc1" presStyleIdx="3" presStyleCnt="7"/>
      <dgm:spPr/>
      <dgm:extLst>
        <a:ext uri="{E40237B7-FDA0-4F09-8148-C483321AD2D9}">
          <dgm14:cNvPr xmlns:dgm14="http://schemas.microsoft.com/office/drawing/2010/diagram" id="0" name="" title="Circle for level 5"/>
        </a:ext>
      </dgm:extLst>
    </dgm:pt>
    <dgm:pt modelId="{4F0B87C3-6B4C-4182-9E54-012D48166F62}" type="pres">
      <dgm:prSet presAssocID="{DCFEF338-32DA-467C-9637-1E154DA359AC}" presName="text_5" presStyleLbl="node1" presStyleIdx="4" presStyleCnt="7">
        <dgm:presLayoutVars>
          <dgm:bulletEnabled val="1"/>
        </dgm:presLayoutVars>
      </dgm:prSet>
      <dgm:spPr/>
    </dgm:pt>
    <dgm:pt modelId="{EBAF3DC9-306F-4127-92E6-C3D8364C0833}" type="pres">
      <dgm:prSet presAssocID="{DCFEF338-32DA-467C-9637-1E154DA359AC}" presName="accent_5" presStyleCnt="0"/>
      <dgm:spPr/>
    </dgm:pt>
    <dgm:pt modelId="{18E36C54-3955-40DF-B5A1-8453BDB07FD6}" type="pres">
      <dgm:prSet presAssocID="{DCFEF338-32DA-467C-9637-1E154DA359AC}" presName="accentRepeatNode" presStyleLbl="solidFgAcc1" presStyleIdx="4" presStyleCnt="7"/>
      <dgm:spPr/>
      <dgm:extLst>
        <a:ext uri="{E40237B7-FDA0-4F09-8148-C483321AD2D9}">
          <dgm14:cNvPr xmlns:dgm14="http://schemas.microsoft.com/office/drawing/2010/diagram" id="0" name="" title="Circle for level 6"/>
        </a:ext>
      </dgm:extLst>
    </dgm:pt>
    <dgm:pt modelId="{A4911BEB-1367-47A2-8274-47A7E34EC161}" type="pres">
      <dgm:prSet presAssocID="{0F4F1F1B-25FF-4BCD-A321-2AB5140F869A}" presName="text_6" presStyleLbl="node1" presStyleIdx="5" presStyleCnt="7">
        <dgm:presLayoutVars>
          <dgm:bulletEnabled val="1"/>
        </dgm:presLayoutVars>
      </dgm:prSet>
      <dgm:spPr/>
    </dgm:pt>
    <dgm:pt modelId="{478A3135-BFFD-4B95-95E8-F62275767659}" type="pres">
      <dgm:prSet presAssocID="{0F4F1F1B-25FF-4BCD-A321-2AB5140F869A}" presName="accent_6" presStyleCnt="0"/>
      <dgm:spPr/>
    </dgm:pt>
    <dgm:pt modelId="{6DC46517-CCEA-4EC7-81AB-40E7D094A8BE}" type="pres">
      <dgm:prSet presAssocID="{0F4F1F1B-25FF-4BCD-A321-2AB5140F869A}" presName="accentRepeatNode" presStyleLbl="solidFgAcc1" presStyleIdx="5" presStyleCnt="7"/>
      <dgm:spPr/>
    </dgm:pt>
    <dgm:pt modelId="{66311F00-753C-4329-8E2C-14B3125FE7D2}" type="pres">
      <dgm:prSet presAssocID="{DBFDC693-19E3-43EF-BCF0-EDA85AB1BD76}" presName="text_7" presStyleLbl="node1" presStyleIdx="6" presStyleCnt="7">
        <dgm:presLayoutVars>
          <dgm:bulletEnabled val="1"/>
        </dgm:presLayoutVars>
      </dgm:prSet>
      <dgm:spPr/>
    </dgm:pt>
    <dgm:pt modelId="{0DAAC09B-3B68-4908-B259-49E9344AEAC9}" type="pres">
      <dgm:prSet presAssocID="{DBFDC693-19E3-43EF-BCF0-EDA85AB1BD76}" presName="accent_7" presStyleCnt="0"/>
      <dgm:spPr/>
    </dgm:pt>
    <dgm:pt modelId="{E855C107-9517-4825-90B9-D2A025972458}" type="pres">
      <dgm:prSet presAssocID="{DBFDC693-19E3-43EF-BCF0-EDA85AB1BD76}" presName="accentRepeatNode" presStyleLbl="solidFgAcc1" presStyleIdx="6" presStyleCnt="7"/>
      <dgm:spPr/>
    </dgm:pt>
  </dgm:ptLst>
  <dgm:cxnLst>
    <dgm:cxn modelId="{B08C2500-9BED-49A5-88DA-E528ED9050DF}" type="presOf" srcId="{FCFBC764-D8CE-44F5-8F4E-BD7B9AE01BBC}" destId="{6E9ACDEA-2479-43A3-BC50-5E8DC199105E}" srcOrd="0" destOrd="0" presId="urn:microsoft.com/office/officeart/2008/layout/VerticalCurvedList"/>
    <dgm:cxn modelId="{6D1CCA0D-F866-4947-A346-DF7DCAD2D69C}" srcId="{6539D817-A9A6-49AC-91C3-9A9029A1C922}" destId="{0F4F1F1B-25FF-4BCD-A321-2AB5140F869A}" srcOrd="5" destOrd="0" parTransId="{2BCFDF10-B46B-4D20-A41C-ED3C60CE4B8D}" sibTransId="{8441E308-64C6-42A8-A110-AC7CDF80181A}"/>
    <dgm:cxn modelId="{AD018019-DE1F-403D-B011-0CFD48A73DE5}" type="presOf" srcId="{785A8E3F-6673-43E5-BA9F-91131A0B389E}" destId="{80334F07-121B-40EE-9400-5E253723EAD5}" srcOrd="0" destOrd="0" presId="urn:microsoft.com/office/officeart/2008/layout/VerticalCurvedList"/>
    <dgm:cxn modelId="{DDEB0D1D-1CBF-475A-8335-88FF7CEB1D0C}" type="presOf" srcId="{0F4F1F1B-25FF-4BCD-A321-2AB5140F869A}" destId="{A4911BEB-1367-47A2-8274-47A7E34EC161}" srcOrd="0" destOrd="0" presId="urn:microsoft.com/office/officeart/2008/layout/VerticalCurvedList"/>
    <dgm:cxn modelId="{EB388E2F-2DDD-4233-9E3F-F2A75D16890B}" srcId="{6539D817-A9A6-49AC-91C3-9A9029A1C922}" destId="{FCFBC764-D8CE-44F5-8F4E-BD7B9AE01BBC}" srcOrd="1" destOrd="0" parTransId="{53E44837-C6E0-400B-9EF7-D8C370B3B03A}" sibTransId="{6C9669B0-EE9E-45B8-85AC-B743C8A88238}"/>
    <dgm:cxn modelId="{48F9F25D-5962-4CB7-B53F-8CBC5E05996C}" type="presOf" srcId="{DCFEF338-32DA-467C-9637-1E154DA359AC}" destId="{4F0B87C3-6B4C-4182-9E54-012D48166F62}" srcOrd="0" destOrd="0" presId="urn:microsoft.com/office/officeart/2008/layout/VerticalCurved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D6F92174-A383-4193-9176-730134E04207}" type="presOf" srcId="{48137C2E-0F5F-45DF-8913-10FB5607A612}" destId="{24BB358E-D20D-45CA-AF59-048020FA47DE}" srcOrd="0" destOrd="0" presId="urn:microsoft.com/office/officeart/2008/layout/VerticalCurvedList"/>
    <dgm:cxn modelId="{B3D93087-6524-4C77-B2F9-91B2BB98F39C}" srcId="{6539D817-A9A6-49AC-91C3-9A9029A1C922}" destId="{C402745E-8C98-497E-BB6C-70FB14C3A79B}" srcOrd="3" destOrd="0" parTransId="{E3196EAE-51B3-4DAE-B88F-7D2BE2DA4E9F}" sibTransId="{EE77F66F-98BB-4DC7-A327-B4A5AADDBC44}"/>
    <dgm:cxn modelId="{B795AE91-2CA6-4F02-A62F-36E6020F2D85}" srcId="{6539D817-A9A6-49AC-91C3-9A9029A1C922}" destId="{48137C2E-0F5F-45DF-8913-10FB5607A612}" srcOrd="2" destOrd="0" parTransId="{F003C707-4205-4204-8997-6F4FDC45BE6A}" sibTransId="{6C44F14F-8498-4933-9CFA-CD58734FDFD0}"/>
    <dgm:cxn modelId="{0C902D97-3353-4A00-B3DC-46F65984FF1E}" type="presOf" srcId="{AAB13DBF-F1C2-4C94-AED4-855794292BE7}" destId="{A5CCEC8E-9174-4C7D-B544-BBD17FE54CB3}" srcOrd="0" destOrd="0" presId="urn:microsoft.com/office/officeart/2008/layout/VerticalCurvedList"/>
    <dgm:cxn modelId="{3FF995A2-643A-42C7-BE6A-A595604C5C77}" srcId="{6539D817-A9A6-49AC-91C3-9A9029A1C922}" destId="{DBFDC693-19E3-43EF-BCF0-EDA85AB1BD76}" srcOrd="6" destOrd="0" parTransId="{C425E1A6-4C16-4751-A548-D52F140AD44C}" sibTransId="{FB4F5ACD-3019-4E8A-B8DE-F5857CBB48AB}"/>
    <dgm:cxn modelId="{784E74BF-EDE9-4A8B-BED9-C55112F6FAED}" type="presOf" srcId="{C402745E-8C98-497E-BB6C-70FB14C3A79B}" destId="{A0D0E303-3D7C-400B-912A-D725C7627941}" srcOrd="0" destOrd="0" presId="urn:microsoft.com/office/officeart/2008/layout/VerticalCurvedList"/>
    <dgm:cxn modelId="{898B20C3-9DFC-4A85-BB95-140B37F8753B}" srcId="{6539D817-A9A6-49AC-91C3-9A9029A1C922}" destId="{DCFEF338-32DA-467C-9637-1E154DA359AC}" srcOrd="4" destOrd="0" parTransId="{73D4F724-962B-4AB8-BA92-9AA37E509086}" sibTransId="{21417551-1C51-4DCC-85CD-F1693C025D96}"/>
    <dgm:cxn modelId="{F59E24F1-3E79-42DF-9D5B-256BC7E44F0C}" type="presOf" srcId="{DBFDC693-19E3-43EF-BCF0-EDA85AB1BD76}" destId="{66311F00-753C-4329-8E2C-14B3125FE7D2}" srcOrd="0" destOrd="0" presId="urn:microsoft.com/office/officeart/2008/layout/VerticalCurvedList"/>
    <dgm:cxn modelId="{28D22EFD-B6C9-4EA5-B206-0B3E871F9DB4}" type="presOf" srcId="{6539D817-A9A6-49AC-91C3-9A9029A1C922}" destId="{2C55DA06-EC77-4AF4-A396-3D94F924D29A}" srcOrd="0" destOrd="0" presId="urn:microsoft.com/office/officeart/2008/layout/VerticalCurvedList"/>
    <dgm:cxn modelId="{918E5510-356A-421E-A6B8-B9839467DAC0}" type="presParOf" srcId="{2C55DA06-EC77-4AF4-A396-3D94F924D29A}" destId="{E71FBC44-5B84-4635-AB49-C5691CF606A6}" srcOrd="0" destOrd="0" presId="urn:microsoft.com/office/officeart/2008/layout/VerticalCurvedList"/>
    <dgm:cxn modelId="{F74A38A3-CFA2-4ED4-8C9E-35C874780CB1}" type="presParOf" srcId="{E71FBC44-5B84-4635-AB49-C5691CF606A6}" destId="{EB59A96A-CE84-462F-9493-155F11881A62}" srcOrd="0" destOrd="0" presId="urn:microsoft.com/office/officeart/2008/layout/VerticalCurvedList"/>
    <dgm:cxn modelId="{A460BCD1-5AE2-4810-A9CF-9FC0C4EBD0EC}" type="presParOf" srcId="{EB59A96A-CE84-462F-9493-155F11881A62}" destId="{054915B1-085A-4ADC-B653-10081DCD0EA9}" srcOrd="0" destOrd="0" presId="urn:microsoft.com/office/officeart/2008/layout/VerticalCurvedList"/>
    <dgm:cxn modelId="{F35A38B8-8994-411F-9CA6-387E5EEE0F32}" type="presParOf" srcId="{EB59A96A-CE84-462F-9493-155F11881A62}" destId="{A5CCEC8E-9174-4C7D-B544-BBD17FE54CB3}" srcOrd="1" destOrd="0" presId="urn:microsoft.com/office/officeart/2008/layout/VerticalCurvedList"/>
    <dgm:cxn modelId="{B61BA2DE-4DB5-4B62-A187-005CE4FB745A}" type="presParOf" srcId="{EB59A96A-CE84-462F-9493-155F11881A62}" destId="{E0118591-8FE2-4AB8-B63F-2FA777571D0E}" srcOrd="2" destOrd="0" presId="urn:microsoft.com/office/officeart/2008/layout/VerticalCurvedList"/>
    <dgm:cxn modelId="{73B97898-8E25-469C-B330-1964F7A4C864}" type="presParOf" srcId="{EB59A96A-CE84-462F-9493-155F11881A62}" destId="{B54BF56E-FF7C-462B-BDEF-94A9ECD23A96}" srcOrd="3" destOrd="0" presId="urn:microsoft.com/office/officeart/2008/layout/VerticalCurvedList"/>
    <dgm:cxn modelId="{23B2151E-5D6D-41CF-8750-55271BA89C65}" type="presParOf" srcId="{E71FBC44-5B84-4635-AB49-C5691CF606A6}" destId="{80334F07-121B-40EE-9400-5E253723EAD5}" srcOrd="1" destOrd="0" presId="urn:microsoft.com/office/officeart/2008/layout/VerticalCurvedList"/>
    <dgm:cxn modelId="{65756408-B8FB-4994-AF85-BBCD33B13E72}" type="presParOf" srcId="{E71FBC44-5B84-4635-AB49-C5691CF606A6}" destId="{02E156C6-3C5B-4C75-AD35-1A7F7398D99E}" srcOrd="2" destOrd="0" presId="urn:microsoft.com/office/officeart/2008/layout/VerticalCurvedList"/>
    <dgm:cxn modelId="{1E107579-4C09-4B63-94C2-C08D2F6DD1B0}" type="presParOf" srcId="{02E156C6-3C5B-4C75-AD35-1A7F7398D99E}" destId="{C69DE25E-0FEB-4762-8745-9E19317BA790}" srcOrd="0" destOrd="0" presId="urn:microsoft.com/office/officeart/2008/layout/VerticalCurvedList"/>
    <dgm:cxn modelId="{F04AAA52-FDD1-42F2-9D2C-52ED3F5DBDE4}" type="presParOf" srcId="{E71FBC44-5B84-4635-AB49-C5691CF606A6}" destId="{6E9ACDEA-2479-43A3-BC50-5E8DC199105E}" srcOrd="3" destOrd="0" presId="urn:microsoft.com/office/officeart/2008/layout/VerticalCurvedList"/>
    <dgm:cxn modelId="{D4DFE2D9-AB41-4EF8-A849-168452A94BBC}" type="presParOf" srcId="{E71FBC44-5B84-4635-AB49-C5691CF606A6}" destId="{F77992BE-49C0-44EF-9EB0-F801267BCF54}" srcOrd="4" destOrd="0" presId="urn:microsoft.com/office/officeart/2008/layout/VerticalCurvedList"/>
    <dgm:cxn modelId="{5DD5DEF9-58C2-4AC2-9C73-C4F3134ED727}" type="presParOf" srcId="{F77992BE-49C0-44EF-9EB0-F801267BCF54}" destId="{2735700C-DFC4-47C9-BFDA-A56DEE3AEDB8}" srcOrd="0" destOrd="0" presId="urn:microsoft.com/office/officeart/2008/layout/VerticalCurvedList"/>
    <dgm:cxn modelId="{22DE5E85-DE98-4065-A2E8-C25A3CBF3786}" type="presParOf" srcId="{E71FBC44-5B84-4635-AB49-C5691CF606A6}" destId="{24BB358E-D20D-45CA-AF59-048020FA47DE}" srcOrd="5" destOrd="0" presId="urn:microsoft.com/office/officeart/2008/layout/VerticalCurvedList"/>
    <dgm:cxn modelId="{1DA4F7AF-2931-4E5E-A2F4-4BE215D866BF}" type="presParOf" srcId="{E71FBC44-5B84-4635-AB49-C5691CF606A6}" destId="{28D71B06-4117-4A74-8A47-5CBD3D1809DB}" srcOrd="6" destOrd="0" presId="urn:microsoft.com/office/officeart/2008/layout/VerticalCurvedList"/>
    <dgm:cxn modelId="{30007FA2-41B2-4DD6-9509-F70841D7D309}" type="presParOf" srcId="{28D71B06-4117-4A74-8A47-5CBD3D1809DB}" destId="{2BC7BD0A-650B-42E8-899B-065889F4A25D}" srcOrd="0" destOrd="0" presId="urn:microsoft.com/office/officeart/2008/layout/VerticalCurvedList"/>
    <dgm:cxn modelId="{CA313D32-115A-481A-8FD7-D96C025DD4D0}" type="presParOf" srcId="{E71FBC44-5B84-4635-AB49-C5691CF606A6}" destId="{A0D0E303-3D7C-400B-912A-D725C7627941}" srcOrd="7" destOrd="0" presId="urn:microsoft.com/office/officeart/2008/layout/VerticalCurvedList"/>
    <dgm:cxn modelId="{BDF8C4E2-D329-4B0B-8E46-7774E818050A}" type="presParOf" srcId="{E71FBC44-5B84-4635-AB49-C5691CF606A6}" destId="{1FD24649-8190-47AB-95E9-7DD1834EF855}" srcOrd="8" destOrd="0" presId="urn:microsoft.com/office/officeart/2008/layout/VerticalCurvedList"/>
    <dgm:cxn modelId="{B30C99F3-EDFE-4675-A23B-BC97F3F928EB}" type="presParOf" srcId="{1FD24649-8190-47AB-95E9-7DD1834EF855}" destId="{BC59C54A-67F5-47AE-9AC0-3149B2F58E7B}" srcOrd="0" destOrd="0" presId="urn:microsoft.com/office/officeart/2008/layout/VerticalCurvedList"/>
    <dgm:cxn modelId="{2319B23A-6F25-4BD6-A1D1-7525D0541DF9}" type="presParOf" srcId="{E71FBC44-5B84-4635-AB49-C5691CF606A6}" destId="{4F0B87C3-6B4C-4182-9E54-012D48166F62}" srcOrd="9" destOrd="0" presId="urn:microsoft.com/office/officeart/2008/layout/VerticalCurvedList"/>
    <dgm:cxn modelId="{7FA4024E-A318-4659-BB2A-910734E3B6F2}" type="presParOf" srcId="{E71FBC44-5B84-4635-AB49-C5691CF606A6}" destId="{EBAF3DC9-306F-4127-92E6-C3D8364C0833}" srcOrd="10" destOrd="0" presId="urn:microsoft.com/office/officeart/2008/layout/VerticalCurvedList"/>
    <dgm:cxn modelId="{7A65B6E5-2FDC-4F63-AD63-1E4088C32366}" type="presParOf" srcId="{EBAF3DC9-306F-4127-92E6-C3D8364C0833}" destId="{18E36C54-3955-40DF-B5A1-8453BDB07FD6}" srcOrd="0" destOrd="0" presId="urn:microsoft.com/office/officeart/2008/layout/VerticalCurvedList"/>
    <dgm:cxn modelId="{D27F27E0-170D-4415-A6E1-F6D3AA1BF5B7}" type="presParOf" srcId="{E71FBC44-5B84-4635-AB49-C5691CF606A6}" destId="{A4911BEB-1367-47A2-8274-47A7E34EC161}" srcOrd="11" destOrd="0" presId="urn:microsoft.com/office/officeart/2008/layout/VerticalCurvedList"/>
    <dgm:cxn modelId="{118AF870-2672-4827-80D2-BE4952CCCBB0}" type="presParOf" srcId="{E71FBC44-5B84-4635-AB49-C5691CF606A6}" destId="{478A3135-BFFD-4B95-95E8-F62275767659}" srcOrd="12" destOrd="0" presId="urn:microsoft.com/office/officeart/2008/layout/VerticalCurvedList"/>
    <dgm:cxn modelId="{D79A2AB3-B4C5-49C1-83A5-8B719719AB23}" type="presParOf" srcId="{478A3135-BFFD-4B95-95E8-F62275767659}" destId="{6DC46517-CCEA-4EC7-81AB-40E7D094A8BE}" srcOrd="0" destOrd="0" presId="urn:microsoft.com/office/officeart/2008/layout/VerticalCurvedList"/>
    <dgm:cxn modelId="{17C348BC-0ABE-414B-8375-23EDC5C7A566}" type="presParOf" srcId="{E71FBC44-5B84-4635-AB49-C5691CF606A6}" destId="{66311F00-753C-4329-8E2C-14B3125FE7D2}" srcOrd="13" destOrd="0" presId="urn:microsoft.com/office/officeart/2008/layout/VerticalCurvedList"/>
    <dgm:cxn modelId="{BA6B7329-216E-4E3A-B54E-A7FAAE901606}" type="presParOf" srcId="{E71FBC44-5B84-4635-AB49-C5691CF606A6}" destId="{0DAAC09B-3B68-4908-B259-49E9344AEAC9}" srcOrd="14" destOrd="0" presId="urn:microsoft.com/office/officeart/2008/layout/VerticalCurvedList"/>
    <dgm:cxn modelId="{58A0ADAE-1646-4A30-B74E-F2A725A77889}" type="presParOf" srcId="{0DAAC09B-3B68-4908-B259-49E9344AEAC9}" destId="{E855C107-9517-4825-90B9-D2A0259724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BAF300-AC06-4D3D-9CAE-E82981004209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A6842-FCB7-4C22-816A-C44203808334}">
      <dgm:prSet/>
      <dgm:spPr/>
      <dgm:t>
        <a:bodyPr/>
        <a:lstStyle/>
        <a:p>
          <a:pPr rtl="0"/>
          <a:endParaRPr lang="en-US" dirty="0"/>
        </a:p>
      </dgm:t>
      <dgm:extLst>
        <a:ext uri="{E40237B7-FDA0-4F09-8148-C483321AD2D9}">
          <dgm14:cNvPr xmlns:dgm14="http://schemas.microsoft.com/office/drawing/2010/diagram" id="0" name="" title="Title with bulleted list underneath"/>
        </a:ext>
      </dgm:extLst>
    </dgm:pt>
    <dgm:pt modelId="{989F1D76-BAEE-4106-8AC9-66D0C43C99C6}" type="sibTrans" cxnId="{254B5805-2C24-456A-911C-9F330D69D2B0}">
      <dgm:prSet/>
      <dgm:spPr/>
      <dgm:t>
        <a:bodyPr/>
        <a:lstStyle/>
        <a:p>
          <a:endParaRPr lang="en-US"/>
        </a:p>
      </dgm:t>
    </dgm:pt>
    <dgm:pt modelId="{3DF4A463-D3C0-4EDF-8A6E-0AC3A8DD7E26}" type="parTrans" cxnId="{254B5805-2C24-456A-911C-9F330D69D2B0}">
      <dgm:prSet/>
      <dgm:spPr/>
      <dgm:t>
        <a:bodyPr/>
        <a:lstStyle/>
        <a:p>
          <a:endParaRPr lang="en-US"/>
        </a:p>
      </dgm:t>
    </dgm:pt>
    <dgm:pt modelId="{CC42C072-2961-4AAB-8E15-5F50422F349B}" type="pres">
      <dgm:prSet presAssocID="{C5BAF300-AC06-4D3D-9CAE-E82981004209}" presName="Name0" presStyleCnt="0">
        <dgm:presLayoutVars>
          <dgm:dir/>
          <dgm:resizeHandles val="exact"/>
        </dgm:presLayoutVars>
      </dgm:prSet>
      <dgm:spPr/>
    </dgm:pt>
    <dgm:pt modelId="{5D5176F3-D6ED-4144-97FE-FABA51C5AC3A}" type="pres">
      <dgm:prSet presAssocID="{0CDA6842-FCB7-4C22-816A-C44203808334}" presName="composite" presStyleCnt="0"/>
      <dgm:spPr/>
    </dgm:pt>
    <dgm:pt modelId="{EC1C71B2-7B22-4D13-8CBC-07C1829E458E}" type="pres">
      <dgm:prSet presAssocID="{0CDA6842-FCB7-4C22-816A-C44203808334}" presName="bgChev" presStyleLbl="node1" presStyleIdx="0" presStyleCnt="1"/>
      <dgm:spPr/>
      <dgm:extLst>
        <a:ext uri="{E40237B7-FDA0-4F09-8148-C483321AD2D9}">
          <dgm14:cNvPr xmlns:dgm14="http://schemas.microsoft.com/office/drawing/2010/diagram" id="0" name="" title="Chevron Accent Process arrow pointing right"/>
        </a:ext>
      </dgm:extLst>
    </dgm:pt>
    <dgm:pt modelId="{E2D70CFC-B49B-4F36-8F37-0E49D868A0B1}" type="pres">
      <dgm:prSet presAssocID="{0CDA6842-FCB7-4C22-816A-C44203808334}" presName="txNode" presStyleLbl="fgAcc1" presStyleIdx="0" presStyleCnt="1" custLinFactNeighborY="551">
        <dgm:presLayoutVars>
          <dgm:bulletEnabled val="1"/>
        </dgm:presLayoutVars>
      </dgm:prSet>
      <dgm:spPr/>
    </dgm:pt>
  </dgm:ptLst>
  <dgm:cxnLst>
    <dgm:cxn modelId="{254B5805-2C24-456A-911C-9F330D69D2B0}" srcId="{C5BAF300-AC06-4D3D-9CAE-E82981004209}" destId="{0CDA6842-FCB7-4C22-816A-C44203808334}" srcOrd="0" destOrd="0" parTransId="{3DF4A463-D3C0-4EDF-8A6E-0AC3A8DD7E26}" sibTransId="{989F1D76-BAEE-4106-8AC9-66D0C43C99C6}"/>
    <dgm:cxn modelId="{75EFB17A-5997-4E5A-8E57-D40E6D5F7987}" type="presOf" srcId="{C5BAF300-AC06-4D3D-9CAE-E82981004209}" destId="{CC42C072-2961-4AAB-8E15-5F50422F349B}" srcOrd="0" destOrd="0" presId="urn:microsoft.com/office/officeart/2005/8/layout/chevronAccent+Icon"/>
    <dgm:cxn modelId="{2B0C69B5-9C44-458A-AA1E-EB52FE31DEC2}" type="presOf" srcId="{0CDA6842-FCB7-4C22-816A-C44203808334}" destId="{E2D70CFC-B49B-4F36-8F37-0E49D868A0B1}" srcOrd="0" destOrd="0" presId="urn:microsoft.com/office/officeart/2005/8/layout/chevronAccent+Icon"/>
    <dgm:cxn modelId="{943A2032-B9F2-4B49-AFA1-BFDFCD0E320A}" type="presParOf" srcId="{CC42C072-2961-4AAB-8E15-5F50422F349B}" destId="{5D5176F3-D6ED-4144-97FE-FABA51C5AC3A}" srcOrd="0" destOrd="0" presId="urn:microsoft.com/office/officeart/2005/8/layout/chevronAccent+Icon"/>
    <dgm:cxn modelId="{2E2827D1-422E-466F-9328-D96D426B63BF}" type="presParOf" srcId="{5D5176F3-D6ED-4144-97FE-FABA51C5AC3A}" destId="{EC1C71B2-7B22-4D13-8CBC-07C1829E458E}" srcOrd="0" destOrd="0" presId="urn:microsoft.com/office/officeart/2005/8/layout/chevronAccent+Icon"/>
    <dgm:cxn modelId="{C4AB3A2B-001C-486E-9F9A-81A43E904072}" type="presParOf" srcId="{5D5176F3-D6ED-4144-97FE-FABA51C5AC3A}" destId="{E2D70CFC-B49B-4F36-8F37-0E49D868A0B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E5EFC-A335-4BE6-AE72-8A31C52D11DA}">
      <dsp:nvSpPr>
        <dsp:cNvPr id="0" name=""/>
        <dsp:cNvSpPr/>
      </dsp:nvSpPr>
      <dsp:spPr>
        <a:xfrm>
          <a:off x="0" y="405899"/>
          <a:ext cx="97536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499872" rIns="756988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solidFill>
                <a:schemeClr val="tx1"/>
              </a:solidFill>
              <a:effectLst/>
              <a:latin typeface="Söhne"/>
            </a:rPr>
            <a:t>The goal of the weather forecasting project is to develop a web application that provides users with accurate weather information for a given location.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405899"/>
        <a:ext cx="9753600" cy="1701000"/>
      </dsp:txXfrm>
    </dsp:sp>
    <dsp:sp modelId="{9608FEEC-0F23-44BB-8EAC-255920BB1ACA}">
      <dsp:nvSpPr>
        <dsp:cNvPr id="0" name=""/>
        <dsp:cNvSpPr/>
      </dsp:nvSpPr>
      <dsp:spPr>
        <a:xfrm>
          <a:off x="487680" y="51659"/>
          <a:ext cx="68275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Goal</a:t>
          </a:r>
        </a:p>
      </dsp:txBody>
      <dsp:txXfrm>
        <a:off x="522265" y="86244"/>
        <a:ext cx="6758350" cy="639310"/>
      </dsp:txXfrm>
    </dsp:sp>
    <dsp:sp modelId="{7E654BAA-0289-4314-8270-4A8237FCC55B}">
      <dsp:nvSpPr>
        <dsp:cNvPr id="0" name=""/>
        <dsp:cNvSpPr/>
      </dsp:nvSpPr>
      <dsp:spPr>
        <a:xfrm>
          <a:off x="0" y="2590740"/>
          <a:ext cx="97536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499872" rIns="756988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solidFill>
                <a:schemeClr val="tx1"/>
              </a:solidFill>
              <a:effectLst/>
              <a:latin typeface="Söhne"/>
            </a:rPr>
            <a:t>The application should allow users to input their desired location and retrieve the current weather conditions as well as a forecast for the upcoming hours of that day.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2590740"/>
        <a:ext cx="9753600" cy="1701000"/>
      </dsp:txXfrm>
    </dsp:sp>
    <dsp:sp modelId="{5A6D3B9C-3E43-4024-8AD0-891B3130E789}">
      <dsp:nvSpPr>
        <dsp:cNvPr id="0" name=""/>
        <dsp:cNvSpPr/>
      </dsp:nvSpPr>
      <dsp:spPr>
        <a:xfrm>
          <a:off x="487680" y="2236500"/>
          <a:ext cx="68275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Usage</a:t>
          </a:r>
        </a:p>
      </dsp:txBody>
      <dsp:txXfrm>
        <a:off x="522265" y="2271085"/>
        <a:ext cx="67583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CEC8E-9174-4C7D-B544-BBD17FE54CB3}">
      <dsp:nvSpPr>
        <dsp:cNvPr id="0" name=""/>
        <dsp:cNvSpPr/>
      </dsp:nvSpPr>
      <dsp:spPr>
        <a:xfrm>
          <a:off x="-6199204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34F07-121B-40EE-9400-5E253723EAD5}">
      <dsp:nvSpPr>
        <dsp:cNvPr id="0" name=""/>
        <dsp:cNvSpPr/>
      </dsp:nvSpPr>
      <dsp:spPr>
        <a:xfrm>
          <a:off x="390014" y="254602"/>
          <a:ext cx="5358202" cy="4986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Project Overview</a:t>
          </a:r>
        </a:p>
      </dsp:txBody>
      <dsp:txXfrm>
        <a:off x="390014" y="254602"/>
        <a:ext cx="5358202" cy="498604"/>
      </dsp:txXfrm>
    </dsp:sp>
    <dsp:sp modelId="{C69DE25E-0FEB-4762-8745-9E19317BA790}">
      <dsp:nvSpPr>
        <dsp:cNvPr id="0" name=""/>
        <dsp:cNvSpPr/>
      </dsp:nvSpPr>
      <dsp:spPr>
        <a:xfrm>
          <a:off x="73243" y="187086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CDEA-2479-43A3-BC50-5E8DC199105E}">
      <dsp:nvSpPr>
        <dsp:cNvPr id="0" name=""/>
        <dsp:cNvSpPr/>
      </dsp:nvSpPr>
      <dsp:spPr>
        <a:xfrm>
          <a:off x="836401" y="997756"/>
          <a:ext cx="4906671" cy="498604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Stakeholders Identification</a:t>
          </a:r>
        </a:p>
      </dsp:txBody>
      <dsp:txXfrm>
        <a:off x="836401" y="997756"/>
        <a:ext cx="4906671" cy="498604"/>
      </dsp:txXfrm>
    </dsp:sp>
    <dsp:sp modelId="{2735700C-DFC4-47C9-BFDA-A56DEE3AEDB8}">
      <dsp:nvSpPr>
        <dsp:cNvPr id="0" name=""/>
        <dsp:cNvSpPr/>
      </dsp:nvSpPr>
      <dsp:spPr>
        <a:xfrm>
          <a:off x="524774" y="935431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B358E-D20D-45CA-AF59-048020FA47DE}">
      <dsp:nvSpPr>
        <dsp:cNvPr id="0" name=""/>
        <dsp:cNvSpPr/>
      </dsp:nvSpPr>
      <dsp:spPr>
        <a:xfrm>
          <a:off x="1083838" y="1745553"/>
          <a:ext cx="4659235" cy="49860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Progress Updates</a:t>
          </a:r>
        </a:p>
      </dsp:txBody>
      <dsp:txXfrm>
        <a:off x="1083838" y="1745553"/>
        <a:ext cx="4659235" cy="498604"/>
      </dsp:txXfrm>
    </dsp:sp>
    <dsp:sp modelId="{2BC7BD0A-650B-42E8-899B-065889F4A25D}">
      <dsp:nvSpPr>
        <dsp:cNvPr id="0" name=""/>
        <dsp:cNvSpPr/>
      </dsp:nvSpPr>
      <dsp:spPr>
        <a:xfrm>
          <a:off x="772210" y="1683227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0E303-3D7C-400B-912A-D725C7627941}">
      <dsp:nvSpPr>
        <dsp:cNvPr id="0" name=""/>
        <dsp:cNvSpPr/>
      </dsp:nvSpPr>
      <dsp:spPr>
        <a:xfrm>
          <a:off x="1162842" y="2493897"/>
          <a:ext cx="4580231" cy="49860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Task Management</a:t>
          </a:r>
        </a:p>
      </dsp:txBody>
      <dsp:txXfrm>
        <a:off x="1162842" y="2493897"/>
        <a:ext cx="4580231" cy="498604"/>
      </dsp:txXfrm>
    </dsp:sp>
    <dsp:sp modelId="{BC59C54A-67F5-47AE-9AC0-3149B2F58E7B}">
      <dsp:nvSpPr>
        <dsp:cNvPr id="0" name=""/>
        <dsp:cNvSpPr/>
      </dsp:nvSpPr>
      <dsp:spPr>
        <a:xfrm>
          <a:off x="851214" y="2431572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B87C3-6B4C-4182-9E54-012D48166F62}">
      <dsp:nvSpPr>
        <dsp:cNvPr id="0" name=""/>
        <dsp:cNvSpPr/>
      </dsp:nvSpPr>
      <dsp:spPr>
        <a:xfrm>
          <a:off x="1083838" y="3242242"/>
          <a:ext cx="4659235" cy="49860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Self-review</a:t>
          </a:r>
        </a:p>
      </dsp:txBody>
      <dsp:txXfrm>
        <a:off x="1083838" y="3242242"/>
        <a:ext cx="4659235" cy="498604"/>
      </dsp:txXfrm>
    </dsp:sp>
    <dsp:sp modelId="{18E36C54-3955-40DF-B5A1-8453BDB07FD6}">
      <dsp:nvSpPr>
        <dsp:cNvPr id="0" name=""/>
        <dsp:cNvSpPr/>
      </dsp:nvSpPr>
      <dsp:spPr>
        <a:xfrm>
          <a:off x="772210" y="3179917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11BEB-1367-47A2-8274-47A7E34EC161}">
      <dsp:nvSpPr>
        <dsp:cNvPr id="0" name=""/>
        <dsp:cNvSpPr/>
      </dsp:nvSpPr>
      <dsp:spPr>
        <a:xfrm>
          <a:off x="836401" y="3990039"/>
          <a:ext cx="4906671" cy="498604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Issue Resolution</a:t>
          </a:r>
        </a:p>
      </dsp:txBody>
      <dsp:txXfrm>
        <a:off x="836401" y="3990039"/>
        <a:ext cx="4906671" cy="498604"/>
      </dsp:txXfrm>
    </dsp:sp>
    <dsp:sp modelId="{6DC46517-CCEA-4EC7-81AB-40E7D094A8BE}">
      <dsp:nvSpPr>
        <dsp:cNvPr id="0" name=""/>
        <dsp:cNvSpPr/>
      </dsp:nvSpPr>
      <dsp:spPr>
        <a:xfrm>
          <a:off x="524774" y="3927713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11F00-753C-4329-8E2C-14B3125FE7D2}">
      <dsp:nvSpPr>
        <dsp:cNvPr id="0" name=""/>
        <dsp:cNvSpPr/>
      </dsp:nvSpPr>
      <dsp:spPr>
        <a:xfrm>
          <a:off x="384870" y="4738384"/>
          <a:ext cx="5358202" cy="49860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Risk Management</a:t>
          </a:r>
        </a:p>
      </dsp:txBody>
      <dsp:txXfrm>
        <a:off x="384870" y="4738384"/>
        <a:ext cx="5358202" cy="498604"/>
      </dsp:txXfrm>
    </dsp:sp>
    <dsp:sp modelId="{E855C107-9517-4825-90B9-D2A025972458}">
      <dsp:nvSpPr>
        <dsp:cNvPr id="0" name=""/>
        <dsp:cNvSpPr/>
      </dsp:nvSpPr>
      <dsp:spPr>
        <a:xfrm>
          <a:off x="73243" y="4676058"/>
          <a:ext cx="623255" cy="623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C71B2-7B22-4D13-8CBC-07C1829E458E}">
      <dsp:nvSpPr>
        <dsp:cNvPr id="0" name=""/>
        <dsp:cNvSpPr/>
      </dsp:nvSpPr>
      <dsp:spPr>
        <a:xfrm>
          <a:off x="0" y="53949"/>
          <a:ext cx="8778240" cy="338840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0CFC-B49B-4F36-8F37-0E49D868A0B1}">
      <dsp:nvSpPr>
        <dsp:cNvPr id="0" name=""/>
        <dsp:cNvSpPr/>
      </dsp:nvSpPr>
      <dsp:spPr>
        <a:xfrm>
          <a:off x="2340863" y="919719"/>
          <a:ext cx="7412736" cy="338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440106" y="1018962"/>
        <a:ext cx="7214250" cy="318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7/8/2023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7/8/2023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7/8/2023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7/8/2023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13" y="980728"/>
            <a:ext cx="9753600" cy="3048001"/>
          </a:xfrm>
        </p:spPr>
        <p:txBody>
          <a:bodyPr/>
          <a:lstStyle/>
          <a:p>
            <a:r>
              <a:rPr lang="en-US" b="1" dirty="0"/>
              <a:t>Weather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2004" y="4149080"/>
            <a:ext cx="7848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Project Initiation Document (PID)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4B3-F663-FBCB-00A8-5AC60F74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65CDA-676F-F95D-13B5-F639A58C4753}"/>
              </a:ext>
            </a:extLst>
          </p:cNvPr>
          <p:cNvSpPr txBox="1"/>
          <p:nvPr/>
        </p:nvSpPr>
        <p:spPr>
          <a:xfrm>
            <a:off x="1706692" y="1782011"/>
            <a:ext cx="4387721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400" dirty="0"/>
              <a:t>Project Objective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400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400" dirty="0"/>
              <a:t>Success Metrics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400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400" dirty="0"/>
              <a:t>Project scope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400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400" dirty="0"/>
              <a:t>Communication plan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400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400" dirty="0"/>
              <a:t>Resourcing strategy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400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400" dirty="0"/>
              <a:t>Key stakeholders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400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400" dirty="0"/>
              <a:t>Project Risks</a:t>
            </a:r>
          </a:p>
        </p:txBody>
      </p:sp>
    </p:spTree>
    <p:extLst>
      <p:ext uri="{BB962C8B-B14F-4D97-AF65-F5344CB8AC3E}">
        <p14:creationId xmlns:p14="http://schemas.microsoft.com/office/powerpoint/2010/main" val="17751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705534-1E62-9B40-6B87-F14C3E84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graphicFrame>
        <p:nvGraphicFramePr>
          <p:cNvPr id="6" name="Content Placeholder 3" descr="Vertical box list showing two groups">
            <a:extLst>
              <a:ext uri="{FF2B5EF4-FFF2-40B4-BE49-F238E27FC236}">
                <a16:creationId xmlns:a16="http://schemas.microsoft.com/office/drawing/2014/main" id="{61EB9569-83A5-6742-D6F3-72BB76333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310036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8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0F2435-2C8C-38E5-0881-25DBF4AA00E3}"/>
              </a:ext>
            </a:extLst>
          </p:cNvPr>
          <p:cNvGrpSpPr/>
          <p:nvPr/>
        </p:nvGrpSpPr>
        <p:grpSpPr>
          <a:xfrm>
            <a:off x="721425" y="1662446"/>
            <a:ext cx="2666702" cy="1156338"/>
            <a:chOff x="3047" y="1088450"/>
            <a:chExt cx="2971800" cy="1156338"/>
          </a:xfrm>
        </p:grpSpPr>
        <p:sp>
          <p:nvSpPr>
            <p:cNvPr id="18" name="Rectangle 17" title="Title 1">
              <a:extLst>
                <a:ext uri="{FF2B5EF4-FFF2-40B4-BE49-F238E27FC236}">
                  <a16:creationId xmlns:a16="http://schemas.microsoft.com/office/drawing/2014/main" id="{CF979E5B-DDBC-AB59-5D10-78406D26038E}"/>
                </a:ext>
              </a:extLst>
            </p:cNvPr>
            <p:cNvSpPr/>
            <p:nvPr/>
          </p:nvSpPr>
          <p:spPr>
            <a:xfrm>
              <a:off x="3047" y="1088450"/>
              <a:ext cx="2971800" cy="1156338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C84BC5-0AA9-3305-AD1B-07E20EE18D8D}"/>
                </a:ext>
              </a:extLst>
            </p:cNvPr>
            <p:cNvSpPr txBox="1"/>
            <p:nvPr/>
          </p:nvSpPr>
          <p:spPr>
            <a:xfrm>
              <a:off x="3047" y="1088450"/>
              <a:ext cx="2971800" cy="1156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i="0" dirty="0">
                  <a:solidFill>
                    <a:schemeClr val="tx1"/>
                  </a:solidFill>
                  <a:effectLst/>
                  <a:latin typeface="Söhne"/>
                </a:rPr>
                <a:t>Accuracy</a:t>
              </a:r>
              <a:endParaRPr lang="en-US" sz="23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 title="Bulleted list 1">
            <a:extLst>
              <a:ext uri="{FF2B5EF4-FFF2-40B4-BE49-F238E27FC236}">
                <a16:creationId xmlns:a16="http://schemas.microsoft.com/office/drawing/2014/main" id="{EBD9C9AF-41DC-A5E2-DB1E-D9532FBF00CF}"/>
              </a:ext>
            </a:extLst>
          </p:cNvPr>
          <p:cNvSpPr/>
          <p:nvPr/>
        </p:nvSpPr>
        <p:spPr>
          <a:xfrm>
            <a:off x="693737" y="2818784"/>
            <a:ext cx="2694389" cy="3353416"/>
          </a:xfrm>
          <a:prstGeom prst="rect">
            <a:avLst/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Ensure that the weather forecasts provided by your application closely match the observed weather conditions, minimizing any discrepancies.</a:t>
            </a:r>
          </a:p>
        </p:txBody>
      </p:sp>
      <p:sp>
        <p:nvSpPr>
          <p:cNvPr id="14" name="Rectangle 13" title="Title 2">
            <a:extLst>
              <a:ext uri="{FF2B5EF4-FFF2-40B4-BE49-F238E27FC236}">
                <a16:creationId xmlns:a16="http://schemas.microsoft.com/office/drawing/2014/main" id="{3CA409D9-663C-037E-4D1C-AD5A112CD176}"/>
              </a:ext>
            </a:extLst>
          </p:cNvPr>
          <p:cNvSpPr/>
          <p:nvPr/>
        </p:nvSpPr>
        <p:spPr>
          <a:xfrm>
            <a:off x="3499385" y="1662446"/>
            <a:ext cx="2666702" cy="1156338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n-IN" sz="2400" dirty="0"/>
          </a:p>
        </p:txBody>
      </p:sp>
      <p:sp>
        <p:nvSpPr>
          <p:cNvPr id="12" name="Rectangle 11" title="Bulleted list 2">
            <a:extLst>
              <a:ext uri="{FF2B5EF4-FFF2-40B4-BE49-F238E27FC236}">
                <a16:creationId xmlns:a16="http://schemas.microsoft.com/office/drawing/2014/main" id="{862FB295-743F-A474-5DEE-AAD95BEDFBD9}"/>
              </a:ext>
            </a:extLst>
          </p:cNvPr>
          <p:cNvSpPr/>
          <p:nvPr/>
        </p:nvSpPr>
        <p:spPr>
          <a:xfrm>
            <a:off x="3518908" y="2818784"/>
            <a:ext cx="2663152" cy="3353416"/>
          </a:xfrm>
          <a:prstGeom prst="rect">
            <a:avLst/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Monitor the response time and stability of your application to ensure it provides weather information quickly and reliably.</a:t>
            </a:r>
          </a:p>
        </p:txBody>
      </p:sp>
      <p:sp>
        <p:nvSpPr>
          <p:cNvPr id="10" name="Rectangle 9" title="Title 3">
            <a:extLst>
              <a:ext uri="{FF2B5EF4-FFF2-40B4-BE49-F238E27FC236}">
                <a16:creationId xmlns:a16="http://schemas.microsoft.com/office/drawing/2014/main" id="{6411D7DD-CD20-C363-2EEE-0A2BDEF1F1B9}"/>
              </a:ext>
            </a:extLst>
          </p:cNvPr>
          <p:cNvSpPr/>
          <p:nvPr/>
        </p:nvSpPr>
        <p:spPr>
          <a:xfrm>
            <a:off x="6322883" y="1662446"/>
            <a:ext cx="2589882" cy="1156338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endParaRPr lang="en-IN" sz="2400" dirty="0"/>
          </a:p>
        </p:txBody>
      </p:sp>
      <p:sp>
        <p:nvSpPr>
          <p:cNvPr id="8" name="Rectangle 7" title="Bulleted list 3">
            <a:extLst>
              <a:ext uri="{FF2B5EF4-FFF2-40B4-BE49-F238E27FC236}">
                <a16:creationId xmlns:a16="http://schemas.microsoft.com/office/drawing/2014/main" id="{BB00DE42-D30B-17E0-D862-A802ADCE6807}"/>
              </a:ext>
            </a:extLst>
          </p:cNvPr>
          <p:cNvSpPr/>
          <p:nvPr/>
        </p:nvSpPr>
        <p:spPr>
          <a:xfrm>
            <a:off x="6322504" y="2818784"/>
            <a:ext cx="2589882" cy="3353416"/>
          </a:xfrm>
          <a:prstGeom prst="rect">
            <a:avLst/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Focus on creating a user-friendly interface with intuitive design and smooth interactions.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550525-DD5B-EA90-ACF9-6961079F0B00}"/>
              </a:ext>
            </a:extLst>
          </p:cNvPr>
          <p:cNvSpPr txBox="1"/>
          <p:nvPr/>
        </p:nvSpPr>
        <p:spPr>
          <a:xfrm>
            <a:off x="1146015" y="836712"/>
            <a:ext cx="6092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+mj-lt"/>
              </a:rPr>
              <a:t>SUCCESS METRICS</a:t>
            </a:r>
          </a:p>
        </p:txBody>
      </p:sp>
      <p:sp>
        <p:nvSpPr>
          <p:cNvPr id="40" name="Rectangle 39" title="Title 2">
            <a:extLst>
              <a:ext uri="{FF2B5EF4-FFF2-40B4-BE49-F238E27FC236}">
                <a16:creationId xmlns:a16="http://schemas.microsoft.com/office/drawing/2014/main" id="{BEE9029E-B1AD-8A7C-FE73-627E7EC6EEC0}"/>
              </a:ext>
            </a:extLst>
          </p:cNvPr>
          <p:cNvSpPr/>
          <p:nvPr/>
        </p:nvSpPr>
        <p:spPr>
          <a:xfrm>
            <a:off x="9069182" y="1662446"/>
            <a:ext cx="2641854" cy="1156338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1" name="Rectangle 40" title="Bulleted list 3">
            <a:extLst>
              <a:ext uri="{FF2B5EF4-FFF2-40B4-BE49-F238E27FC236}">
                <a16:creationId xmlns:a16="http://schemas.microsoft.com/office/drawing/2014/main" id="{7AAF2EB9-F160-7916-3F56-A601E597E963}"/>
              </a:ext>
            </a:extLst>
          </p:cNvPr>
          <p:cNvSpPr/>
          <p:nvPr/>
        </p:nvSpPr>
        <p:spPr>
          <a:xfrm>
            <a:off x="9019053" y="2818784"/>
            <a:ext cx="2691983" cy="3353416"/>
          </a:xfrm>
          <a:prstGeom prst="rect">
            <a:avLst/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Ensure that all key features, such as displaying current weather conditions and providing a forecast for the upcoming days, are working as intended.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4E7E04-298E-8D75-4E0A-1C892F0B0E9A}"/>
              </a:ext>
            </a:extLst>
          </p:cNvPr>
          <p:cNvSpPr txBox="1"/>
          <p:nvPr/>
        </p:nvSpPr>
        <p:spPr>
          <a:xfrm>
            <a:off x="3934172" y="1857766"/>
            <a:ext cx="20090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  <a:latin typeface="Söhne"/>
              </a:rPr>
              <a:t>Application                      Performance</a:t>
            </a:r>
            <a:endParaRPr lang="en-IN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837D04-CA75-D9DD-7791-798A8411F7F8}"/>
              </a:ext>
            </a:extLst>
          </p:cNvPr>
          <p:cNvSpPr txBox="1"/>
          <p:nvPr/>
        </p:nvSpPr>
        <p:spPr>
          <a:xfrm>
            <a:off x="6814492" y="1828800"/>
            <a:ext cx="18722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  <a:latin typeface="Söhne"/>
              </a:rPr>
              <a:t>User Experience</a:t>
            </a:r>
            <a:endParaRPr lang="en-IN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DAFBD7-EBF1-362F-7DD2-60EBDA1E339E}"/>
              </a:ext>
            </a:extLst>
          </p:cNvPr>
          <p:cNvSpPr txBox="1"/>
          <p:nvPr/>
        </p:nvSpPr>
        <p:spPr>
          <a:xfrm>
            <a:off x="9310179" y="2023965"/>
            <a:ext cx="19115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effectLst/>
                <a:latin typeface="Söhne"/>
              </a:rPr>
              <a:t>Functionality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41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CFFC151-AAEC-232D-5AEF-2AC733B974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" b="1351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8E6280-2625-273B-21B0-229EEF204601}"/>
              </a:ext>
            </a:extLst>
          </p:cNvPr>
          <p:cNvSpPr txBox="1"/>
          <p:nvPr/>
        </p:nvSpPr>
        <p:spPr>
          <a:xfrm>
            <a:off x="621804" y="476672"/>
            <a:ext cx="3456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+mj-lt"/>
              </a:rPr>
              <a:t>PROJECT 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0C5B8-78F6-1337-C0F5-B6EF87C35379}"/>
              </a:ext>
            </a:extLst>
          </p:cNvPr>
          <p:cNvSpPr txBox="1"/>
          <p:nvPr/>
        </p:nvSpPr>
        <p:spPr>
          <a:xfrm>
            <a:off x="333772" y="1582340"/>
            <a:ext cx="53285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Develop a </a:t>
            </a:r>
            <a:r>
              <a:rPr lang="en-IN" sz="2400" b="1" dirty="0"/>
              <a:t>weather forecasting system using the API.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Integrate the API </a:t>
            </a:r>
            <a:r>
              <a:rPr lang="en-IN" sz="2400" dirty="0"/>
              <a:t>to retrieve real-time weather data for a specific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Implement data analysis </a:t>
            </a:r>
            <a:r>
              <a:rPr lang="en-IN" sz="2400" dirty="0"/>
              <a:t>and </a:t>
            </a:r>
            <a:r>
              <a:rPr lang="en-IN" sz="2400" dirty="0" err="1"/>
              <a:t>modeling</a:t>
            </a:r>
            <a:r>
              <a:rPr lang="en-IN" sz="2400" dirty="0"/>
              <a:t> techniques to process the API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Provide accurate weather predictions </a:t>
            </a:r>
            <a:r>
              <a:rPr lang="en-IN" sz="2400" dirty="0"/>
              <a:t>for temperature, humidity, precipitation, and wind speed.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Design a user-friendly interface </a:t>
            </a:r>
            <a:r>
              <a:rPr lang="en-IN" sz="2400" dirty="0"/>
              <a:t>to display the weather forecasts to users.</a:t>
            </a:r>
          </a:p>
        </p:txBody>
      </p:sp>
    </p:spTree>
    <p:extLst>
      <p:ext uri="{BB962C8B-B14F-4D97-AF65-F5344CB8AC3E}">
        <p14:creationId xmlns:p14="http://schemas.microsoft.com/office/powerpoint/2010/main" val="13398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 descr="Vertical curved list showing population">
            <a:extLst>
              <a:ext uri="{FF2B5EF4-FFF2-40B4-BE49-F238E27FC236}">
                <a16:creationId xmlns:a16="http://schemas.microsoft.com/office/drawing/2014/main" id="{2E1CA8B0-101D-AD2D-6F41-6959F396B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261450"/>
              </p:ext>
            </p:extLst>
          </p:nvPr>
        </p:nvGraphicFramePr>
        <p:xfrm>
          <a:off x="5894718" y="655982"/>
          <a:ext cx="5816317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B98685-8CCB-4B53-FAAD-255179BED1BA}"/>
              </a:ext>
            </a:extLst>
          </p:cNvPr>
          <p:cNvSpPr txBox="1"/>
          <p:nvPr/>
        </p:nvSpPr>
        <p:spPr>
          <a:xfrm>
            <a:off x="673759" y="24208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4000" dirty="0">
                <a:latin typeface="+mj-lt"/>
              </a:rPr>
              <a:t>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18BC1-68BB-FD71-8AED-11F7E3ED6C19}"/>
              </a:ext>
            </a:extLst>
          </p:cNvPr>
          <p:cNvSpPr txBox="1"/>
          <p:nvPr/>
        </p:nvSpPr>
        <p:spPr>
          <a:xfrm>
            <a:off x="1341885" y="3064667"/>
            <a:ext cx="266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4000" dirty="0">
                <a:latin typeface="+mj-lt"/>
              </a:rPr>
              <a:t>    PLAN</a:t>
            </a:r>
          </a:p>
        </p:txBody>
      </p:sp>
    </p:spTree>
    <p:extLst>
      <p:ext uri="{BB962C8B-B14F-4D97-AF65-F5344CB8AC3E}">
        <p14:creationId xmlns:p14="http://schemas.microsoft.com/office/powerpoint/2010/main" val="31877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CF8AB0-0618-54AC-C105-24DF5D99D7DE}"/>
              </a:ext>
            </a:extLst>
          </p:cNvPr>
          <p:cNvSpPr txBox="1"/>
          <p:nvPr/>
        </p:nvSpPr>
        <p:spPr>
          <a:xfrm>
            <a:off x="3718148" y="331857"/>
            <a:ext cx="6092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+mj-lt"/>
              </a:rPr>
              <a:t>Resourcing strategy</a:t>
            </a:r>
          </a:p>
        </p:txBody>
      </p: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AD5B81F4-C95C-0272-BFD0-26BC2F475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4" y="1039743"/>
            <a:ext cx="1036845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481E-23CD-CD77-6FFB-FD2D318C33C9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 Risks</a:t>
            </a:r>
            <a:endParaRPr lang="en-US" dirty="0"/>
          </a:p>
        </p:txBody>
      </p:sp>
      <p:graphicFrame>
        <p:nvGraphicFramePr>
          <p:cNvPr id="3" name="Content Placeholder 3" descr="Chevron Access Process showing a title with bullet points underneath">
            <a:extLst>
              <a:ext uri="{FF2B5EF4-FFF2-40B4-BE49-F238E27FC236}">
                <a16:creationId xmlns:a16="http://schemas.microsoft.com/office/drawing/2014/main" id="{B62D42DA-738B-A4CE-54C2-E0EDAEFF8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424744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FF9675-B92D-7340-F71E-C88C82C5C436}"/>
              </a:ext>
            </a:extLst>
          </p:cNvPr>
          <p:cNvSpPr txBox="1"/>
          <p:nvPr/>
        </p:nvSpPr>
        <p:spPr>
          <a:xfrm>
            <a:off x="4222204" y="3429000"/>
            <a:ext cx="662473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I am displaying real time data with in my webpage through an external API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If there is no internet or any network issue happened the application will not work properly.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It also causes risk if the API that </a:t>
            </a:r>
            <a:r>
              <a:rPr lang="en-IN" sz="2400" dirty="0" err="1"/>
              <a:t>Iam</a:t>
            </a:r>
            <a:r>
              <a:rPr lang="en-IN" sz="2400" dirty="0"/>
              <a:t> exported were down</a:t>
            </a:r>
          </a:p>
        </p:txBody>
      </p:sp>
    </p:spTree>
    <p:extLst>
      <p:ext uri="{BB962C8B-B14F-4D97-AF65-F5344CB8AC3E}">
        <p14:creationId xmlns:p14="http://schemas.microsoft.com/office/powerpoint/2010/main" val="51398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31CC3-D0AA-CEA1-2C2F-CED6F52A6D11}"/>
              </a:ext>
            </a:extLst>
          </p:cNvPr>
          <p:cNvSpPr txBox="1"/>
          <p:nvPr/>
        </p:nvSpPr>
        <p:spPr>
          <a:xfrm>
            <a:off x="4222204" y="2708920"/>
            <a:ext cx="576064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984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494</TotalTime>
  <Words>299</Words>
  <Application>Microsoft Office PowerPoint</Application>
  <PresentationFormat>Custom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Söhne</vt:lpstr>
      <vt:lpstr>State history report presentation</vt:lpstr>
      <vt:lpstr>Weather Forecasting</vt:lpstr>
      <vt:lpstr>Table of contents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</dc:title>
  <dc:creator>maneeshaavula7@outlook.com</dc:creator>
  <cp:lastModifiedBy>maneesha</cp:lastModifiedBy>
  <cp:revision>5</cp:revision>
  <dcterms:created xsi:type="dcterms:W3CDTF">2023-07-02T12:30:20Z</dcterms:created>
  <dcterms:modified xsi:type="dcterms:W3CDTF">2023-07-08T03:06:21Z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