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0" r:id="rId3"/>
    <p:sldId id="262" r:id="rId4"/>
    <p:sldId id="263" r:id="rId5"/>
    <p:sldId id="264" r:id="rId6"/>
    <p:sldId id="266" r:id="rId7"/>
    <p:sldId id="268" r:id="rId8"/>
    <p:sldId id="270" r:id="rId9"/>
    <p:sldId id="271" r:id="rId10"/>
    <p:sldId id="272" r:id="rId11"/>
    <p:sldId id="273" r:id="rId12"/>
    <p:sldId id="274" r:id="rId13"/>
    <p:sldId id="269" r:id="rId14"/>
    <p:sldId id="275" r:id="rId15"/>
    <p:sldId id="276" r:id="rId16"/>
    <p:sldId id="277" r:id="rId17"/>
    <p:sldId id="278" r:id="rId18"/>
    <p:sldId id="279" r:id="rId19"/>
    <p:sldId id="256" r:id="rId20"/>
    <p:sldId id="265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031E17-1C8B-4057-98B6-A6C7DEC2A0F2}" v="92" dt="2024-06-05T05:47:21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3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eesha Katakam" userId="366d23473d8b37dd" providerId="LiveId" clId="{850008AC-E038-4A56-BCC3-D013B34FD38F}"/>
    <pc:docChg chg="modSld">
      <pc:chgData name="Maneesha Katakam" userId="366d23473d8b37dd" providerId="LiveId" clId="{850008AC-E038-4A56-BCC3-D013B34FD38F}" dt="2023-09-25T07:20:35.997" v="1" actId="1076"/>
      <pc:docMkLst>
        <pc:docMk/>
      </pc:docMkLst>
      <pc:sldChg chg="modSp mod">
        <pc:chgData name="Maneesha Katakam" userId="366d23473d8b37dd" providerId="LiveId" clId="{850008AC-E038-4A56-BCC3-D013B34FD38F}" dt="2023-09-25T07:20:35.997" v="1" actId="1076"/>
        <pc:sldMkLst>
          <pc:docMk/>
          <pc:sldMk cId="226435443" sldId="276"/>
        </pc:sldMkLst>
        <pc:spChg chg="mod">
          <ac:chgData name="Maneesha Katakam" userId="366d23473d8b37dd" providerId="LiveId" clId="{850008AC-E038-4A56-BCC3-D013B34FD38F}" dt="2023-09-25T07:20:35.997" v="1" actId="1076"/>
          <ac:spMkLst>
            <pc:docMk/>
            <pc:sldMk cId="226435443" sldId="276"/>
            <ac:spMk id="2" creationId="{2168C4C5-FD5A-2AAC-A75B-363E71DD06B0}"/>
          </ac:spMkLst>
        </pc:spChg>
      </pc:sldChg>
    </pc:docChg>
  </pc:docChgLst>
  <pc:docChgLst>
    <pc:chgData name="Maneesha Katakam" userId="366d23473d8b37dd" providerId="LiveId" clId="{D8DA1FB7-5962-4F82-8706-876B5F771639}"/>
    <pc:docChg chg="undo custSel addSld delSld modSld sldOrd">
      <pc:chgData name="Maneesha Katakam" userId="366d23473d8b37dd" providerId="LiveId" clId="{D8DA1FB7-5962-4F82-8706-876B5F771639}" dt="2023-03-09T11:35:37.554" v="3967" actId="931"/>
      <pc:docMkLst>
        <pc:docMk/>
      </pc:docMkLst>
      <pc:sldChg chg="ord">
        <pc:chgData name="Maneesha Katakam" userId="366d23473d8b37dd" providerId="LiveId" clId="{D8DA1FB7-5962-4F82-8706-876B5F771639}" dt="2023-03-09T07:46:11.112" v="1050"/>
        <pc:sldMkLst>
          <pc:docMk/>
          <pc:sldMk cId="1446262300" sldId="256"/>
        </pc:sldMkLst>
      </pc:sldChg>
      <pc:sldChg chg="del ord">
        <pc:chgData name="Maneesha Katakam" userId="366d23473d8b37dd" providerId="LiveId" clId="{D8DA1FB7-5962-4F82-8706-876B5F771639}" dt="2023-03-09T07:46:54.028" v="1055" actId="2696"/>
        <pc:sldMkLst>
          <pc:docMk/>
          <pc:sldMk cId="2202564372" sldId="259"/>
        </pc:sldMkLst>
      </pc:sldChg>
      <pc:sldChg chg="addSp delSp modSp del mod ord">
        <pc:chgData name="Maneesha Katakam" userId="366d23473d8b37dd" providerId="LiveId" clId="{D8DA1FB7-5962-4F82-8706-876B5F771639}" dt="2023-03-09T11:34:35.767" v="3965" actId="2696"/>
        <pc:sldMkLst>
          <pc:docMk/>
          <pc:sldMk cId="1020056266" sldId="261"/>
        </pc:sldMkLst>
        <pc:spChg chg="del">
          <ac:chgData name="Maneesha Katakam" userId="366d23473d8b37dd" providerId="LiveId" clId="{D8DA1FB7-5962-4F82-8706-876B5F771639}" dt="2023-03-09T11:31:50.495" v="3956" actId="21"/>
          <ac:spMkLst>
            <pc:docMk/>
            <pc:sldMk cId="1020056266" sldId="261"/>
            <ac:spMk id="2" creationId="{31309F9D-046E-8720-89FD-00094037147B}"/>
          </ac:spMkLst>
        </pc:spChg>
        <pc:spChg chg="add mod">
          <ac:chgData name="Maneesha Katakam" userId="366d23473d8b37dd" providerId="LiveId" clId="{D8DA1FB7-5962-4F82-8706-876B5F771639}" dt="2023-03-09T11:31:50.495" v="3956" actId="21"/>
          <ac:spMkLst>
            <pc:docMk/>
            <pc:sldMk cId="1020056266" sldId="261"/>
            <ac:spMk id="4" creationId="{E07DDAF5-3713-F276-4D4C-C9A28355CB93}"/>
          </ac:spMkLst>
        </pc:spChg>
        <pc:spChg chg="add mod">
          <ac:chgData name="Maneesha Katakam" userId="366d23473d8b37dd" providerId="LiveId" clId="{D8DA1FB7-5962-4F82-8706-876B5F771639}" dt="2023-03-09T11:31:52.504" v="3957" actId="21"/>
          <ac:spMkLst>
            <pc:docMk/>
            <pc:sldMk cId="1020056266" sldId="261"/>
            <ac:spMk id="6" creationId="{6ECB0F40-641C-C3EC-84F5-35788CA05C30}"/>
          </ac:spMkLst>
        </pc:spChg>
        <pc:picChg chg="del">
          <ac:chgData name="Maneesha Katakam" userId="366d23473d8b37dd" providerId="LiveId" clId="{D8DA1FB7-5962-4F82-8706-876B5F771639}" dt="2023-03-09T11:31:52.504" v="3957" actId="21"/>
          <ac:picMkLst>
            <pc:docMk/>
            <pc:sldMk cId="1020056266" sldId="261"/>
            <ac:picMk id="7" creationId="{14E97332-D65C-0149-B7DC-9DC5CB03BA9A}"/>
          </ac:picMkLst>
        </pc:picChg>
      </pc:sldChg>
      <pc:sldChg chg="modSp mod">
        <pc:chgData name="Maneesha Katakam" userId="366d23473d8b37dd" providerId="LiveId" clId="{D8DA1FB7-5962-4F82-8706-876B5F771639}" dt="2023-03-09T11:19:31.933" v="3953" actId="14100"/>
        <pc:sldMkLst>
          <pc:docMk/>
          <pc:sldMk cId="3805983307" sldId="262"/>
        </pc:sldMkLst>
        <pc:spChg chg="mod">
          <ac:chgData name="Maneesha Katakam" userId="366d23473d8b37dd" providerId="LiveId" clId="{D8DA1FB7-5962-4F82-8706-876B5F771639}" dt="2023-03-09T11:19:31.933" v="3953" actId="14100"/>
          <ac:spMkLst>
            <pc:docMk/>
            <pc:sldMk cId="3805983307" sldId="262"/>
            <ac:spMk id="17" creationId="{E3C8BF01-B016-B3DF-0EC3-2F290C9D184A}"/>
          </ac:spMkLst>
        </pc:spChg>
        <pc:picChg chg="mod">
          <ac:chgData name="Maneesha Katakam" userId="366d23473d8b37dd" providerId="LiveId" clId="{D8DA1FB7-5962-4F82-8706-876B5F771639}" dt="2023-03-08T12:01:26.674" v="2" actId="14100"/>
          <ac:picMkLst>
            <pc:docMk/>
            <pc:sldMk cId="3805983307" sldId="262"/>
            <ac:picMk id="5" creationId="{A22AADB6-4440-FE5D-AAFF-13DCE5433397}"/>
          </ac:picMkLst>
        </pc:picChg>
      </pc:sldChg>
      <pc:sldChg chg="addSp delSp modSp mod">
        <pc:chgData name="Maneesha Katakam" userId="366d23473d8b37dd" providerId="LiveId" clId="{D8DA1FB7-5962-4F82-8706-876B5F771639}" dt="2023-03-09T11:18:15.171" v="3952" actId="14100"/>
        <pc:sldMkLst>
          <pc:docMk/>
          <pc:sldMk cId="1548946708" sldId="263"/>
        </pc:sldMkLst>
        <pc:spChg chg="add mod">
          <ac:chgData name="Maneesha Katakam" userId="366d23473d8b37dd" providerId="LiveId" clId="{D8DA1FB7-5962-4F82-8706-876B5F771639}" dt="2023-03-09T11:16:24.845" v="3921" actId="20577"/>
          <ac:spMkLst>
            <pc:docMk/>
            <pc:sldMk cId="1548946708" sldId="263"/>
            <ac:spMk id="2" creationId="{FDD50DB8-852D-540B-AE6B-032C551D05FB}"/>
          </ac:spMkLst>
        </pc:spChg>
        <pc:spChg chg="add mod">
          <ac:chgData name="Maneesha Katakam" userId="366d23473d8b37dd" providerId="LiveId" clId="{D8DA1FB7-5962-4F82-8706-876B5F771639}" dt="2023-03-09T11:16:59.967" v="3933" actId="20577"/>
          <ac:spMkLst>
            <pc:docMk/>
            <pc:sldMk cId="1548946708" sldId="263"/>
            <ac:spMk id="3" creationId="{C11F7943-0BE8-F7BB-405C-49173B4B3660}"/>
          </ac:spMkLst>
        </pc:spChg>
        <pc:spChg chg="add mod">
          <ac:chgData name="Maneesha Katakam" userId="366d23473d8b37dd" providerId="LiveId" clId="{D8DA1FB7-5962-4F82-8706-876B5F771639}" dt="2023-03-09T11:17:10.821" v="3951" actId="20577"/>
          <ac:spMkLst>
            <pc:docMk/>
            <pc:sldMk cId="1548946708" sldId="263"/>
            <ac:spMk id="4" creationId="{E396F945-AE41-A576-0E63-071B56A65AD0}"/>
          </ac:spMkLst>
        </pc:spChg>
        <pc:spChg chg="mod">
          <ac:chgData name="Maneesha Katakam" userId="366d23473d8b37dd" providerId="LiveId" clId="{D8DA1FB7-5962-4F82-8706-876B5F771639}" dt="2023-03-08T12:12:04.138" v="111" actId="1076"/>
          <ac:spMkLst>
            <pc:docMk/>
            <pc:sldMk cId="1548946708" sldId="263"/>
            <ac:spMk id="6" creationId="{6A8A2EF9-32DD-8B27-A095-E116642D2006}"/>
          </ac:spMkLst>
        </pc:spChg>
        <pc:spChg chg="add del mod">
          <ac:chgData name="Maneesha Katakam" userId="366d23473d8b37dd" providerId="LiveId" clId="{D8DA1FB7-5962-4F82-8706-876B5F771639}" dt="2023-03-08T12:08:23.289" v="93"/>
          <ac:spMkLst>
            <pc:docMk/>
            <pc:sldMk cId="1548946708" sldId="263"/>
            <ac:spMk id="7" creationId="{05B6D9BC-66FA-6592-7437-44FCB3DBFFB8}"/>
          </ac:spMkLst>
        </pc:spChg>
        <pc:spChg chg="add mod">
          <ac:chgData name="Maneesha Katakam" userId="366d23473d8b37dd" providerId="LiveId" clId="{D8DA1FB7-5962-4F82-8706-876B5F771639}" dt="2023-03-09T11:18:15.171" v="3952" actId="14100"/>
          <ac:spMkLst>
            <pc:docMk/>
            <pc:sldMk cId="1548946708" sldId="263"/>
            <ac:spMk id="7" creationId="{73A0F1BC-4964-2876-952A-0A9D4FCF03BC}"/>
          </ac:spMkLst>
        </pc:spChg>
        <pc:picChg chg="mod">
          <ac:chgData name="Maneesha Katakam" userId="366d23473d8b37dd" providerId="LiveId" clId="{D8DA1FB7-5962-4F82-8706-876B5F771639}" dt="2023-03-08T12:11:47.510" v="110" actId="1076"/>
          <ac:picMkLst>
            <pc:docMk/>
            <pc:sldMk cId="1548946708" sldId="263"/>
            <ac:picMk id="5" creationId="{B01D3EF5-391B-3A26-E4EF-9B19BCCF1F67}"/>
          </ac:picMkLst>
        </pc:picChg>
      </pc:sldChg>
      <pc:sldChg chg="modSp mod">
        <pc:chgData name="Maneesha Katakam" userId="366d23473d8b37dd" providerId="LiveId" clId="{D8DA1FB7-5962-4F82-8706-876B5F771639}" dt="2023-03-09T09:52:08.851" v="1549" actId="1076"/>
        <pc:sldMkLst>
          <pc:docMk/>
          <pc:sldMk cId="1300062966" sldId="264"/>
        </pc:sldMkLst>
        <pc:picChg chg="mod">
          <ac:chgData name="Maneesha Katakam" userId="366d23473d8b37dd" providerId="LiveId" clId="{D8DA1FB7-5962-4F82-8706-876B5F771639}" dt="2023-03-09T09:52:08.851" v="1549" actId="1076"/>
          <ac:picMkLst>
            <pc:docMk/>
            <pc:sldMk cId="1300062966" sldId="264"/>
            <ac:picMk id="5" creationId="{80D4FB8A-3AB1-21CE-AE49-901FF8D8F9C7}"/>
          </ac:picMkLst>
        </pc:picChg>
      </pc:sldChg>
      <pc:sldChg chg="modSp mod">
        <pc:chgData name="Maneesha Katakam" userId="366d23473d8b37dd" providerId="LiveId" clId="{D8DA1FB7-5962-4F82-8706-876B5F771639}" dt="2023-03-09T11:06:15.455" v="3865" actId="20577"/>
        <pc:sldMkLst>
          <pc:docMk/>
          <pc:sldMk cId="1500674757" sldId="265"/>
        </pc:sldMkLst>
        <pc:spChg chg="mod">
          <ac:chgData name="Maneesha Katakam" userId="366d23473d8b37dd" providerId="LiveId" clId="{D8DA1FB7-5962-4F82-8706-876B5F771639}" dt="2023-03-09T11:06:15.455" v="3865" actId="20577"/>
          <ac:spMkLst>
            <pc:docMk/>
            <pc:sldMk cId="1500674757" sldId="265"/>
            <ac:spMk id="3" creationId="{07CA51EE-35A1-C76D-8894-4BC4088626A4}"/>
          </ac:spMkLst>
        </pc:spChg>
      </pc:sldChg>
      <pc:sldChg chg="addSp delSp modSp new mod">
        <pc:chgData name="Maneesha Katakam" userId="366d23473d8b37dd" providerId="LiveId" clId="{D8DA1FB7-5962-4F82-8706-876B5F771639}" dt="2023-03-09T11:12:52.692" v="3869" actId="20577"/>
        <pc:sldMkLst>
          <pc:docMk/>
          <pc:sldMk cId="3806336105" sldId="266"/>
        </pc:sldMkLst>
        <pc:spChg chg="mod">
          <ac:chgData name="Maneesha Katakam" userId="366d23473d8b37dd" providerId="LiveId" clId="{D8DA1FB7-5962-4F82-8706-876B5F771639}" dt="2023-03-09T11:12:52.692" v="3869" actId="20577"/>
          <ac:spMkLst>
            <pc:docMk/>
            <pc:sldMk cId="3806336105" sldId="266"/>
            <ac:spMk id="2" creationId="{6216D20A-CAEC-1E34-E5EB-40261130D0A5}"/>
          </ac:spMkLst>
        </pc:spChg>
        <pc:spChg chg="del">
          <ac:chgData name="Maneesha Katakam" userId="366d23473d8b37dd" providerId="LiveId" clId="{D8DA1FB7-5962-4F82-8706-876B5F771639}" dt="2023-03-08T12:12:54.361" v="113" actId="931"/>
          <ac:spMkLst>
            <pc:docMk/>
            <pc:sldMk cId="3806336105" sldId="266"/>
            <ac:spMk id="3" creationId="{2E43AC8F-280D-7214-8749-BDE1A70D81E6}"/>
          </ac:spMkLst>
        </pc:spChg>
        <pc:spChg chg="add mod">
          <ac:chgData name="Maneesha Katakam" userId="366d23473d8b37dd" providerId="LiveId" clId="{D8DA1FB7-5962-4F82-8706-876B5F771639}" dt="2023-03-08T12:22:15.250" v="188" actId="1076"/>
          <ac:spMkLst>
            <pc:docMk/>
            <pc:sldMk cId="3806336105" sldId="266"/>
            <ac:spMk id="8" creationId="{D0EBB247-0BBF-2E33-425B-6D8DA3016D1E}"/>
          </ac:spMkLst>
        </pc:spChg>
        <pc:spChg chg="add mod">
          <ac:chgData name="Maneesha Katakam" userId="366d23473d8b37dd" providerId="LiveId" clId="{D8DA1FB7-5962-4F82-8706-876B5F771639}" dt="2023-03-08T12:25:42.401" v="224" actId="113"/>
          <ac:spMkLst>
            <pc:docMk/>
            <pc:sldMk cId="3806336105" sldId="266"/>
            <ac:spMk id="9" creationId="{6FD37653-F8C0-E629-A5AA-9863110B6823}"/>
          </ac:spMkLst>
        </pc:spChg>
        <pc:picChg chg="add mod">
          <ac:chgData name="Maneesha Katakam" userId="366d23473d8b37dd" providerId="LiveId" clId="{D8DA1FB7-5962-4F82-8706-876B5F771639}" dt="2023-03-08T12:24:01.369" v="213" actId="14100"/>
          <ac:picMkLst>
            <pc:docMk/>
            <pc:sldMk cId="3806336105" sldId="266"/>
            <ac:picMk id="5" creationId="{5EA215F3-341C-63D4-DC4A-F13B98B5369A}"/>
          </ac:picMkLst>
        </pc:picChg>
        <pc:picChg chg="add mod">
          <ac:chgData name="Maneesha Katakam" userId="366d23473d8b37dd" providerId="LiveId" clId="{D8DA1FB7-5962-4F82-8706-876B5F771639}" dt="2023-03-08T12:20:07.783" v="175" actId="1076"/>
          <ac:picMkLst>
            <pc:docMk/>
            <pc:sldMk cId="3806336105" sldId="266"/>
            <ac:picMk id="7" creationId="{A68C1185-2B04-638D-D69C-7BCC84100E3F}"/>
          </ac:picMkLst>
        </pc:picChg>
      </pc:sldChg>
      <pc:sldChg chg="new del ord">
        <pc:chgData name="Maneesha Katakam" userId="366d23473d8b37dd" providerId="LiveId" clId="{D8DA1FB7-5962-4F82-8706-876B5F771639}" dt="2023-03-09T08:13:08.093" v="1313" actId="2696"/>
        <pc:sldMkLst>
          <pc:docMk/>
          <pc:sldMk cId="1540841808" sldId="267"/>
        </pc:sldMkLst>
      </pc:sldChg>
      <pc:sldChg chg="addSp delSp modSp new mod ord">
        <pc:chgData name="Maneesha Katakam" userId="366d23473d8b37dd" providerId="LiveId" clId="{D8DA1FB7-5962-4F82-8706-876B5F771639}" dt="2023-03-09T11:25:47.946" v="3954" actId="1076"/>
        <pc:sldMkLst>
          <pc:docMk/>
          <pc:sldMk cId="2464230836" sldId="268"/>
        </pc:sldMkLst>
        <pc:spChg chg="mod">
          <ac:chgData name="Maneesha Katakam" userId="366d23473d8b37dd" providerId="LiveId" clId="{D8DA1FB7-5962-4F82-8706-876B5F771639}" dt="2023-03-09T11:25:47.946" v="3954" actId="1076"/>
          <ac:spMkLst>
            <pc:docMk/>
            <pc:sldMk cId="2464230836" sldId="268"/>
            <ac:spMk id="2" creationId="{332E1C55-694B-DF93-2ADA-6C3458B00605}"/>
          </ac:spMkLst>
        </pc:spChg>
        <pc:spChg chg="add del mod">
          <ac:chgData name="Maneesha Katakam" userId="366d23473d8b37dd" providerId="LiveId" clId="{D8DA1FB7-5962-4F82-8706-876B5F771639}" dt="2023-03-08T12:28:20.357" v="235"/>
          <ac:spMkLst>
            <pc:docMk/>
            <pc:sldMk cId="2464230836" sldId="268"/>
            <ac:spMk id="3" creationId="{04482DC7-8436-D54E-DA5E-F251D277CF3F}"/>
          </ac:spMkLst>
        </pc:spChg>
        <pc:spChg chg="add del mod">
          <ac:chgData name="Maneesha Katakam" userId="366d23473d8b37dd" providerId="LiveId" clId="{D8DA1FB7-5962-4F82-8706-876B5F771639}" dt="2023-03-08T15:11:41.763" v="326"/>
          <ac:spMkLst>
            <pc:docMk/>
            <pc:sldMk cId="2464230836" sldId="268"/>
            <ac:spMk id="13" creationId="{3C9692B1-E67B-B190-745F-2F9A07DEA37E}"/>
          </ac:spMkLst>
        </pc:spChg>
        <pc:spChg chg="add del mod">
          <ac:chgData name="Maneesha Katakam" userId="366d23473d8b37dd" providerId="LiveId" clId="{D8DA1FB7-5962-4F82-8706-876B5F771639}" dt="2023-03-08T15:12:00.309" v="332"/>
          <ac:spMkLst>
            <pc:docMk/>
            <pc:sldMk cId="2464230836" sldId="268"/>
            <ac:spMk id="15" creationId="{4212C614-7E59-3578-2059-E5127CE19DA8}"/>
          </ac:spMkLst>
        </pc:spChg>
        <pc:spChg chg="add del mod">
          <ac:chgData name="Maneesha Katakam" userId="366d23473d8b37dd" providerId="LiveId" clId="{D8DA1FB7-5962-4F82-8706-876B5F771639}" dt="2023-03-08T15:12:25.415" v="338"/>
          <ac:spMkLst>
            <pc:docMk/>
            <pc:sldMk cId="2464230836" sldId="268"/>
            <ac:spMk id="17" creationId="{2C71064A-1680-D666-14AE-47883FFCE68D}"/>
          </ac:spMkLst>
        </pc:spChg>
        <pc:spChg chg="add mod">
          <ac:chgData name="Maneesha Katakam" userId="366d23473d8b37dd" providerId="LiveId" clId="{D8DA1FB7-5962-4F82-8706-876B5F771639}" dt="2023-03-08T15:13:50.023" v="407" actId="20577"/>
          <ac:spMkLst>
            <pc:docMk/>
            <pc:sldMk cId="2464230836" sldId="268"/>
            <ac:spMk id="19" creationId="{EDD47E4D-07AE-8C1B-34F9-15C72E62EBF2}"/>
          </ac:spMkLst>
        </pc:spChg>
        <pc:picChg chg="add mod">
          <ac:chgData name="Maneesha Katakam" userId="366d23473d8b37dd" providerId="LiveId" clId="{D8DA1FB7-5962-4F82-8706-876B5F771639}" dt="2023-03-08T15:11:21.793" v="317" actId="1076"/>
          <ac:picMkLst>
            <pc:docMk/>
            <pc:sldMk cId="2464230836" sldId="268"/>
            <ac:picMk id="4" creationId="{D7C1073C-FF3F-40D4-A364-39F1FE308DFB}"/>
          </ac:picMkLst>
        </pc:picChg>
        <pc:picChg chg="add mod">
          <ac:chgData name="Maneesha Katakam" userId="366d23473d8b37dd" providerId="LiveId" clId="{D8DA1FB7-5962-4F82-8706-876B5F771639}" dt="2023-03-08T12:28:37.350" v="237" actId="1076"/>
          <ac:picMkLst>
            <pc:docMk/>
            <pc:sldMk cId="2464230836" sldId="268"/>
            <ac:picMk id="5" creationId="{1E756C35-1780-41BA-A05B-B64A64DF7453}"/>
          </ac:picMkLst>
        </pc:picChg>
        <pc:picChg chg="add mod">
          <ac:chgData name="Maneesha Katakam" userId="366d23473d8b37dd" providerId="LiveId" clId="{D8DA1FB7-5962-4F82-8706-876B5F771639}" dt="2023-03-08T12:29:03.564" v="241" actId="1076"/>
          <ac:picMkLst>
            <pc:docMk/>
            <pc:sldMk cId="2464230836" sldId="268"/>
            <ac:picMk id="6" creationId="{074AB45B-5DF9-4465-BE3B-EA461CAF4B54}"/>
          </ac:picMkLst>
        </pc:picChg>
        <pc:picChg chg="add del mod">
          <ac:chgData name="Maneesha Katakam" userId="366d23473d8b37dd" providerId="LiveId" clId="{D8DA1FB7-5962-4F82-8706-876B5F771639}" dt="2023-03-08T12:29:15.633" v="243" actId="478"/>
          <ac:picMkLst>
            <pc:docMk/>
            <pc:sldMk cId="2464230836" sldId="268"/>
            <ac:picMk id="8" creationId="{4029ECA9-946E-BF50-8562-FDB39488FAD9}"/>
          </ac:picMkLst>
        </pc:picChg>
        <pc:picChg chg="add del mod">
          <ac:chgData name="Maneesha Katakam" userId="366d23473d8b37dd" providerId="LiveId" clId="{D8DA1FB7-5962-4F82-8706-876B5F771639}" dt="2023-03-08T12:29:27.158" v="245" actId="478"/>
          <ac:picMkLst>
            <pc:docMk/>
            <pc:sldMk cId="2464230836" sldId="268"/>
            <ac:picMk id="10" creationId="{6A125A4A-2D9E-453D-DEB6-3F38074442D4}"/>
          </ac:picMkLst>
        </pc:picChg>
        <pc:picChg chg="add mod">
          <ac:chgData name="Maneesha Katakam" userId="366d23473d8b37dd" providerId="LiveId" clId="{D8DA1FB7-5962-4F82-8706-876B5F771639}" dt="2023-03-09T08:12:07.598" v="1310" actId="14100"/>
          <ac:picMkLst>
            <pc:docMk/>
            <pc:sldMk cId="2464230836" sldId="268"/>
            <ac:picMk id="12" creationId="{ADE2C841-B4E0-950D-C710-E4AF0A147E0E}"/>
          </ac:picMkLst>
        </pc:picChg>
        <pc:picChg chg="add del mod">
          <ac:chgData name="Maneesha Katakam" userId="366d23473d8b37dd" providerId="LiveId" clId="{D8DA1FB7-5962-4F82-8706-876B5F771639}" dt="2023-03-08T15:11:41.761" v="324" actId="478"/>
          <ac:picMkLst>
            <pc:docMk/>
            <pc:sldMk cId="2464230836" sldId="268"/>
            <ac:picMk id="14" creationId="{074AB45B-5DF9-4465-BE3B-EA461CAF4B54}"/>
          </ac:picMkLst>
        </pc:picChg>
        <pc:picChg chg="add del mod">
          <ac:chgData name="Maneesha Katakam" userId="366d23473d8b37dd" providerId="LiveId" clId="{D8DA1FB7-5962-4F82-8706-876B5F771639}" dt="2023-03-08T15:12:00.308" v="330" actId="478"/>
          <ac:picMkLst>
            <pc:docMk/>
            <pc:sldMk cId="2464230836" sldId="268"/>
            <ac:picMk id="16" creationId="{074AB45B-5DF9-4465-BE3B-EA461CAF4B54}"/>
          </ac:picMkLst>
        </pc:picChg>
        <pc:picChg chg="add del mod">
          <ac:chgData name="Maneesha Katakam" userId="366d23473d8b37dd" providerId="LiveId" clId="{D8DA1FB7-5962-4F82-8706-876B5F771639}" dt="2023-03-08T15:12:25.414" v="336" actId="478"/>
          <ac:picMkLst>
            <pc:docMk/>
            <pc:sldMk cId="2464230836" sldId="268"/>
            <ac:picMk id="18" creationId="{074AB45B-5DF9-4465-BE3B-EA461CAF4B54}"/>
          </ac:picMkLst>
        </pc:picChg>
      </pc:sldChg>
      <pc:sldChg chg="addSp modSp new mod ord">
        <pc:chgData name="Maneesha Katakam" userId="366d23473d8b37dd" providerId="LiveId" clId="{D8DA1FB7-5962-4F82-8706-876B5F771639}" dt="2023-03-09T09:44:16.537" v="1514" actId="14100"/>
        <pc:sldMkLst>
          <pc:docMk/>
          <pc:sldMk cId="2347641721" sldId="269"/>
        </pc:sldMkLst>
        <pc:picChg chg="add mod">
          <ac:chgData name="Maneesha Katakam" userId="366d23473d8b37dd" providerId="LiveId" clId="{D8DA1FB7-5962-4F82-8706-876B5F771639}" dt="2023-03-09T09:44:16.537" v="1514" actId="14100"/>
          <ac:picMkLst>
            <pc:docMk/>
            <pc:sldMk cId="2347641721" sldId="269"/>
            <ac:picMk id="3" creationId="{ED3F405B-8CDA-F1D7-A6E0-54B7A01C1EDA}"/>
          </ac:picMkLst>
        </pc:picChg>
      </pc:sldChg>
      <pc:sldChg chg="new del">
        <pc:chgData name="Maneesha Katakam" userId="366d23473d8b37dd" providerId="LiveId" clId="{D8DA1FB7-5962-4F82-8706-876B5F771639}" dt="2023-03-08T15:19:59.992" v="410" actId="2696"/>
        <pc:sldMkLst>
          <pc:docMk/>
          <pc:sldMk cId="1870244269" sldId="270"/>
        </pc:sldMkLst>
      </pc:sldChg>
      <pc:sldChg chg="addSp modSp new mod ord">
        <pc:chgData name="Maneesha Katakam" userId="366d23473d8b37dd" providerId="LiveId" clId="{D8DA1FB7-5962-4F82-8706-876B5F771639}" dt="2023-03-09T11:33:30.716" v="3961"/>
        <pc:sldMkLst>
          <pc:docMk/>
          <pc:sldMk cId="4093478884" sldId="270"/>
        </pc:sldMkLst>
        <pc:spChg chg="mod">
          <ac:chgData name="Maneesha Katakam" userId="366d23473d8b37dd" providerId="LiveId" clId="{D8DA1FB7-5962-4F82-8706-876B5F771639}" dt="2023-03-08T15:21:47.213" v="440" actId="113"/>
          <ac:spMkLst>
            <pc:docMk/>
            <pc:sldMk cId="4093478884" sldId="270"/>
            <ac:spMk id="2" creationId="{3BC07F75-F5F8-43F3-4D76-92CEEB99EF4E}"/>
          </ac:spMkLst>
        </pc:spChg>
        <pc:spChg chg="add mod">
          <ac:chgData name="Maneesha Katakam" userId="366d23473d8b37dd" providerId="LiveId" clId="{D8DA1FB7-5962-4F82-8706-876B5F771639}" dt="2023-03-09T07:26:28.884" v="834" actId="14100"/>
          <ac:spMkLst>
            <pc:docMk/>
            <pc:sldMk cId="4093478884" sldId="270"/>
            <ac:spMk id="3" creationId="{559A92C9-D006-5D9F-28C7-A26063E01666}"/>
          </ac:spMkLst>
        </pc:spChg>
        <pc:picChg chg="add mod">
          <ac:chgData name="Maneesha Katakam" userId="366d23473d8b37dd" providerId="LiveId" clId="{D8DA1FB7-5962-4F82-8706-876B5F771639}" dt="2023-03-09T07:14:46.856" v="609" actId="1076"/>
          <ac:picMkLst>
            <pc:docMk/>
            <pc:sldMk cId="4093478884" sldId="270"/>
            <ac:picMk id="4" creationId="{B2814A8E-ADB8-4AC7-4F47-B9A616393851}"/>
          </ac:picMkLst>
        </pc:picChg>
      </pc:sldChg>
      <pc:sldChg chg="addSp delSp modSp new mod">
        <pc:chgData name="Maneesha Katakam" userId="366d23473d8b37dd" providerId="LiveId" clId="{D8DA1FB7-5962-4F82-8706-876B5F771639}" dt="2023-03-09T08:08:41.600" v="1307" actId="14100"/>
        <pc:sldMkLst>
          <pc:docMk/>
          <pc:sldMk cId="693614371" sldId="271"/>
        </pc:sldMkLst>
        <pc:spChg chg="mod">
          <ac:chgData name="Maneesha Katakam" userId="366d23473d8b37dd" providerId="LiveId" clId="{D8DA1FB7-5962-4F82-8706-876B5F771639}" dt="2023-03-09T08:08:22.085" v="1303" actId="255"/>
          <ac:spMkLst>
            <pc:docMk/>
            <pc:sldMk cId="693614371" sldId="271"/>
            <ac:spMk id="2" creationId="{362AFDA8-5654-FF22-07DD-ED205E1ED955}"/>
          </ac:spMkLst>
        </pc:spChg>
        <pc:spChg chg="add del mod">
          <ac:chgData name="Maneesha Katakam" userId="366d23473d8b37dd" providerId="LiveId" clId="{D8DA1FB7-5962-4F82-8706-876B5F771639}" dt="2023-03-09T07:37:33.893" v="866"/>
          <ac:spMkLst>
            <pc:docMk/>
            <pc:sldMk cId="693614371" sldId="271"/>
            <ac:spMk id="7" creationId="{ABEA0DCC-F73A-5745-20C4-D532EF9D40D5}"/>
          </ac:spMkLst>
        </pc:spChg>
        <pc:spChg chg="add del mod">
          <ac:chgData name="Maneesha Katakam" userId="366d23473d8b37dd" providerId="LiveId" clId="{D8DA1FB7-5962-4F82-8706-876B5F771639}" dt="2023-03-09T07:37:33.897" v="868"/>
          <ac:spMkLst>
            <pc:docMk/>
            <pc:sldMk cId="693614371" sldId="271"/>
            <ac:spMk id="8" creationId="{910F0A94-48E0-286B-EB76-0CD93F1D1D34}"/>
          </ac:spMkLst>
        </pc:spChg>
        <pc:spChg chg="add mod">
          <ac:chgData name="Maneesha Katakam" userId="366d23473d8b37dd" providerId="LiveId" clId="{D8DA1FB7-5962-4F82-8706-876B5F771639}" dt="2023-03-09T07:42:13.508" v="1037" actId="20577"/>
          <ac:spMkLst>
            <pc:docMk/>
            <pc:sldMk cId="693614371" sldId="271"/>
            <ac:spMk id="9" creationId="{1EB9EB99-6418-2F9A-5028-E6BC5982EB52}"/>
          </ac:spMkLst>
        </pc:spChg>
        <pc:picChg chg="add mod">
          <ac:chgData name="Maneesha Katakam" userId="366d23473d8b37dd" providerId="LiveId" clId="{D8DA1FB7-5962-4F82-8706-876B5F771639}" dt="2023-03-09T08:08:35.635" v="1305" actId="14100"/>
          <ac:picMkLst>
            <pc:docMk/>
            <pc:sldMk cId="693614371" sldId="271"/>
            <ac:picMk id="4" creationId="{CBA04F49-55EB-E063-AC04-5EEC95126638}"/>
          </ac:picMkLst>
        </pc:picChg>
        <pc:picChg chg="add mod">
          <ac:chgData name="Maneesha Katakam" userId="366d23473d8b37dd" providerId="LiveId" clId="{D8DA1FB7-5962-4F82-8706-876B5F771639}" dt="2023-03-09T08:08:41.600" v="1307" actId="14100"/>
          <ac:picMkLst>
            <pc:docMk/>
            <pc:sldMk cId="693614371" sldId="271"/>
            <ac:picMk id="6" creationId="{3FBFE912-5861-F46C-8019-8FFDD0ED6BE5}"/>
          </ac:picMkLst>
        </pc:picChg>
      </pc:sldChg>
      <pc:sldChg chg="addSp delSp modSp new mod">
        <pc:chgData name="Maneesha Katakam" userId="366d23473d8b37dd" providerId="LiveId" clId="{D8DA1FB7-5962-4F82-8706-876B5F771639}" dt="2023-03-09T08:12:51.737" v="1312" actId="14100"/>
        <pc:sldMkLst>
          <pc:docMk/>
          <pc:sldMk cId="3498008188" sldId="272"/>
        </pc:sldMkLst>
        <pc:spChg chg="mod">
          <ac:chgData name="Maneesha Katakam" userId="366d23473d8b37dd" providerId="LiveId" clId="{D8DA1FB7-5962-4F82-8706-876B5F771639}" dt="2023-03-09T07:52:54.795" v="1115" actId="27636"/>
          <ac:spMkLst>
            <pc:docMk/>
            <pc:sldMk cId="3498008188" sldId="272"/>
            <ac:spMk id="2" creationId="{5B85BC05-34C9-262C-4112-8646EA48FFB2}"/>
          </ac:spMkLst>
        </pc:spChg>
        <pc:spChg chg="add del mod">
          <ac:chgData name="Maneesha Katakam" userId="366d23473d8b37dd" providerId="LiveId" clId="{D8DA1FB7-5962-4F82-8706-876B5F771639}" dt="2023-03-09T07:53:12.358" v="1119"/>
          <ac:spMkLst>
            <pc:docMk/>
            <pc:sldMk cId="3498008188" sldId="272"/>
            <ac:spMk id="3" creationId="{05388ED6-8D4B-84ED-16F4-D9BAFC94FF2D}"/>
          </ac:spMkLst>
        </pc:spChg>
        <pc:spChg chg="add mod">
          <ac:chgData name="Maneesha Katakam" userId="366d23473d8b37dd" providerId="LiveId" clId="{D8DA1FB7-5962-4F82-8706-876B5F771639}" dt="2023-03-09T08:05:14.641" v="1296" actId="14100"/>
          <ac:spMkLst>
            <pc:docMk/>
            <pc:sldMk cId="3498008188" sldId="272"/>
            <ac:spMk id="4" creationId="{1CFA2D6A-7623-0EB1-3D84-A87BDE0DEA43}"/>
          </ac:spMkLst>
        </pc:spChg>
        <pc:picChg chg="add mod">
          <ac:chgData name="Maneesha Katakam" userId="366d23473d8b37dd" providerId="LiveId" clId="{D8DA1FB7-5962-4F82-8706-876B5F771639}" dt="2023-03-09T08:12:51.737" v="1312" actId="14100"/>
          <ac:picMkLst>
            <pc:docMk/>
            <pc:sldMk cId="3498008188" sldId="272"/>
            <ac:picMk id="6" creationId="{2BAEDD24-22D3-BFAE-9A7C-2A7BBFE678FC}"/>
          </ac:picMkLst>
        </pc:picChg>
      </pc:sldChg>
      <pc:sldChg chg="addSp delSp modSp new mod">
        <pc:chgData name="Maneesha Katakam" userId="366d23473d8b37dd" providerId="LiveId" clId="{D8DA1FB7-5962-4F82-8706-876B5F771639}" dt="2023-03-09T08:23:41.800" v="1368" actId="14100"/>
        <pc:sldMkLst>
          <pc:docMk/>
          <pc:sldMk cId="2788908881" sldId="273"/>
        </pc:sldMkLst>
        <pc:spChg chg="mod">
          <ac:chgData name="Maneesha Katakam" userId="366d23473d8b37dd" providerId="LiveId" clId="{D8DA1FB7-5962-4F82-8706-876B5F771639}" dt="2023-03-09T08:21:12.551" v="1357" actId="27636"/>
          <ac:spMkLst>
            <pc:docMk/>
            <pc:sldMk cId="2788908881" sldId="273"/>
            <ac:spMk id="2" creationId="{76F59F03-C496-0A90-FB2A-F33D8B2018D5}"/>
          </ac:spMkLst>
        </pc:spChg>
        <pc:picChg chg="add del mod">
          <ac:chgData name="Maneesha Katakam" userId="366d23473d8b37dd" providerId="LiveId" clId="{D8DA1FB7-5962-4F82-8706-876B5F771639}" dt="2023-03-09T08:17:50.586" v="1317" actId="21"/>
          <ac:picMkLst>
            <pc:docMk/>
            <pc:sldMk cId="2788908881" sldId="273"/>
            <ac:picMk id="4" creationId="{D5454FA5-A4BC-ACE7-3736-0A4A60659848}"/>
          </ac:picMkLst>
        </pc:picChg>
        <pc:picChg chg="add mod">
          <ac:chgData name="Maneesha Katakam" userId="366d23473d8b37dd" providerId="LiveId" clId="{D8DA1FB7-5962-4F82-8706-876B5F771639}" dt="2023-03-09T08:23:41.800" v="1368" actId="14100"/>
          <ac:picMkLst>
            <pc:docMk/>
            <pc:sldMk cId="2788908881" sldId="273"/>
            <ac:picMk id="6" creationId="{757A2E38-63D5-DCCE-7D92-EEA1F617E49C}"/>
          </ac:picMkLst>
        </pc:picChg>
      </pc:sldChg>
      <pc:sldChg chg="addSp delSp modSp new mod">
        <pc:chgData name="Maneesha Katakam" userId="366d23473d8b37dd" providerId="LiveId" clId="{D8DA1FB7-5962-4F82-8706-876B5F771639}" dt="2023-03-09T10:08:36.585" v="2222" actId="5793"/>
        <pc:sldMkLst>
          <pc:docMk/>
          <pc:sldMk cId="3144176906" sldId="274"/>
        </pc:sldMkLst>
        <pc:spChg chg="mod">
          <ac:chgData name="Maneesha Katakam" userId="366d23473d8b37dd" providerId="LiveId" clId="{D8DA1FB7-5962-4F82-8706-876B5F771639}" dt="2023-03-09T09:38:01.199" v="1506" actId="20577"/>
          <ac:spMkLst>
            <pc:docMk/>
            <pc:sldMk cId="3144176906" sldId="274"/>
            <ac:spMk id="2" creationId="{079908C2-70AA-0F30-D425-90D0EC183675}"/>
          </ac:spMkLst>
        </pc:spChg>
        <pc:spChg chg="add mod">
          <ac:chgData name="Maneesha Katakam" userId="366d23473d8b37dd" providerId="LiveId" clId="{D8DA1FB7-5962-4F82-8706-876B5F771639}" dt="2023-03-09T09:37:30.236" v="1492" actId="20577"/>
          <ac:spMkLst>
            <pc:docMk/>
            <pc:sldMk cId="3144176906" sldId="274"/>
            <ac:spMk id="5" creationId="{6B2CB09E-3035-E931-E9A1-A584AD6FD484}"/>
          </ac:spMkLst>
        </pc:spChg>
        <pc:spChg chg="add">
          <ac:chgData name="Maneesha Katakam" userId="366d23473d8b37dd" providerId="LiveId" clId="{D8DA1FB7-5962-4F82-8706-876B5F771639}" dt="2023-03-09T09:49:50.257" v="1534" actId="11529"/>
          <ac:spMkLst>
            <pc:docMk/>
            <pc:sldMk cId="3144176906" sldId="274"/>
            <ac:spMk id="10" creationId="{E8570FA5-7D95-DCA4-5D86-9A1687404677}"/>
          </ac:spMkLst>
        </pc:spChg>
        <pc:spChg chg="add del mod">
          <ac:chgData name="Maneesha Katakam" userId="366d23473d8b37dd" providerId="LiveId" clId="{D8DA1FB7-5962-4F82-8706-876B5F771639}" dt="2023-03-09T09:50:20.447" v="1542" actId="11529"/>
          <ac:spMkLst>
            <pc:docMk/>
            <pc:sldMk cId="3144176906" sldId="274"/>
            <ac:spMk id="11" creationId="{40BE5B18-5978-84F7-A86E-6FC73B8CB79B}"/>
          </ac:spMkLst>
        </pc:spChg>
        <pc:spChg chg="add del mod">
          <ac:chgData name="Maneesha Katakam" userId="366d23473d8b37dd" providerId="LiveId" clId="{D8DA1FB7-5962-4F82-8706-876B5F771639}" dt="2023-03-09T10:03:41.105" v="1919" actId="21"/>
          <ac:spMkLst>
            <pc:docMk/>
            <pc:sldMk cId="3144176906" sldId="274"/>
            <ac:spMk id="12" creationId="{86A69535-6819-51CF-8153-4A27495984C7}"/>
          </ac:spMkLst>
        </pc:spChg>
        <pc:spChg chg="add mod">
          <ac:chgData name="Maneesha Katakam" userId="366d23473d8b37dd" providerId="LiveId" clId="{D8DA1FB7-5962-4F82-8706-876B5F771639}" dt="2023-03-09T10:08:36.585" v="2222" actId="5793"/>
          <ac:spMkLst>
            <pc:docMk/>
            <pc:sldMk cId="3144176906" sldId="274"/>
            <ac:spMk id="13" creationId="{5C8201B6-7D12-FDC2-F060-02F1FBFCEEA5}"/>
          </ac:spMkLst>
        </pc:spChg>
        <pc:picChg chg="add mod">
          <ac:chgData name="Maneesha Katakam" userId="366d23473d8b37dd" providerId="LiveId" clId="{D8DA1FB7-5962-4F82-8706-876B5F771639}" dt="2023-03-09T09:49:35.573" v="1533" actId="1076"/>
          <ac:picMkLst>
            <pc:docMk/>
            <pc:sldMk cId="3144176906" sldId="274"/>
            <ac:picMk id="4" creationId="{752EB3E0-4258-873D-E3B6-B460CC5C57E3}"/>
          </ac:picMkLst>
        </pc:picChg>
        <pc:picChg chg="add del mod">
          <ac:chgData name="Maneesha Katakam" userId="366d23473d8b37dd" providerId="LiveId" clId="{D8DA1FB7-5962-4F82-8706-876B5F771639}" dt="2023-03-09T09:38:25.922" v="1507" actId="21"/>
          <ac:picMkLst>
            <pc:docMk/>
            <pc:sldMk cId="3144176906" sldId="274"/>
            <ac:picMk id="7" creationId="{97F391E0-145B-006B-7AF7-459BC891CF15}"/>
          </ac:picMkLst>
        </pc:picChg>
        <pc:picChg chg="add del mod">
          <ac:chgData name="Maneesha Katakam" userId="366d23473d8b37dd" providerId="LiveId" clId="{D8DA1FB7-5962-4F82-8706-876B5F771639}" dt="2023-03-09T10:02:55.742" v="1914" actId="21"/>
          <ac:picMkLst>
            <pc:docMk/>
            <pc:sldMk cId="3144176906" sldId="274"/>
            <ac:picMk id="9" creationId="{6E195272-A18D-A888-00F0-F5EB2498841E}"/>
          </ac:picMkLst>
        </pc:picChg>
      </pc:sldChg>
      <pc:sldChg chg="addSp modSp new mod">
        <pc:chgData name="Maneesha Katakam" userId="366d23473d8b37dd" providerId="LiveId" clId="{D8DA1FB7-5962-4F82-8706-876B5F771639}" dt="2023-03-09T10:01:25.184" v="1910" actId="113"/>
        <pc:sldMkLst>
          <pc:docMk/>
          <pc:sldMk cId="1890856721" sldId="275"/>
        </pc:sldMkLst>
        <pc:spChg chg="mod">
          <ac:chgData name="Maneesha Katakam" userId="366d23473d8b37dd" providerId="LiveId" clId="{D8DA1FB7-5962-4F82-8706-876B5F771639}" dt="2023-03-09T09:53:55.156" v="1582" actId="1076"/>
          <ac:spMkLst>
            <pc:docMk/>
            <pc:sldMk cId="1890856721" sldId="275"/>
            <ac:spMk id="2" creationId="{9E7CA681-1C70-D4A7-27A6-2ABF4F0D0146}"/>
          </ac:spMkLst>
        </pc:spChg>
        <pc:spChg chg="add mod">
          <ac:chgData name="Maneesha Katakam" userId="366d23473d8b37dd" providerId="LiveId" clId="{D8DA1FB7-5962-4F82-8706-876B5F771639}" dt="2023-03-09T10:01:25.184" v="1910" actId="113"/>
          <ac:spMkLst>
            <pc:docMk/>
            <pc:sldMk cId="1890856721" sldId="275"/>
            <ac:spMk id="5" creationId="{1B3A9C93-BCE2-C18A-2B7D-0FB7B7072E86}"/>
          </ac:spMkLst>
        </pc:spChg>
        <pc:spChg chg="add mod">
          <ac:chgData name="Maneesha Katakam" userId="366d23473d8b37dd" providerId="LiveId" clId="{D8DA1FB7-5962-4F82-8706-876B5F771639}" dt="2023-03-09T09:59:29.018" v="1860" actId="255"/>
          <ac:spMkLst>
            <pc:docMk/>
            <pc:sldMk cId="1890856721" sldId="275"/>
            <ac:spMk id="6" creationId="{8E86A8B5-438F-C29B-3BA2-5CA8F44626EB}"/>
          </ac:spMkLst>
        </pc:spChg>
        <pc:picChg chg="add mod">
          <ac:chgData name="Maneesha Katakam" userId="366d23473d8b37dd" providerId="LiveId" clId="{D8DA1FB7-5962-4F82-8706-876B5F771639}" dt="2023-03-09T09:54:02.681" v="1583" actId="1076"/>
          <ac:picMkLst>
            <pc:docMk/>
            <pc:sldMk cId="1890856721" sldId="275"/>
            <ac:picMk id="4" creationId="{207AD1FA-1D41-269F-3239-6F1781103F8E}"/>
          </ac:picMkLst>
        </pc:picChg>
      </pc:sldChg>
      <pc:sldChg chg="addSp modSp new mod">
        <pc:chgData name="Maneesha Katakam" userId="366d23473d8b37dd" providerId="LiveId" clId="{D8DA1FB7-5962-4F82-8706-876B5F771639}" dt="2023-03-09T10:20:03.649" v="2467" actId="113"/>
        <pc:sldMkLst>
          <pc:docMk/>
          <pc:sldMk cId="226435443" sldId="276"/>
        </pc:sldMkLst>
        <pc:spChg chg="mod">
          <ac:chgData name="Maneesha Katakam" userId="366d23473d8b37dd" providerId="LiveId" clId="{D8DA1FB7-5962-4F82-8706-876B5F771639}" dt="2023-03-09T10:11:54.561" v="2264" actId="113"/>
          <ac:spMkLst>
            <pc:docMk/>
            <pc:sldMk cId="226435443" sldId="276"/>
            <ac:spMk id="2" creationId="{2168C4C5-FD5A-2AAC-A75B-363E71DD06B0}"/>
          </ac:spMkLst>
        </pc:spChg>
        <pc:spChg chg="add mod">
          <ac:chgData name="Maneesha Katakam" userId="366d23473d8b37dd" providerId="LiveId" clId="{D8DA1FB7-5962-4F82-8706-876B5F771639}" dt="2023-03-09T10:20:03.649" v="2467" actId="113"/>
          <ac:spMkLst>
            <pc:docMk/>
            <pc:sldMk cId="226435443" sldId="276"/>
            <ac:spMk id="5" creationId="{81F10BE2-01DC-CAD2-8079-F408545B3331}"/>
          </ac:spMkLst>
        </pc:spChg>
        <pc:picChg chg="add mod">
          <ac:chgData name="Maneesha Katakam" userId="366d23473d8b37dd" providerId="LiveId" clId="{D8DA1FB7-5962-4F82-8706-876B5F771639}" dt="2023-03-09T10:12:18.957" v="2266" actId="1076"/>
          <ac:picMkLst>
            <pc:docMk/>
            <pc:sldMk cId="226435443" sldId="276"/>
            <ac:picMk id="4" creationId="{F5FAA796-67BD-578B-15F2-BD09E9AD2ACB}"/>
          </ac:picMkLst>
        </pc:picChg>
      </pc:sldChg>
      <pc:sldChg chg="addSp delSp modSp new mod">
        <pc:chgData name="Maneesha Katakam" userId="366d23473d8b37dd" providerId="LiveId" clId="{D8DA1FB7-5962-4F82-8706-876B5F771639}" dt="2023-03-09T10:39:28.810" v="2985" actId="1076"/>
        <pc:sldMkLst>
          <pc:docMk/>
          <pc:sldMk cId="1628179357" sldId="277"/>
        </pc:sldMkLst>
        <pc:spChg chg="mod">
          <ac:chgData name="Maneesha Katakam" userId="366d23473d8b37dd" providerId="LiveId" clId="{D8DA1FB7-5962-4F82-8706-876B5F771639}" dt="2023-03-09T10:38:56.237" v="2982" actId="20577"/>
          <ac:spMkLst>
            <pc:docMk/>
            <pc:sldMk cId="1628179357" sldId="277"/>
            <ac:spMk id="2" creationId="{FDFA87FB-8130-E1A5-EF6F-4B9CCCC5E24E}"/>
          </ac:spMkLst>
        </pc:spChg>
        <pc:spChg chg="add del mod">
          <ac:chgData name="Maneesha Katakam" userId="366d23473d8b37dd" providerId="LiveId" clId="{D8DA1FB7-5962-4F82-8706-876B5F771639}" dt="2023-03-09T10:23:43.458" v="2519"/>
          <ac:spMkLst>
            <pc:docMk/>
            <pc:sldMk cId="1628179357" sldId="277"/>
            <ac:spMk id="3" creationId="{7D65344A-6E32-C4E4-36D4-2A3E3431656F}"/>
          </ac:spMkLst>
        </pc:spChg>
        <pc:spChg chg="add mod">
          <ac:chgData name="Maneesha Katakam" userId="366d23473d8b37dd" providerId="LiveId" clId="{D8DA1FB7-5962-4F82-8706-876B5F771639}" dt="2023-03-09T10:39:22.309" v="2984" actId="1076"/>
          <ac:spMkLst>
            <pc:docMk/>
            <pc:sldMk cId="1628179357" sldId="277"/>
            <ac:spMk id="6" creationId="{F40C9B51-E035-9E3A-FE87-D20DFA43A248}"/>
          </ac:spMkLst>
        </pc:spChg>
        <pc:spChg chg="add mod">
          <ac:chgData name="Maneesha Katakam" userId="366d23473d8b37dd" providerId="LiveId" clId="{D8DA1FB7-5962-4F82-8706-876B5F771639}" dt="2023-03-09T10:39:28.810" v="2985" actId="1076"/>
          <ac:spMkLst>
            <pc:docMk/>
            <pc:sldMk cId="1628179357" sldId="277"/>
            <ac:spMk id="7" creationId="{A01C65A8-9571-9309-BB7A-EFF75A4A5AF9}"/>
          </ac:spMkLst>
        </pc:spChg>
        <pc:picChg chg="add mod">
          <ac:chgData name="Maneesha Katakam" userId="366d23473d8b37dd" providerId="LiveId" clId="{D8DA1FB7-5962-4F82-8706-876B5F771639}" dt="2023-03-09T10:23:40.579" v="2517" actId="1076"/>
          <ac:picMkLst>
            <pc:docMk/>
            <pc:sldMk cId="1628179357" sldId="277"/>
            <ac:picMk id="5" creationId="{4D48CF85-237C-50E0-8A2D-905A6DE3DB0E}"/>
          </ac:picMkLst>
        </pc:picChg>
      </pc:sldChg>
      <pc:sldChg chg="addSp modSp new mod">
        <pc:chgData name="Maneesha Katakam" userId="366d23473d8b37dd" providerId="LiveId" clId="{D8DA1FB7-5962-4F82-8706-876B5F771639}" dt="2023-03-09T10:50:35.384" v="3318" actId="113"/>
        <pc:sldMkLst>
          <pc:docMk/>
          <pc:sldMk cId="4203351867" sldId="278"/>
        </pc:sldMkLst>
        <pc:spChg chg="mod">
          <ac:chgData name="Maneesha Katakam" userId="366d23473d8b37dd" providerId="LiveId" clId="{D8DA1FB7-5962-4F82-8706-876B5F771639}" dt="2023-03-09T10:41:31.365" v="2997" actId="1076"/>
          <ac:spMkLst>
            <pc:docMk/>
            <pc:sldMk cId="4203351867" sldId="278"/>
            <ac:spMk id="2" creationId="{70A0CD57-AD4C-BB83-89FF-C87D47066353}"/>
          </ac:spMkLst>
        </pc:spChg>
        <pc:spChg chg="add mod">
          <ac:chgData name="Maneesha Katakam" userId="366d23473d8b37dd" providerId="LiveId" clId="{D8DA1FB7-5962-4F82-8706-876B5F771639}" dt="2023-03-09T10:46:21.486" v="3018" actId="113"/>
          <ac:spMkLst>
            <pc:docMk/>
            <pc:sldMk cId="4203351867" sldId="278"/>
            <ac:spMk id="5" creationId="{41B54073-7356-9786-C356-61CAB89E1099}"/>
          </ac:spMkLst>
        </pc:spChg>
        <pc:spChg chg="add mod">
          <ac:chgData name="Maneesha Katakam" userId="366d23473d8b37dd" providerId="LiveId" clId="{D8DA1FB7-5962-4F82-8706-876B5F771639}" dt="2023-03-09T10:50:35.384" v="3318" actId="113"/>
          <ac:spMkLst>
            <pc:docMk/>
            <pc:sldMk cId="4203351867" sldId="278"/>
            <ac:spMk id="6" creationId="{050463EF-3330-B44A-0D4F-A04060E5DA4A}"/>
          </ac:spMkLst>
        </pc:spChg>
        <pc:picChg chg="add mod">
          <ac:chgData name="Maneesha Katakam" userId="366d23473d8b37dd" providerId="LiveId" clId="{D8DA1FB7-5962-4F82-8706-876B5F771639}" dt="2023-03-09T10:40:53.458" v="2996" actId="14100"/>
          <ac:picMkLst>
            <pc:docMk/>
            <pc:sldMk cId="4203351867" sldId="278"/>
            <ac:picMk id="4" creationId="{9091B7FE-F3C1-E0CB-650D-C8FE3C01FD1C}"/>
          </ac:picMkLst>
        </pc:picChg>
      </pc:sldChg>
      <pc:sldChg chg="addSp delSp modSp new mod">
        <pc:chgData name="Maneesha Katakam" userId="366d23473d8b37dd" providerId="LiveId" clId="{D8DA1FB7-5962-4F82-8706-876B5F771639}" dt="2023-03-09T11:30:18.319" v="3955" actId="113"/>
        <pc:sldMkLst>
          <pc:docMk/>
          <pc:sldMk cId="2585147280" sldId="279"/>
        </pc:sldMkLst>
        <pc:spChg chg="mod">
          <ac:chgData name="Maneesha Katakam" userId="366d23473d8b37dd" providerId="LiveId" clId="{D8DA1FB7-5962-4F82-8706-876B5F771639}" dt="2023-03-09T11:30:18.319" v="3955" actId="113"/>
          <ac:spMkLst>
            <pc:docMk/>
            <pc:sldMk cId="2585147280" sldId="279"/>
            <ac:spMk id="2" creationId="{D2216C91-70D5-6968-FB52-FB70A331CC47}"/>
          </ac:spMkLst>
        </pc:spChg>
        <pc:spChg chg="add mod">
          <ac:chgData name="Maneesha Katakam" userId="366d23473d8b37dd" providerId="LiveId" clId="{D8DA1FB7-5962-4F82-8706-876B5F771639}" dt="2023-03-09T10:54:28.433" v="3374" actId="113"/>
          <ac:spMkLst>
            <pc:docMk/>
            <pc:sldMk cId="2585147280" sldId="279"/>
            <ac:spMk id="5" creationId="{1F76BA23-C570-ABDC-36A2-D0C3547740AE}"/>
          </ac:spMkLst>
        </pc:spChg>
        <pc:spChg chg="add mod">
          <ac:chgData name="Maneesha Katakam" userId="366d23473d8b37dd" providerId="LiveId" clId="{D8DA1FB7-5962-4F82-8706-876B5F771639}" dt="2023-03-09T11:03:01.775" v="3848" actId="5793"/>
          <ac:spMkLst>
            <pc:docMk/>
            <pc:sldMk cId="2585147280" sldId="279"/>
            <ac:spMk id="6" creationId="{D65338C4-5773-8CA5-1788-B4130ABF6740}"/>
          </ac:spMkLst>
        </pc:spChg>
        <pc:picChg chg="add del mod">
          <ac:chgData name="Maneesha Katakam" userId="366d23473d8b37dd" providerId="LiveId" clId="{D8DA1FB7-5962-4F82-8706-876B5F771639}" dt="2023-03-09T11:01:15.382" v="3824" actId="21"/>
          <ac:picMkLst>
            <pc:docMk/>
            <pc:sldMk cId="2585147280" sldId="279"/>
            <ac:picMk id="4" creationId="{0C91F54A-AE8E-CA66-E281-91742C74C0DE}"/>
          </ac:picMkLst>
        </pc:picChg>
        <pc:picChg chg="add del mod">
          <ac:chgData name="Maneesha Katakam" userId="366d23473d8b37dd" providerId="LiveId" clId="{D8DA1FB7-5962-4F82-8706-876B5F771639}" dt="2023-03-09T11:01:29.938" v="3827" actId="21"/>
          <ac:picMkLst>
            <pc:docMk/>
            <pc:sldMk cId="2585147280" sldId="279"/>
            <ac:picMk id="8" creationId="{12FB2BFC-6FE7-72F9-2E00-8C2E83CE588B}"/>
          </ac:picMkLst>
        </pc:picChg>
        <pc:picChg chg="add mod">
          <ac:chgData name="Maneesha Katakam" userId="366d23473d8b37dd" providerId="LiveId" clId="{D8DA1FB7-5962-4F82-8706-876B5F771639}" dt="2023-03-09T11:01:56.586" v="3834" actId="1076"/>
          <ac:picMkLst>
            <pc:docMk/>
            <pc:sldMk cId="2585147280" sldId="279"/>
            <ac:picMk id="10" creationId="{3B8748A8-CE34-8C13-0A35-6422E38BB992}"/>
          </ac:picMkLst>
        </pc:picChg>
      </pc:sldChg>
      <pc:sldChg chg="new del">
        <pc:chgData name="Maneesha Katakam" userId="366d23473d8b37dd" providerId="LiveId" clId="{D8DA1FB7-5962-4F82-8706-876B5F771639}" dt="2023-03-09T11:34:31.049" v="3962" actId="2696"/>
        <pc:sldMkLst>
          <pc:docMk/>
          <pc:sldMk cId="1514883420" sldId="280"/>
        </pc:sldMkLst>
      </pc:sldChg>
      <pc:sldChg chg="addSp modSp new">
        <pc:chgData name="Maneesha Katakam" userId="366d23473d8b37dd" providerId="LiveId" clId="{D8DA1FB7-5962-4F82-8706-876B5F771639}" dt="2023-03-09T11:35:37.554" v="3967" actId="931"/>
        <pc:sldMkLst>
          <pc:docMk/>
          <pc:sldMk cId="3164270534" sldId="280"/>
        </pc:sldMkLst>
        <pc:picChg chg="add mod">
          <ac:chgData name="Maneesha Katakam" userId="366d23473d8b37dd" providerId="LiveId" clId="{D8DA1FB7-5962-4F82-8706-876B5F771639}" dt="2023-03-09T11:35:37.554" v="3967" actId="931"/>
          <ac:picMkLst>
            <pc:docMk/>
            <pc:sldMk cId="3164270534" sldId="280"/>
            <ac:picMk id="3" creationId="{29DCAD38-BAE5-DA49-14B2-97F629E39E4A}"/>
          </ac:picMkLst>
        </pc:picChg>
      </pc:sldChg>
      <pc:sldChg chg="new del">
        <pc:chgData name="Maneesha Katakam" userId="366d23473d8b37dd" providerId="LiveId" clId="{D8DA1FB7-5962-4F82-8706-876B5F771639}" dt="2023-03-09T11:03:10.423" v="3849" actId="2696"/>
        <pc:sldMkLst>
          <pc:docMk/>
          <pc:sldMk cId="3983428921" sldId="280"/>
        </pc:sldMkLst>
      </pc:sldChg>
    </pc:docChg>
  </pc:docChgLst>
  <pc:docChgLst>
    <pc:chgData name="Maneesha Katakam" userId="366d23473d8b37dd" providerId="LiveId" clId="{9A031E17-1C8B-4057-98B6-A6C7DEC2A0F2}"/>
    <pc:docChg chg="undo custSel delSld modSld">
      <pc:chgData name="Maneesha Katakam" userId="366d23473d8b37dd" providerId="LiveId" clId="{9A031E17-1C8B-4057-98B6-A6C7DEC2A0F2}" dt="2024-06-05T05:48:32.732" v="278" actId="1076"/>
      <pc:docMkLst>
        <pc:docMk/>
      </pc:docMkLst>
      <pc:sldChg chg="delSp modSp mod setBg modClrScheme chgLayout">
        <pc:chgData name="Maneesha Katakam" userId="366d23473d8b37dd" providerId="LiveId" clId="{9A031E17-1C8B-4057-98B6-A6C7DEC2A0F2}" dt="2024-06-05T05:38:52.104" v="148"/>
        <pc:sldMkLst>
          <pc:docMk/>
          <pc:sldMk cId="2167710167" sldId="257"/>
        </pc:sldMkLst>
        <pc:spChg chg="del">
          <ac:chgData name="Maneesha Katakam" userId="366d23473d8b37dd" providerId="LiveId" clId="{9A031E17-1C8B-4057-98B6-A6C7DEC2A0F2}" dt="2024-06-05T05:36:16.404" v="45" actId="21"/>
          <ac:spMkLst>
            <pc:docMk/>
            <pc:sldMk cId="2167710167" sldId="257"/>
            <ac:spMk id="2" creationId="{14DC2CD8-3237-3861-577F-FA88B9070D40}"/>
          </ac:spMkLst>
        </pc:spChg>
        <pc:spChg chg="mod">
          <ac:chgData name="Maneesha Katakam" userId="366d23473d8b37dd" providerId="LiveId" clId="{9A031E17-1C8B-4057-98B6-A6C7DEC2A0F2}" dt="2024-06-05T05:38:07.871" v="140" actId="1076"/>
          <ac:spMkLst>
            <pc:docMk/>
            <pc:sldMk cId="2167710167" sldId="257"/>
            <ac:spMk id="11" creationId="{2C99AE07-E037-52D6-483F-B7BCC8D684A3}"/>
          </ac:spMkLst>
        </pc:spChg>
        <pc:picChg chg="mod ord">
          <ac:chgData name="Maneesha Katakam" userId="366d23473d8b37dd" providerId="LiveId" clId="{9A031E17-1C8B-4057-98B6-A6C7DEC2A0F2}" dt="2024-06-05T05:38:02.126" v="139" actId="14100"/>
          <ac:picMkLst>
            <pc:docMk/>
            <pc:sldMk cId="2167710167" sldId="257"/>
            <ac:picMk id="9" creationId="{6F8F189C-44A9-C84A-8014-8C13DF203947}"/>
          </ac:picMkLst>
        </pc:picChg>
      </pc:sldChg>
      <pc:sldChg chg="del">
        <pc:chgData name="Maneesha Katakam" userId="366d23473d8b37dd" providerId="LiveId" clId="{9A031E17-1C8B-4057-98B6-A6C7DEC2A0F2}" dt="2024-06-05T05:30:50.738" v="0" actId="2696"/>
        <pc:sldMkLst>
          <pc:docMk/>
          <pc:sldMk cId="580305764" sldId="258"/>
        </pc:sldMkLst>
      </pc:sldChg>
      <pc:sldChg chg="modSp mod">
        <pc:chgData name="Maneesha Katakam" userId="366d23473d8b37dd" providerId="LiveId" clId="{9A031E17-1C8B-4057-98B6-A6C7DEC2A0F2}" dt="2024-06-05T05:43:02.605" v="215" actId="1076"/>
        <pc:sldMkLst>
          <pc:docMk/>
          <pc:sldMk cId="3805983307" sldId="262"/>
        </pc:sldMkLst>
        <pc:picChg chg="mod">
          <ac:chgData name="Maneesha Katakam" userId="366d23473d8b37dd" providerId="LiveId" clId="{9A031E17-1C8B-4057-98B6-A6C7DEC2A0F2}" dt="2024-06-05T05:43:02.605" v="215" actId="1076"/>
          <ac:picMkLst>
            <pc:docMk/>
            <pc:sldMk cId="3805983307" sldId="262"/>
            <ac:picMk id="5" creationId="{A22AADB6-4440-FE5D-AAFF-13DCE5433397}"/>
          </ac:picMkLst>
        </pc:picChg>
      </pc:sldChg>
      <pc:sldChg chg="modSp mod">
        <pc:chgData name="Maneesha Katakam" userId="366d23473d8b37dd" providerId="LiveId" clId="{9A031E17-1C8B-4057-98B6-A6C7DEC2A0F2}" dt="2024-06-05T05:42:31.630" v="212" actId="14100"/>
        <pc:sldMkLst>
          <pc:docMk/>
          <pc:sldMk cId="1548946708" sldId="263"/>
        </pc:sldMkLst>
        <pc:picChg chg="mod">
          <ac:chgData name="Maneesha Katakam" userId="366d23473d8b37dd" providerId="LiveId" clId="{9A031E17-1C8B-4057-98B6-A6C7DEC2A0F2}" dt="2024-06-05T05:42:31.630" v="212" actId="14100"/>
          <ac:picMkLst>
            <pc:docMk/>
            <pc:sldMk cId="1548946708" sldId="263"/>
            <ac:picMk id="5" creationId="{B01D3EF5-391B-3A26-E4EF-9B19BCCF1F67}"/>
          </ac:picMkLst>
        </pc:picChg>
      </pc:sldChg>
      <pc:sldChg chg="modSp mod">
        <pc:chgData name="Maneesha Katakam" userId="366d23473d8b37dd" providerId="LiveId" clId="{9A031E17-1C8B-4057-98B6-A6C7DEC2A0F2}" dt="2024-06-05T05:42:53.030" v="213" actId="14100"/>
        <pc:sldMkLst>
          <pc:docMk/>
          <pc:sldMk cId="1300062966" sldId="264"/>
        </pc:sldMkLst>
        <pc:picChg chg="mod">
          <ac:chgData name="Maneesha Katakam" userId="366d23473d8b37dd" providerId="LiveId" clId="{9A031E17-1C8B-4057-98B6-A6C7DEC2A0F2}" dt="2024-06-05T05:42:53.030" v="213" actId="14100"/>
          <ac:picMkLst>
            <pc:docMk/>
            <pc:sldMk cId="1300062966" sldId="264"/>
            <ac:picMk id="5" creationId="{80D4FB8A-3AB1-21CE-AE49-901FF8D8F9C7}"/>
          </ac:picMkLst>
        </pc:picChg>
      </pc:sldChg>
      <pc:sldChg chg="modSp mod">
        <pc:chgData name="Maneesha Katakam" userId="366d23473d8b37dd" providerId="LiveId" clId="{9A031E17-1C8B-4057-98B6-A6C7DEC2A0F2}" dt="2024-06-05T05:41:19.198" v="182" actId="14100"/>
        <pc:sldMkLst>
          <pc:docMk/>
          <pc:sldMk cId="3806336105" sldId="266"/>
        </pc:sldMkLst>
        <pc:spChg chg="mod">
          <ac:chgData name="Maneesha Katakam" userId="366d23473d8b37dd" providerId="LiveId" clId="{9A031E17-1C8B-4057-98B6-A6C7DEC2A0F2}" dt="2024-06-05T05:41:08.712" v="178" actId="1076"/>
          <ac:spMkLst>
            <pc:docMk/>
            <pc:sldMk cId="3806336105" sldId="266"/>
            <ac:spMk id="8" creationId="{D0EBB247-0BBF-2E33-425B-6D8DA3016D1E}"/>
          </ac:spMkLst>
        </pc:spChg>
        <pc:spChg chg="mod">
          <ac:chgData name="Maneesha Katakam" userId="366d23473d8b37dd" providerId="LiveId" clId="{9A031E17-1C8B-4057-98B6-A6C7DEC2A0F2}" dt="2024-06-05T05:41:05.311" v="177" actId="1076"/>
          <ac:spMkLst>
            <pc:docMk/>
            <pc:sldMk cId="3806336105" sldId="266"/>
            <ac:spMk id="9" creationId="{6FD37653-F8C0-E629-A5AA-9863110B6823}"/>
          </ac:spMkLst>
        </pc:spChg>
        <pc:picChg chg="mod">
          <ac:chgData name="Maneesha Katakam" userId="366d23473d8b37dd" providerId="LiveId" clId="{9A031E17-1C8B-4057-98B6-A6C7DEC2A0F2}" dt="2024-06-05T05:41:19.198" v="182" actId="14100"/>
          <ac:picMkLst>
            <pc:docMk/>
            <pc:sldMk cId="3806336105" sldId="266"/>
            <ac:picMk id="5" creationId="{5EA215F3-341C-63D4-DC4A-F13B98B5369A}"/>
          </ac:picMkLst>
        </pc:picChg>
        <pc:picChg chg="mod">
          <ac:chgData name="Maneesha Katakam" userId="366d23473d8b37dd" providerId="LiveId" clId="{9A031E17-1C8B-4057-98B6-A6C7DEC2A0F2}" dt="2024-06-05T05:41:16.981" v="181" actId="14100"/>
          <ac:picMkLst>
            <pc:docMk/>
            <pc:sldMk cId="3806336105" sldId="266"/>
            <ac:picMk id="7" creationId="{A68C1185-2B04-638D-D69C-7BCC84100E3F}"/>
          </ac:picMkLst>
        </pc:picChg>
      </pc:sldChg>
      <pc:sldChg chg="modSp mod">
        <pc:chgData name="Maneesha Katakam" userId="366d23473d8b37dd" providerId="LiveId" clId="{9A031E17-1C8B-4057-98B6-A6C7DEC2A0F2}" dt="2024-06-05T05:39:56.134" v="161" actId="14100"/>
        <pc:sldMkLst>
          <pc:docMk/>
          <pc:sldMk cId="2464230836" sldId="268"/>
        </pc:sldMkLst>
        <pc:picChg chg="mod">
          <ac:chgData name="Maneesha Katakam" userId="366d23473d8b37dd" providerId="LiveId" clId="{9A031E17-1C8B-4057-98B6-A6C7DEC2A0F2}" dt="2024-06-05T05:39:56.134" v="161" actId="14100"/>
          <ac:picMkLst>
            <pc:docMk/>
            <pc:sldMk cId="2464230836" sldId="268"/>
            <ac:picMk id="4" creationId="{D7C1073C-FF3F-40D4-A364-39F1FE308DFB}"/>
          </ac:picMkLst>
        </pc:picChg>
        <pc:picChg chg="mod">
          <ac:chgData name="Maneesha Katakam" userId="366d23473d8b37dd" providerId="LiveId" clId="{9A031E17-1C8B-4057-98B6-A6C7DEC2A0F2}" dt="2024-06-05T05:39:52.295" v="160" actId="14100"/>
          <ac:picMkLst>
            <pc:docMk/>
            <pc:sldMk cId="2464230836" sldId="268"/>
            <ac:picMk id="5" creationId="{1E756C35-1780-41BA-A05B-B64A64DF7453}"/>
          </ac:picMkLst>
        </pc:picChg>
        <pc:picChg chg="mod">
          <ac:chgData name="Maneesha Katakam" userId="366d23473d8b37dd" providerId="LiveId" clId="{9A031E17-1C8B-4057-98B6-A6C7DEC2A0F2}" dt="2024-06-05T05:39:44.661" v="157" actId="1076"/>
          <ac:picMkLst>
            <pc:docMk/>
            <pc:sldMk cId="2464230836" sldId="268"/>
            <ac:picMk id="6" creationId="{074AB45B-5DF9-4465-BE3B-EA461CAF4B54}"/>
          </ac:picMkLst>
        </pc:picChg>
        <pc:picChg chg="mod">
          <ac:chgData name="Maneesha Katakam" userId="366d23473d8b37dd" providerId="LiveId" clId="{9A031E17-1C8B-4057-98B6-A6C7DEC2A0F2}" dt="2024-06-05T05:39:50.175" v="159" actId="14100"/>
          <ac:picMkLst>
            <pc:docMk/>
            <pc:sldMk cId="2464230836" sldId="268"/>
            <ac:picMk id="12" creationId="{ADE2C841-B4E0-950D-C710-E4AF0A147E0E}"/>
          </ac:picMkLst>
        </pc:picChg>
      </pc:sldChg>
      <pc:sldChg chg="modSp mod">
        <pc:chgData name="Maneesha Katakam" userId="366d23473d8b37dd" providerId="LiveId" clId="{9A031E17-1C8B-4057-98B6-A6C7DEC2A0F2}" dt="2024-06-05T05:46:33.378" v="256"/>
        <pc:sldMkLst>
          <pc:docMk/>
          <pc:sldMk cId="2347641721" sldId="269"/>
        </pc:sldMkLst>
        <pc:picChg chg="mod">
          <ac:chgData name="Maneesha Katakam" userId="366d23473d8b37dd" providerId="LiveId" clId="{9A031E17-1C8B-4057-98B6-A6C7DEC2A0F2}" dt="2024-06-05T05:46:33.378" v="256"/>
          <ac:picMkLst>
            <pc:docMk/>
            <pc:sldMk cId="2347641721" sldId="269"/>
            <ac:picMk id="3" creationId="{ED3F405B-8CDA-F1D7-A6E0-54B7A01C1EDA}"/>
          </ac:picMkLst>
        </pc:picChg>
      </pc:sldChg>
      <pc:sldChg chg="modSp mod">
        <pc:chgData name="Maneesha Katakam" userId="366d23473d8b37dd" providerId="LiveId" clId="{9A031E17-1C8B-4057-98B6-A6C7DEC2A0F2}" dt="2024-06-05T05:39:14.103" v="150" actId="1076"/>
        <pc:sldMkLst>
          <pc:docMk/>
          <pc:sldMk cId="4093478884" sldId="270"/>
        </pc:sldMkLst>
        <pc:picChg chg="mod">
          <ac:chgData name="Maneesha Katakam" userId="366d23473d8b37dd" providerId="LiveId" clId="{9A031E17-1C8B-4057-98B6-A6C7DEC2A0F2}" dt="2024-06-05T05:39:14.103" v="150" actId="1076"/>
          <ac:picMkLst>
            <pc:docMk/>
            <pc:sldMk cId="4093478884" sldId="270"/>
            <ac:picMk id="4" creationId="{B2814A8E-ADB8-4AC7-4F47-B9A616393851}"/>
          </ac:picMkLst>
        </pc:picChg>
      </pc:sldChg>
      <pc:sldChg chg="modSp mod">
        <pc:chgData name="Maneesha Katakam" userId="366d23473d8b37dd" providerId="LiveId" clId="{9A031E17-1C8B-4057-98B6-A6C7DEC2A0F2}" dt="2024-06-05T05:40:33.060" v="170" actId="14100"/>
        <pc:sldMkLst>
          <pc:docMk/>
          <pc:sldMk cId="693614371" sldId="271"/>
        </pc:sldMkLst>
        <pc:picChg chg="mod">
          <ac:chgData name="Maneesha Katakam" userId="366d23473d8b37dd" providerId="LiveId" clId="{9A031E17-1C8B-4057-98B6-A6C7DEC2A0F2}" dt="2024-06-05T05:40:10.167" v="164" actId="1076"/>
          <ac:picMkLst>
            <pc:docMk/>
            <pc:sldMk cId="693614371" sldId="271"/>
            <ac:picMk id="4" creationId="{CBA04F49-55EB-E063-AC04-5EEC95126638}"/>
          </ac:picMkLst>
        </pc:picChg>
        <pc:picChg chg="mod">
          <ac:chgData name="Maneesha Katakam" userId="366d23473d8b37dd" providerId="LiveId" clId="{9A031E17-1C8B-4057-98B6-A6C7DEC2A0F2}" dt="2024-06-05T05:40:33.060" v="170" actId="14100"/>
          <ac:picMkLst>
            <pc:docMk/>
            <pc:sldMk cId="693614371" sldId="271"/>
            <ac:picMk id="6" creationId="{3FBFE912-5861-F46C-8019-8FFDD0ED6BE5}"/>
          </ac:picMkLst>
        </pc:picChg>
      </pc:sldChg>
      <pc:sldChg chg="modSp mod">
        <pc:chgData name="Maneesha Katakam" userId="366d23473d8b37dd" providerId="LiveId" clId="{9A031E17-1C8B-4057-98B6-A6C7DEC2A0F2}" dt="2024-06-05T05:40:02.164" v="162" actId="1440"/>
        <pc:sldMkLst>
          <pc:docMk/>
          <pc:sldMk cId="3498008188" sldId="272"/>
        </pc:sldMkLst>
        <pc:picChg chg="mod">
          <ac:chgData name="Maneesha Katakam" userId="366d23473d8b37dd" providerId="LiveId" clId="{9A031E17-1C8B-4057-98B6-A6C7DEC2A0F2}" dt="2024-06-05T05:40:02.164" v="162" actId="1440"/>
          <ac:picMkLst>
            <pc:docMk/>
            <pc:sldMk cId="3498008188" sldId="272"/>
            <ac:picMk id="6" creationId="{2BAEDD24-22D3-BFAE-9A7C-2A7BBFE678FC}"/>
          </ac:picMkLst>
        </pc:picChg>
      </pc:sldChg>
      <pc:sldChg chg="modSp mod setBg">
        <pc:chgData name="Maneesha Katakam" userId="366d23473d8b37dd" providerId="LiveId" clId="{9A031E17-1C8B-4057-98B6-A6C7DEC2A0F2}" dt="2024-06-05T05:45:17.467" v="239"/>
        <pc:sldMkLst>
          <pc:docMk/>
          <pc:sldMk cId="2788908881" sldId="273"/>
        </pc:sldMkLst>
        <pc:spChg chg="mod">
          <ac:chgData name="Maneesha Katakam" userId="366d23473d8b37dd" providerId="LiveId" clId="{9A031E17-1C8B-4057-98B6-A6C7DEC2A0F2}" dt="2024-06-05T05:44:46.963" v="237" actId="207"/>
          <ac:spMkLst>
            <pc:docMk/>
            <pc:sldMk cId="2788908881" sldId="273"/>
            <ac:spMk id="2" creationId="{76F59F03-C496-0A90-FB2A-F33D8B2018D5}"/>
          </ac:spMkLst>
        </pc:spChg>
        <pc:picChg chg="mod">
          <ac:chgData name="Maneesha Katakam" userId="366d23473d8b37dd" providerId="LiveId" clId="{9A031E17-1C8B-4057-98B6-A6C7DEC2A0F2}" dt="2024-06-05T05:45:02.357" v="238" actId="14100"/>
          <ac:picMkLst>
            <pc:docMk/>
            <pc:sldMk cId="2788908881" sldId="273"/>
            <ac:picMk id="6" creationId="{757A2E38-63D5-DCCE-7D92-EEA1F617E49C}"/>
          </ac:picMkLst>
        </pc:picChg>
      </pc:sldChg>
      <pc:sldChg chg="modSp mod">
        <pc:chgData name="Maneesha Katakam" userId="366d23473d8b37dd" providerId="LiveId" clId="{9A031E17-1C8B-4057-98B6-A6C7DEC2A0F2}" dt="2024-06-05T05:45:40.288" v="243" actId="1440"/>
        <pc:sldMkLst>
          <pc:docMk/>
          <pc:sldMk cId="3144176906" sldId="274"/>
        </pc:sldMkLst>
        <pc:spChg chg="mod">
          <ac:chgData name="Maneesha Katakam" userId="366d23473d8b37dd" providerId="LiveId" clId="{9A031E17-1C8B-4057-98B6-A6C7DEC2A0F2}" dt="2024-06-05T05:45:34.981" v="241" actId="1076"/>
          <ac:spMkLst>
            <pc:docMk/>
            <pc:sldMk cId="3144176906" sldId="274"/>
            <ac:spMk id="5" creationId="{6B2CB09E-3035-E931-E9A1-A584AD6FD484}"/>
          </ac:spMkLst>
        </pc:spChg>
        <pc:spChg chg="mod">
          <ac:chgData name="Maneesha Katakam" userId="366d23473d8b37dd" providerId="LiveId" clId="{9A031E17-1C8B-4057-98B6-A6C7DEC2A0F2}" dt="2024-06-05T05:45:31.710" v="240" actId="1076"/>
          <ac:spMkLst>
            <pc:docMk/>
            <pc:sldMk cId="3144176906" sldId="274"/>
            <ac:spMk id="13" creationId="{5C8201B6-7D12-FDC2-F060-02F1FBFCEEA5}"/>
          </ac:spMkLst>
        </pc:spChg>
        <pc:picChg chg="mod">
          <ac:chgData name="Maneesha Katakam" userId="366d23473d8b37dd" providerId="LiveId" clId="{9A031E17-1C8B-4057-98B6-A6C7DEC2A0F2}" dt="2024-06-05T05:45:40.288" v="243" actId="1440"/>
          <ac:picMkLst>
            <pc:docMk/>
            <pc:sldMk cId="3144176906" sldId="274"/>
            <ac:picMk id="4" creationId="{752EB3E0-4258-873D-E3B6-B460CC5C57E3}"/>
          </ac:picMkLst>
        </pc:picChg>
      </pc:sldChg>
      <pc:sldChg chg="modSp mod">
        <pc:chgData name="Maneesha Katakam" userId="366d23473d8b37dd" providerId="LiveId" clId="{9A031E17-1C8B-4057-98B6-A6C7DEC2A0F2}" dt="2024-06-05T05:47:05.620" v="263" actId="1076"/>
        <pc:sldMkLst>
          <pc:docMk/>
          <pc:sldMk cId="1890856721" sldId="275"/>
        </pc:sldMkLst>
        <pc:spChg chg="mod">
          <ac:chgData name="Maneesha Katakam" userId="366d23473d8b37dd" providerId="LiveId" clId="{9A031E17-1C8B-4057-98B6-A6C7DEC2A0F2}" dt="2024-06-05T05:47:05.620" v="263" actId="1076"/>
          <ac:spMkLst>
            <pc:docMk/>
            <pc:sldMk cId="1890856721" sldId="275"/>
            <ac:spMk id="6" creationId="{8E86A8B5-438F-C29B-3BA2-5CA8F44626EB}"/>
          </ac:spMkLst>
        </pc:spChg>
        <pc:picChg chg="mod">
          <ac:chgData name="Maneesha Katakam" userId="366d23473d8b37dd" providerId="LiveId" clId="{9A031E17-1C8B-4057-98B6-A6C7DEC2A0F2}" dt="2024-06-05T05:46:57.628" v="262" actId="1076"/>
          <ac:picMkLst>
            <pc:docMk/>
            <pc:sldMk cId="1890856721" sldId="275"/>
            <ac:picMk id="4" creationId="{207AD1FA-1D41-269F-3239-6F1781103F8E}"/>
          </ac:picMkLst>
        </pc:picChg>
      </pc:sldChg>
      <pc:sldChg chg="addSp modSp mod">
        <pc:chgData name="Maneesha Katakam" userId="366d23473d8b37dd" providerId="LiveId" clId="{9A031E17-1C8B-4057-98B6-A6C7DEC2A0F2}" dt="2024-06-05T05:47:52.089" v="268" actId="1440"/>
        <pc:sldMkLst>
          <pc:docMk/>
          <pc:sldMk cId="226435443" sldId="276"/>
        </pc:sldMkLst>
        <pc:spChg chg="add mod">
          <ac:chgData name="Maneesha Katakam" userId="366d23473d8b37dd" providerId="LiveId" clId="{9A031E17-1C8B-4057-98B6-A6C7DEC2A0F2}" dt="2024-06-05T05:47:47.468" v="266" actId="14100"/>
          <ac:spMkLst>
            <pc:docMk/>
            <pc:sldMk cId="226435443" sldId="276"/>
            <ac:spMk id="6" creationId="{601ABD11-59FB-E3B5-2303-0F5A3A2E866E}"/>
          </ac:spMkLst>
        </pc:spChg>
        <pc:picChg chg="mod">
          <ac:chgData name="Maneesha Katakam" userId="366d23473d8b37dd" providerId="LiveId" clId="{9A031E17-1C8B-4057-98B6-A6C7DEC2A0F2}" dt="2024-06-05T05:47:52.089" v="268" actId="1440"/>
          <ac:picMkLst>
            <pc:docMk/>
            <pc:sldMk cId="226435443" sldId="276"/>
            <ac:picMk id="4" creationId="{F5FAA796-67BD-578B-15F2-BD09E9AD2ACB}"/>
          </ac:picMkLst>
        </pc:picChg>
      </pc:sldChg>
      <pc:sldChg chg="modSp mod">
        <pc:chgData name="Maneesha Katakam" userId="366d23473d8b37dd" providerId="LiveId" clId="{9A031E17-1C8B-4057-98B6-A6C7DEC2A0F2}" dt="2024-06-05T05:48:09.281" v="271" actId="1440"/>
        <pc:sldMkLst>
          <pc:docMk/>
          <pc:sldMk cId="1628179357" sldId="277"/>
        </pc:sldMkLst>
        <pc:spChg chg="mod">
          <ac:chgData name="Maneesha Katakam" userId="366d23473d8b37dd" providerId="LiveId" clId="{9A031E17-1C8B-4057-98B6-A6C7DEC2A0F2}" dt="2024-06-05T05:48:04.229" v="270" actId="1076"/>
          <ac:spMkLst>
            <pc:docMk/>
            <pc:sldMk cId="1628179357" sldId="277"/>
            <ac:spMk id="6" creationId="{F40C9B51-E035-9E3A-FE87-D20DFA43A248}"/>
          </ac:spMkLst>
        </pc:spChg>
        <pc:picChg chg="mod">
          <ac:chgData name="Maneesha Katakam" userId="366d23473d8b37dd" providerId="LiveId" clId="{9A031E17-1C8B-4057-98B6-A6C7DEC2A0F2}" dt="2024-06-05T05:48:09.281" v="271" actId="1440"/>
          <ac:picMkLst>
            <pc:docMk/>
            <pc:sldMk cId="1628179357" sldId="277"/>
            <ac:picMk id="5" creationId="{4D48CF85-237C-50E0-8A2D-905A6DE3DB0E}"/>
          </ac:picMkLst>
        </pc:picChg>
      </pc:sldChg>
      <pc:sldChg chg="modSp mod">
        <pc:chgData name="Maneesha Katakam" userId="366d23473d8b37dd" providerId="LiveId" clId="{9A031E17-1C8B-4057-98B6-A6C7DEC2A0F2}" dt="2024-06-05T05:48:22.028" v="275" actId="1076"/>
        <pc:sldMkLst>
          <pc:docMk/>
          <pc:sldMk cId="4203351867" sldId="278"/>
        </pc:sldMkLst>
        <pc:spChg chg="mod">
          <ac:chgData name="Maneesha Katakam" userId="366d23473d8b37dd" providerId="LiveId" clId="{9A031E17-1C8B-4057-98B6-A6C7DEC2A0F2}" dt="2024-06-05T05:48:22.028" v="275" actId="1076"/>
          <ac:spMkLst>
            <pc:docMk/>
            <pc:sldMk cId="4203351867" sldId="278"/>
            <ac:spMk id="5" creationId="{41B54073-7356-9786-C356-61CAB89E1099}"/>
          </ac:spMkLst>
        </pc:spChg>
        <pc:picChg chg="mod">
          <ac:chgData name="Maneesha Katakam" userId="366d23473d8b37dd" providerId="LiveId" clId="{9A031E17-1C8B-4057-98B6-A6C7DEC2A0F2}" dt="2024-06-05T05:48:18.705" v="274" actId="1440"/>
          <ac:picMkLst>
            <pc:docMk/>
            <pc:sldMk cId="4203351867" sldId="278"/>
            <ac:picMk id="4" creationId="{9091B7FE-F3C1-E0CB-650D-C8FE3C01FD1C}"/>
          </ac:picMkLst>
        </pc:picChg>
      </pc:sldChg>
      <pc:sldChg chg="modSp mod">
        <pc:chgData name="Maneesha Katakam" userId="366d23473d8b37dd" providerId="LiveId" clId="{9A031E17-1C8B-4057-98B6-A6C7DEC2A0F2}" dt="2024-06-05T05:48:32.732" v="278" actId="1076"/>
        <pc:sldMkLst>
          <pc:docMk/>
          <pc:sldMk cId="2585147280" sldId="279"/>
        </pc:sldMkLst>
        <pc:spChg chg="mod">
          <ac:chgData name="Maneesha Katakam" userId="366d23473d8b37dd" providerId="LiveId" clId="{9A031E17-1C8B-4057-98B6-A6C7DEC2A0F2}" dt="2024-06-05T05:48:27.908" v="276" actId="1076"/>
          <ac:spMkLst>
            <pc:docMk/>
            <pc:sldMk cId="2585147280" sldId="279"/>
            <ac:spMk id="5" creationId="{1F76BA23-C570-ABDC-36A2-D0C3547740AE}"/>
          </ac:spMkLst>
        </pc:spChg>
        <pc:picChg chg="mod">
          <ac:chgData name="Maneesha Katakam" userId="366d23473d8b37dd" providerId="LiveId" clId="{9A031E17-1C8B-4057-98B6-A6C7DEC2A0F2}" dt="2024-06-05T05:48:32.732" v="278" actId="1076"/>
          <ac:picMkLst>
            <pc:docMk/>
            <pc:sldMk cId="2585147280" sldId="279"/>
            <ac:picMk id="10" creationId="{3B8748A8-CE34-8C13-0A35-6422E38BB992}"/>
          </ac:picMkLst>
        </pc:picChg>
      </pc:sldChg>
      <pc:sldChg chg="addSp delSp modSp mod setBg">
        <pc:chgData name="Maneesha Katakam" userId="366d23473d8b37dd" providerId="LiveId" clId="{9A031E17-1C8B-4057-98B6-A6C7DEC2A0F2}" dt="2024-06-05T05:35:37.596" v="42"/>
        <pc:sldMkLst>
          <pc:docMk/>
          <pc:sldMk cId="3164270534" sldId="280"/>
        </pc:sldMkLst>
        <pc:picChg chg="del mod">
          <ac:chgData name="Maneesha Katakam" userId="366d23473d8b37dd" providerId="LiveId" clId="{9A031E17-1C8B-4057-98B6-A6C7DEC2A0F2}" dt="2024-06-05T05:32:42.943" v="10" actId="21"/>
          <ac:picMkLst>
            <pc:docMk/>
            <pc:sldMk cId="3164270534" sldId="280"/>
            <ac:picMk id="3" creationId="{29DCAD38-BAE5-DA49-14B2-97F629E39E4A}"/>
          </ac:picMkLst>
        </pc:picChg>
        <pc:picChg chg="add mod">
          <ac:chgData name="Maneesha Katakam" userId="366d23473d8b37dd" providerId="LiveId" clId="{9A031E17-1C8B-4057-98B6-A6C7DEC2A0F2}" dt="2024-06-05T05:35:37.596" v="42"/>
          <ac:picMkLst>
            <pc:docMk/>
            <pc:sldMk cId="3164270534" sldId="280"/>
            <ac:picMk id="1026" creationId="{7E8134A2-2D6F-D416-830E-603110044CA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F8F189C-44A9-C84A-8014-8C13DF20394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4"/>
          <a:stretch>
            <a:fillRect/>
          </a:stretch>
        </p:blipFill>
        <p:spPr>
          <a:xfrm>
            <a:off x="0" y="1"/>
            <a:ext cx="12192000" cy="68580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99AE07-E037-52D6-483F-B7BCC8D684A3}"/>
              </a:ext>
            </a:extLst>
          </p:cNvPr>
          <p:cNvSpPr txBox="1"/>
          <p:nvPr/>
        </p:nvSpPr>
        <p:spPr>
          <a:xfrm>
            <a:off x="304800" y="1068642"/>
            <a:ext cx="48985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+mj-lt"/>
              </a:rPr>
              <a:t>A PROJECT  ON </a:t>
            </a:r>
          </a:p>
          <a:p>
            <a:pPr algn="ctr"/>
            <a:r>
              <a:rPr lang="en-US" sz="3600" b="1" dirty="0">
                <a:latin typeface="+mj-lt"/>
              </a:rPr>
              <a:t>JOB PLACEMENT PREDICTION</a:t>
            </a:r>
            <a:endParaRPr lang="en-IN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7710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BC05-34C9-262C-4112-8646EA48F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46" y="624110"/>
            <a:ext cx="9842066" cy="5084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            MODEL VALIDATION</a:t>
            </a:r>
            <a:br>
              <a:rPr lang="en-US" b="1" dirty="0"/>
            </a:br>
            <a:br>
              <a:rPr lang="en-US" b="1" dirty="0"/>
            </a:b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FA2D6A-7623-0EB1-3D84-A87BDE0DEA43}"/>
              </a:ext>
            </a:extLst>
          </p:cNvPr>
          <p:cNvSpPr txBox="1"/>
          <p:nvPr/>
        </p:nvSpPr>
        <p:spPr>
          <a:xfrm flipH="1">
            <a:off x="727361" y="1558635"/>
            <a:ext cx="11367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validation is the process of evaluating a trained model on test data set. This provides the generalization ability of a trained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EDD24-22D3-BFAE-9A7C-2A7BBFE67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36" y="2493817"/>
            <a:ext cx="8021781" cy="38550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8008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9F03-C496-0A90-FB2A-F33D8B20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457200"/>
            <a:ext cx="8911687" cy="675409"/>
          </a:xfrm>
        </p:spPr>
        <p:txBody>
          <a:bodyPr>
            <a:normAutofit/>
          </a:bodyPr>
          <a:lstStyle/>
          <a:p>
            <a:r>
              <a:rPr lang="en-US" b="1" dirty="0"/>
              <a:t>FITTING OF DIFFERENT MODELS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7A2E38-63D5-DCCE-7D92-EEA1F617E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28058"/>
            <a:ext cx="12192000" cy="552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08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08C2-70AA-0F30-D425-90D0EC18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59162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     LOGISTIC REGRESSION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2EB3E0-4258-873D-E3B6-B460CC5C5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188" y="1992037"/>
            <a:ext cx="4019691" cy="33722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2CB09E-3035-E931-E9A1-A584AD6FD484}"/>
              </a:ext>
            </a:extLst>
          </p:cNvPr>
          <p:cNvSpPr txBox="1"/>
          <p:nvPr/>
        </p:nvSpPr>
        <p:spPr>
          <a:xfrm>
            <a:off x="7556718" y="1360714"/>
            <a:ext cx="416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MODEL PERFORMANCE</a:t>
            </a:r>
            <a:endParaRPr lang="en-IN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70FA5-7D95-DCA4-5D86-9A1687404677}"/>
              </a:ext>
            </a:extLst>
          </p:cNvPr>
          <p:cNvSpPr/>
          <p:nvPr/>
        </p:nvSpPr>
        <p:spPr>
          <a:xfrm>
            <a:off x="8905009" y="2919845"/>
            <a:ext cx="5195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8201B6-7D12-FDC2-F060-02F1FBFCEEA5}"/>
              </a:ext>
            </a:extLst>
          </p:cNvPr>
          <p:cNvSpPr txBox="1"/>
          <p:nvPr/>
        </p:nvSpPr>
        <p:spPr>
          <a:xfrm>
            <a:off x="893620" y="2095499"/>
            <a:ext cx="666309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 is one of the most popular machine learning algorithms, which comes under the supervised learning technique.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used for predicting the categorical dependent variable using a given set of independent variables.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Accuracy of Logistic Regression Model is 88%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4176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3F405B-8CDA-F1D7-A6E0-54B7A01C1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41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A681-1C70-D4A7-27A6-2ABF4F0D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1751" y="644892"/>
            <a:ext cx="8911687" cy="1280890"/>
          </a:xfrm>
        </p:spPr>
        <p:txBody>
          <a:bodyPr/>
          <a:lstStyle/>
          <a:p>
            <a:r>
              <a:rPr lang="en-US" b="1" dirty="0"/>
              <a:t>              DECISION TREE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AD1FA-1D41-269F-3239-6F1781103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528" y="2191182"/>
            <a:ext cx="3943350" cy="29686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3A9C93-BCE2-C18A-2B7D-0FB7B7072E86}"/>
              </a:ext>
            </a:extLst>
          </p:cNvPr>
          <p:cNvSpPr txBox="1"/>
          <p:nvPr/>
        </p:nvSpPr>
        <p:spPr>
          <a:xfrm>
            <a:off x="1485900" y="2119744"/>
            <a:ext cx="59436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 Decision tree is a type of  supervised machine learning used to categorize or make predictions based on how a previous set of questions were answered.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is trained and tested on a set of data that contains desired categorization.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Accuracy of decision tree model is 83%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6A8B5-438F-C29B-3BA2-5CA8F44626EB}"/>
              </a:ext>
            </a:extLst>
          </p:cNvPr>
          <p:cNvSpPr txBox="1"/>
          <p:nvPr/>
        </p:nvSpPr>
        <p:spPr>
          <a:xfrm>
            <a:off x="7590807" y="1390401"/>
            <a:ext cx="366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MODEL PERFORMANCE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890856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C4C5-FD5A-2AAC-A75B-363E71DD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342" y="676065"/>
            <a:ext cx="8911687" cy="1280890"/>
          </a:xfrm>
        </p:spPr>
        <p:txBody>
          <a:bodyPr/>
          <a:lstStyle/>
          <a:p>
            <a:r>
              <a:rPr lang="en-US" b="1" dirty="0"/>
              <a:t>SUPPORT VECTOR MACHINE(SVM)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AA796-67BD-578B-15F2-BD09E9AD2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786" y="2327981"/>
            <a:ext cx="3905250" cy="2800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F10BE2-01DC-CAD2-8079-F408545B3331}"/>
              </a:ext>
            </a:extLst>
          </p:cNvPr>
          <p:cNvSpPr txBox="1"/>
          <p:nvPr/>
        </p:nvSpPr>
        <p:spPr>
          <a:xfrm>
            <a:off x="1381991" y="2597727"/>
            <a:ext cx="606829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 or SVM is one of the most popular supervised learning algorithms, which is used for classification as well as regression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Accuracy of Support Vector Machine is 76%.</a:t>
            </a:r>
            <a:endParaRPr lang="en-IN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1ABD11-59FB-E3B5-2303-0F5A3A2E866E}"/>
              </a:ext>
            </a:extLst>
          </p:cNvPr>
          <p:cNvSpPr txBox="1"/>
          <p:nvPr/>
        </p:nvSpPr>
        <p:spPr>
          <a:xfrm>
            <a:off x="7826829" y="1812862"/>
            <a:ext cx="2739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MODEL PERFORMANCE  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226435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87FB-8130-E1A5-EF6F-4B9CCCC5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</a:t>
            </a:r>
            <a:r>
              <a:rPr lang="en-US" b="1" dirty="0"/>
              <a:t>NAIVE BAYES 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8CF85-237C-50E0-8A2D-905A6DE3D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280" y="1832751"/>
            <a:ext cx="4867275" cy="3667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0C9B51-E035-9E3A-FE87-D20DFA43A248}"/>
              </a:ext>
            </a:extLst>
          </p:cNvPr>
          <p:cNvSpPr txBox="1"/>
          <p:nvPr/>
        </p:nvSpPr>
        <p:spPr>
          <a:xfrm>
            <a:off x="7344659" y="1380712"/>
            <a:ext cx="3628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MODEL PERFORMANCE  </a:t>
            </a:r>
            <a:endParaRPr lang="en-IN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C65A8-9571-9309-BB7A-EFF75A4A5AF9}"/>
              </a:ext>
            </a:extLst>
          </p:cNvPr>
          <p:cNvSpPr txBox="1"/>
          <p:nvPr/>
        </p:nvSpPr>
        <p:spPr>
          <a:xfrm>
            <a:off x="778773" y="1905000"/>
            <a:ext cx="600594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Naïve Bayes classifier is one of the simple and most effective classification algorithms which helps in building the fast machine learning models that can make quick predictions.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based on Bayes theorem and is mainly used  in text classification that includes a high-dimensional training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Accuracy of Naive Bayes model is 86</a:t>
            </a:r>
            <a:r>
              <a:rPr lang="en-IN" sz="2000" b="1" dirty="0"/>
              <a:t>%.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28179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0CD57-AD4C-BB83-89FF-C87D47066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37965"/>
            <a:ext cx="8911687" cy="1280890"/>
          </a:xfrm>
        </p:spPr>
        <p:txBody>
          <a:bodyPr/>
          <a:lstStyle/>
          <a:p>
            <a:r>
              <a:rPr lang="en-US" dirty="0"/>
              <a:t>     </a:t>
            </a:r>
            <a:r>
              <a:rPr lang="en-US" b="1" dirty="0"/>
              <a:t>K-NEAREST NEIGHBOUR(KNN) 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1B7FE-F3C1-E0CB-650D-C8FE3C01F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467" y="2126673"/>
            <a:ext cx="4899152" cy="38024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B54073-7356-9786-C356-61CAB89E1099}"/>
              </a:ext>
            </a:extLst>
          </p:cNvPr>
          <p:cNvSpPr txBox="1"/>
          <p:nvPr/>
        </p:nvSpPr>
        <p:spPr>
          <a:xfrm>
            <a:off x="7143814" y="1520280"/>
            <a:ext cx="3283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MODEL PERFORMANCE</a:t>
            </a:r>
            <a:endParaRPr lang="en-IN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0463EF-3330-B44A-0D4F-A04060E5DA4A}"/>
              </a:ext>
            </a:extLst>
          </p:cNvPr>
          <p:cNvSpPr txBox="1"/>
          <p:nvPr/>
        </p:nvSpPr>
        <p:spPr>
          <a:xfrm>
            <a:off x="1381991" y="2296391"/>
            <a:ext cx="528897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K-Nearest </a:t>
            </a:r>
            <a:r>
              <a:rPr lang="en-US" dirty="0" err="1"/>
              <a:t>Neighbour</a:t>
            </a:r>
            <a:r>
              <a:rPr lang="en-US" dirty="0"/>
              <a:t> (KNN) method is simplest method in machine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very simple and easy to understand and to implement.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method has been wide applications in many domains like recommendation systems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Accuracy of KNN Model is 79%.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203351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6C91-70D5-6968-FB52-FB70A331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</a:t>
            </a:r>
            <a:r>
              <a:rPr lang="en-US" b="1" dirty="0"/>
              <a:t>RANDOM FOREST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6BA23-C570-ABDC-36A2-D0C3547740AE}"/>
              </a:ext>
            </a:extLst>
          </p:cNvPr>
          <p:cNvSpPr txBox="1"/>
          <p:nvPr/>
        </p:nvSpPr>
        <p:spPr>
          <a:xfrm>
            <a:off x="7603671" y="1755569"/>
            <a:ext cx="3439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MODEL PERFORMANCE</a:t>
            </a:r>
            <a:endParaRPr lang="en-IN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338C4-5773-8CA5-1788-B4130ABF6740}"/>
              </a:ext>
            </a:extLst>
          </p:cNvPr>
          <p:cNvSpPr txBox="1"/>
          <p:nvPr/>
        </p:nvSpPr>
        <p:spPr>
          <a:xfrm>
            <a:off x="1257300" y="2504209"/>
            <a:ext cx="576695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is a popular machine learning algorithm that belongs to supervised learning technique.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be used for both classification &amp; regression problems in machine learning.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based on the concept of ensemble </a:t>
            </a:r>
            <a:r>
              <a:rPr lang="en-US" dirty="0" err="1"/>
              <a:t>learning,which</a:t>
            </a:r>
            <a:r>
              <a:rPr lang="en-US" dirty="0"/>
              <a:t> is a process of combining multiple classifiers to solve a complex problem and to improve the performance of the model.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Accuracy of Random Forest model is 81%. </a:t>
            </a:r>
            <a:endParaRPr lang="en-IN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8748A8-CE34-8C13-0A35-6422E38BB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246" y="2438052"/>
            <a:ext cx="3895725" cy="3626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5147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BB4F-012B-5FE5-6E42-B3D240F0D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45474"/>
            <a:ext cx="8915399" cy="976744"/>
          </a:xfrm>
        </p:spPr>
        <p:txBody>
          <a:bodyPr>
            <a:normAutofit/>
          </a:bodyPr>
          <a:lstStyle/>
          <a:p>
            <a:r>
              <a:rPr lang="en-US" dirty="0"/>
              <a:t>     </a:t>
            </a:r>
            <a:r>
              <a:rPr lang="en-US" i="1" dirty="0"/>
              <a:t>CONCLUSION</a:t>
            </a:r>
            <a:endParaRPr lang="en-IN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01A9E-E9D1-1954-A211-C695C6B00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4500" y="1309254"/>
            <a:ext cx="9706985" cy="4563236"/>
          </a:xfrm>
        </p:spPr>
        <p:txBody>
          <a:bodyPr>
            <a:normAutofit/>
          </a:bodyPr>
          <a:lstStyle/>
          <a:p>
            <a:r>
              <a:rPr lang="en-US" sz="2100" dirty="0"/>
              <a:t>• After importing our dataset, the first thing we have observed is there are 13 columns and 215 rows which is very less data. </a:t>
            </a:r>
          </a:p>
          <a:p>
            <a:r>
              <a:rPr lang="en-US" sz="2100" dirty="0"/>
              <a:t>• In our observation there are no missing values and outliers in our data as it is very small dataset.</a:t>
            </a:r>
          </a:p>
          <a:p>
            <a:r>
              <a:rPr lang="en-US" sz="2100" dirty="0"/>
              <a:t> • In our observation the people who got more than 60% in </a:t>
            </a:r>
            <a:r>
              <a:rPr lang="en-US" sz="2100" dirty="0" err="1"/>
              <a:t>ssc</a:t>
            </a:r>
            <a:r>
              <a:rPr lang="en-US" sz="2100" dirty="0"/>
              <a:t>, </a:t>
            </a:r>
            <a:r>
              <a:rPr lang="en-US" sz="2100" dirty="0" err="1"/>
              <a:t>hsc</a:t>
            </a:r>
            <a:r>
              <a:rPr lang="en-US" sz="2100" dirty="0"/>
              <a:t>, degree, employee test, </a:t>
            </a:r>
            <a:r>
              <a:rPr lang="en-US" sz="2100" dirty="0" err="1"/>
              <a:t>msc</a:t>
            </a:r>
            <a:r>
              <a:rPr lang="en-US" sz="2100" dirty="0"/>
              <a:t> percentage were only placed in the job.</a:t>
            </a:r>
          </a:p>
          <a:p>
            <a:r>
              <a:rPr lang="en-US" sz="2100" dirty="0"/>
              <a:t> • Next, Modelling comes into the sight we have used Algorithms like KNN, Navies Bayes, Decision Tree, Logistic Regression. Out of all these Logistic Regression Model performed well.</a:t>
            </a:r>
          </a:p>
          <a:p>
            <a:r>
              <a:rPr lang="en-US" sz="2100" dirty="0"/>
              <a:t> • The accuracy score of the Logistic Regression model is 88%</a:t>
            </a: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144626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935E4-375B-0D51-1C53-AEEF53D0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Scope of the problem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07903-F372-92D8-527E-01AAD2FF3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64773"/>
            <a:ext cx="8915400" cy="3777622"/>
          </a:xfrm>
        </p:spPr>
        <p:txBody>
          <a:bodyPr/>
          <a:lstStyle/>
          <a:p>
            <a:r>
              <a:rPr lang="en-US" sz="2100" dirty="0"/>
              <a:t>Can you monitor past data using machine learning to predict whether the candidate gets placed or not ? </a:t>
            </a:r>
          </a:p>
          <a:p>
            <a:r>
              <a:rPr lang="en-US" sz="2100" dirty="0"/>
              <a:t>This dataset is downloaded from Kaggle: </a:t>
            </a:r>
          </a:p>
          <a:p>
            <a:pPr marL="0" indent="0">
              <a:buNone/>
            </a:pPr>
            <a:r>
              <a:rPr lang="en-US" sz="2100" dirty="0"/>
              <a:t>        https://WWW.kaggle.com Kaggle</a:t>
            </a:r>
          </a:p>
          <a:p>
            <a:r>
              <a:rPr lang="en-US" sz="2100" dirty="0"/>
              <a:t>This dataset contains the information of </a:t>
            </a:r>
          </a:p>
          <a:p>
            <a:pPr marL="0" indent="0">
              <a:buNone/>
            </a:pPr>
            <a:r>
              <a:rPr lang="en-US" sz="2100" dirty="0"/>
              <a:t>       13 columns and 215 rows which is very less data.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sz="1800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967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A51EE-35A1-C76D-8894-4BC408862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228" y="1174172"/>
            <a:ext cx="10900063" cy="5486401"/>
          </a:xfrm>
        </p:spPr>
        <p:txBody>
          <a:bodyPr>
            <a:normAutofit/>
          </a:bodyPr>
          <a:lstStyle/>
          <a:p>
            <a:r>
              <a:rPr lang="en-US" dirty="0"/>
              <a:t>I deem it a great pleasure to express my deep sense of gratitude and indebtedness to my research DMMLT Faculty </a:t>
            </a:r>
            <a:r>
              <a:rPr lang="en-US" b="1" dirty="0"/>
              <a:t>Dr. M. VENUGOPALA RAO, </a:t>
            </a:r>
            <a:r>
              <a:rPr lang="en-US" dirty="0"/>
              <a:t>data scientist, GM, for her valuable guidance, and enlightening discussions throughout the progress of my project work. </a:t>
            </a:r>
          </a:p>
          <a:p>
            <a:r>
              <a:rPr lang="en-US" dirty="0"/>
              <a:t>I also express my sincere and heartfelt thanks to Co-</a:t>
            </a:r>
            <a:r>
              <a:rPr lang="en-US" dirty="0" err="1"/>
              <a:t>Ordinater</a:t>
            </a:r>
            <a:r>
              <a:rPr lang="en-US" dirty="0"/>
              <a:t> </a:t>
            </a:r>
            <a:r>
              <a:rPr lang="en-US" b="1" dirty="0"/>
              <a:t>KARANAM LAKSHMI</a:t>
            </a:r>
            <a:r>
              <a:rPr lang="en-US" dirty="0"/>
              <a:t>, Department of Statistics, BBCIT for providing the necessary support and facilities in the department for completion of this work successfully.</a:t>
            </a:r>
          </a:p>
          <a:p>
            <a:r>
              <a:rPr lang="en-US" dirty="0"/>
              <a:t> It is indeed with great pleasure I record my thanks to </a:t>
            </a:r>
            <a:r>
              <a:rPr lang="en-US" b="1" dirty="0"/>
              <a:t>Dr. DVNS MURTHY</a:t>
            </a:r>
            <a:r>
              <a:rPr lang="en-US" dirty="0"/>
              <a:t>, Director General, Department of Statistics, BBCIT for having provided with all the facilities to carry out our work.</a:t>
            </a:r>
          </a:p>
          <a:p>
            <a:r>
              <a:rPr lang="en-US" dirty="0"/>
              <a:t> I thank all Non-Teaching members of the Department of Statistics, who helped me during my thesis work. </a:t>
            </a:r>
          </a:p>
          <a:p>
            <a:r>
              <a:rPr lang="en-US" dirty="0"/>
              <a:t> I am thankful to the BBCIT for permitting me to carry out this work.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7016C-DC8C-4D40-29A1-0E652F3CBC93}"/>
              </a:ext>
            </a:extLst>
          </p:cNvPr>
          <p:cNvSpPr txBox="1"/>
          <p:nvPr/>
        </p:nvSpPr>
        <p:spPr>
          <a:xfrm flipH="1">
            <a:off x="4748644" y="363682"/>
            <a:ext cx="461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ACKNOWLEDGEMENT</a:t>
            </a:r>
            <a:endParaRPr lang="en-IN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0674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2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you Images - Free Download on Freepik">
            <a:extLst>
              <a:ext uri="{FF2B5EF4-FFF2-40B4-BE49-F238E27FC236}">
                <a16:creationId xmlns:a16="http://schemas.microsoft.com/office/drawing/2014/main" id="{7E8134A2-2D6F-D416-830E-603110044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27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DBB3-1C17-FA48-6C38-96A3DFD7C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1" y="488373"/>
            <a:ext cx="9503968" cy="1280890"/>
          </a:xfrm>
        </p:spPr>
        <p:txBody>
          <a:bodyPr>
            <a:noAutofit/>
          </a:bodyPr>
          <a:lstStyle/>
          <a:p>
            <a:r>
              <a:rPr lang="en-US" sz="4000" dirty="0"/>
              <a:t>Phases of CRISP -DM</a:t>
            </a:r>
            <a:r>
              <a:rPr lang="en-US" sz="4000" b="1" dirty="0"/>
              <a:t> </a:t>
            </a:r>
            <a:r>
              <a:rPr lang="en-US" sz="4000" dirty="0"/>
              <a:t>Methodology</a:t>
            </a:r>
            <a:r>
              <a:rPr lang="en-US" sz="4000" b="1" dirty="0"/>
              <a:t>                                                  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2AADB6-4440-FE5D-AAFF-13DCE5433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8241" y="1458191"/>
            <a:ext cx="5249285" cy="47590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3C8BF01-B016-B3DF-0EC3-2F290C9D184A}"/>
              </a:ext>
            </a:extLst>
          </p:cNvPr>
          <p:cNvSpPr txBox="1"/>
          <p:nvPr/>
        </p:nvSpPr>
        <p:spPr>
          <a:xfrm flipH="1">
            <a:off x="1527463" y="1769263"/>
            <a:ext cx="5798125" cy="4276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1.Business Understanding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Business 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Project plan</a:t>
            </a:r>
          </a:p>
          <a:p>
            <a:r>
              <a:rPr lang="en-IN" b="1" dirty="0"/>
              <a:t>2. Data  Understanding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Collect, describe and explore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Quality verification     </a:t>
            </a:r>
          </a:p>
          <a:p>
            <a:r>
              <a:rPr lang="en-IN" b="1" dirty="0"/>
              <a:t>3.Data Preparation 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Relevant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Data formatting</a:t>
            </a:r>
            <a:endParaRPr lang="en-IN" dirty="0"/>
          </a:p>
          <a:p>
            <a:r>
              <a:rPr lang="en-IN" b="1" dirty="0"/>
              <a:t>4. Modelling 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Model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Assess the model</a:t>
            </a:r>
            <a:endParaRPr lang="en-IN" dirty="0"/>
          </a:p>
          <a:p>
            <a:r>
              <a:rPr lang="en-IN" b="1" dirty="0"/>
              <a:t>5.Evalution 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Evaluate and review the process</a:t>
            </a:r>
          </a:p>
          <a:p>
            <a:r>
              <a:rPr lang="en-IN" b="1" dirty="0"/>
              <a:t>6. Deployment 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Monitor and maintain the plan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598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1D3EF5-391B-3A26-E4EF-9B19BCCF1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8A2EF9-32DD-8B27-A095-E116642D2006}"/>
              </a:ext>
            </a:extLst>
          </p:cNvPr>
          <p:cNvSpPr txBox="1"/>
          <p:nvPr/>
        </p:nvSpPr>
        <p:spPr>
          <a:xfrm flipH="1">
            <a:off x="4152898" y="353290"/>
            <a:ext cx="3886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DATA ANALYTICS</a:t>
            </a:r>
            <a:endParaRPr lang="en-IN" sz="32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D50DB8-852D-540B-AE6B-032C551D05FB}"/>
              </a:ext>
            </a:extLst>
          </p:cNvPr>
          <p:cNvSpPr txBox="1"/>
          <p:nvPr/>
        </p:nvSpPr>
        <p:spPr>
          <a:xfrm>
            <a:off x="3782289" y="5457597"/>
            <a:ext cx="24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Happened?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F7943-0BE8-F7BB-405C-49173B4B3660}"/>
              </a:ext>
            </a:extLst>
          </p:cNvPr>
          <p:cNvSpPr txBox="1"/>
          <p:nvPr/>
        </p:nvSpPr>
        <p:spPr>
          <a:xfrm>
            <a:off x="6095999" y="4426527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did it Happen?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6F945-AE41-A576-0E63-071B56A65AD0}"/>
              </a:ext>
            </a:extLst>
          </p:cNvPr>
          <p:cNvSpPr txBox="1"/>
          <p:nvPr/>
        </p:nvSpPr>
        <p:spPr>
          <a:xfrm>
            <a:off x="8281555" y="3244333"/>
            <a:ext cx="356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will Happen?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0F1BC-4964-2876-952A-0A9D4FCF03BC}"/>
              </a:ext>
            </a:extLst>
          </p:cNvPr>
          <p:cNvSpPr txBox="1"/>
          <p:nvPr/>
        </p:nvSpPr>
        <p:spPr>
          <a:xfrm>
            <a:off x="9164782" y="2140528"/>
            <a:ext cx="2680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can we make it happen?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894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9D2C-D823-D6F0-C40C-143D2185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1"/>
            <a:ext cx="8990012" cy="685800"/>
          </a:xfrm>
        </p:spPr>
        <p:txBody>
          <a:bodyPr/>
          <a:lstStyle/>
          <a:p>
            <a:r>
              <a:rPr lang="en-US" b="1" dirty="0"/>
              <a:t>TYPES OF MACHINE LEARNING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D4FB8A-3AB1-21CE-AE49-901FF8D8F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40229"/>
            <a:ext cx="12192000" cy="611777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5367E3-8E7C-C3EA-6A92-013AE9287B3F}"/>
              </a:ext>
            </a:extLst>
          </p:cNvPr>
          <p:cNvSpPr txBox="1"/>
          <p:nvPr/>
        </p:nvSpPr>
        <p:spPr>
          <a:xfrm flipH="1">
            <a:off x="8884227" y="412519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30006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6D20A-CAEC-1E34-E5EB-40261130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APPROACH OF THE PROBLEM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A215F3-341C-63D4-DC4A-F13B98B53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2657" y="1984664"/>
            <a:ext cx="7975271" cy="44951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8C1185-2B04-638D-D69C-7BCC84100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37" y="1992086"/>
            <a:ext cx="2926277" cy="44304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EBB247-0BBF-2E33-425B-6D8DA3016D1E}"/>
              </a:ext>
            </a:extLst>
          </p:cNvPr>
          <p:cNvSpPr txBox="1"/>
          <p:nvPr/>
        </p:nvSpPr>
        <p:spPr>
          <a:xfrm>
            <a:off x="570016" y="1499899"/>
            <a:ext cx="291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Structure of Datatypes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D37653-F8C0-E629-A5AA-9863110B6823}"/>
              </a:ext>
            </a:extLst>
          </p:cNvPr>
          <p:cNvSpPr txBox="1"/>
          <p:nvPr/>
        </p:nvSpPr>
        <p:spPr>
          <a:xfrm>
            <a:off x="4184073" y="1506475"/>
            <a:ext cx="385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Dataset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0633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1C55-694B-DF93-2ADA-6C3458B00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761" y="699337"/>
            <a:ext cx="8911687" cy="1280890"/>
          </a:xfrm>
        </p:spPr>
        <p:txBody>
          <a:bodyPr/>
          <a:lstStyle/>
          <a:p>
            <a:r>
              <a:rPr lang="en-US" b="1" dirty="0"/>
              <a:t>UNDERSTANDING THE DATA USING</a:t>
            </a:r>
            <a:br>
              <a:rPr lang="en-US" b="1" dirty="0"/>
            </a:br>
            <a:r>
              <a:rPr lang="en-US" b="1" dirty="0"/>
              <a:t>       DESCRIPTIVE STATISTICS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C1073C-FF3F-40D4-A364-39F1FE308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66" y="2797487"/>
            <a:ext cx="4269677" cy="16415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756C35-1780-41BA-A05B-B64A64DF7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67" y="4580058"/>
            <a:ext cx="4226133" cy="21036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4AB45B-5DF9-4465-BE3B-EA461CAF4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387" y="2372351"/>
            <a:ext cx="6004642" cy="19882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E2C841-B4E0-950D-C710-E4AF0A147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9686" y="4601829"/>
            <a:ext cx="6274130" cy="19900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DD47E4D-07AE-8C1B-34F9-15C72E62EBF2}"/>
              </a:ext>
            </a:extLst>
          </p:cNvPr>
          <p:cNvSpPr txBox="1"/>
          <p:nvPr/>
        </p:nvSpPr>
        <p:spPr>
          <a:xfrm>
            <a:off x="1031666" y="1922318"/>
            <a:ext cx="474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Measures of Central Tendency and Measures of Dispersion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6423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7F75-F5F8-43F3-4D76-92CEEB99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</a:t>
            </a:r>
            <a:r>
              <a:rPr lang="en-US" b="1" dirty="0"/>
              <a:t>DATA VISUALIZATION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814A8E-ADB8-4AC7-4F47-B9A616393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15" y="1295895"/>
            <a:ext cx="5697682" cy="52681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9A92C9-D006-5D9F-28C7-A26063E01666}"/>
              </a:ext>
            </a:extLst>
          </p:cNvPr>
          <p:cNvSpPr txBox="1"/>
          <p:nvPr/>
        </p:nvSpPr>
        <p:spPr>
          <a:xfrm>
            <a:off x="716973" y="2015836"/>
            <a:ext cx="768927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            Correlation Plot:</a:t>
            </a:r>
          </a:p>
          <a:p>
            <a:endParaRPr lang="en-US" sz="2000" b="1" dirty="0"/>
          </a:p>
          <a:p>
            <a:r>
              <a:rPr lang="en-US" sz="2000" b="1" dirty="0"/>
              <a:t>Continuous Vs Continuous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 Relationship between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 Colour = Strength of relationship.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Correlation close to 1 : strong  positive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Correlation close to -1 : strong negative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Correlation near to 0 : less or no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3478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AFDA8-5654-FF22-07DD-ED205E1E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195" y="162778"/>
            <a:ext cx="2865350" cy="12808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BOX </a:t>
            </a:r>
            <a:r>
              <a:rPr lang="en-US" sz="4000" b="1" dirty="0"/>
              <a:t>PLOT</a:t>
            </a:r>
            <a:br>
              <a:rPr lang="en-US" b="1" dirty="0"/>
            </a:br>
            <a:br>
              <a:rPr lang="en-US" b="1" dirty="0"/>
            </a:br>
            <a:r>
              <a:rPr lang="en-US" sz="1800" b="1" dirty="0"/>
              <a:t>(UNIVARIATE ANALYSIS)</a:t>
            </a:r>
            <a:endParaRPr lang="en-IN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A04F49-55EB-E063-AC04-5EEC95126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35" y="1871354"/>
            <a:ext cx="5519633" cy="45512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BFE912-5861-F46C-8019-8FFDD0ED6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286" y="1828800"/>
            <a:ext cx="5283236" cy="45574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9EB99-6418-2F9A-5028-E6BC5982EB52}"/>
              </a:ext>
            </a:extLst>
          </p:cNvPr>
          <p:cNvSpPr txBox="1"/>
          <p:nvPr/>
        </p:nvSpPr>
        <p:spPr>
          <a:xfrm flipH="1">
            <a:off x="6837217" y="64559"/>
            <a:ext cx="5694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</a:rPr>
              <a:t>ANALYSIS OF VARIABLE STATUS </a:t>
            </a:r>
          </a:p>
          <a:p>
            <a:r>
              <a:rPr lang="en-US" sz="1600" b="1" dirty="0">
                <a:latin typeface="+mj-lt"/>
              </a:rPr>
              <a:t>                      (</a:t>
            </a:r>
            <a:r>
              <a:rPr lang="en-US" b="1" dirty="0">
                <a:latin typeface="+mj-lt"/>
              </a:rPr>
              <a:t>BIVARIATE ANALYSIS</a:t>
            </a:r>
            <a:r>
              <a:rPr lang="en-US" sz="1600" b="1" dirty="0">
                <a:latin typeface="+mj-lt"/>
              </a:rPr>
              <a:t>)</a:t>
            </a:r>
            <a:endParaRPr lang="en-IN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36143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701</TotalTime>
  <Words>904</Words>
  <Application>Microsoft Office PowerPoint</Application>
  <PresentationFormat>Widescreen</PresentationFormat>
  <Paragraphs>110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Wisp</vt:lpstr>
      <vt:lpstr>PowerPoint Presentation</vt:lpstr>
      <vt:lpstr>Scope of the problem</vt:lpstr>
      <vt:lpstr>Phases of CRISP -DM Methodology                                                  </vt:lpstr>
      <vt:lpstr>PowerPoint Presentation</vt:lpstr>
      <vt:lpstr>TYPES OF MACHINE LEARNING</vt:lpstr>
      <vt:lpstr>APPROACH OF THE PROBLEM</vt:lpstr>
      <vt:lpstr>UNDERSTANDING THE DATA USING        DESCRIPTIVE STATISTICS</vt:lpstr>
      <vt:lpstr>        DATA VISUALIZATION</vt:lpstr>
      <vt:lpstr>BOX PLOT  (UNIVARIATE ANALYSIS)</vt:lpstr>
      <vt:lpstr>                  MODEL VALIDATION  </vt:lpstr>
      <vt:lpstr>FITTING OF DIFFERENT MODELS</vt:lpstr>
      <vt:lpstr>           LOGISTIC REGRESSION</vt:lpstr>
      <vt:lpstr>PowerPoint Presentation</vt:lpstr>
      <vt:lpstr>              DECISION TREE</vt:lpstr>
      <vt:lpstr>SUPPORT VECTOR MACHINE(SVM)</vt:lpstr>
      <vt:lpstr>               NAIVE BAYES </vt:lpstr>
      <vt:lpstr>     K-NEAREST NEIGHBOUR(KNN) </vt:lpstr>
      <vt:lpstr>             RANDOM FOREST</vt:lpstr>
      <vt:lpstr>     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Maneesha Katakam</dc:creator>
  <cp:lastModifiedBy>Maneesha Katakam</cp:lastModifiedBy>
  <cp:revision>1</cp:revision>
  <dcterms:created xsi:type="dcterms:W3CDTF">2023-03-08T05:54:58Z</dcterms:created>
  <dcterms:modified xsi:type="dcterms:W3CDTF">2024-06-05T05:48:38Z</dcterms:modified>
</cp:coreProperties>
</file>