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4"/>
  </p:normalViewPr>
  <p:slideViewPr>
    <p:cSldViewPr snapToGrid="0">
      <p:cViewPr varScale="1">
        <p:scale>
          <a:sx n="121" d="100"/>
          <a:sy n="121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2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24575,'10'-6'0,"18"2"0,31 4 0,40 5 0,-25-2 0,6 3-1566,12 3 0,7 1 1566,-8-3 0,7-1 0,0 0-795,-6 1 0,1 1 0,4-2 795,-3-1 0,6-1 0,0 0 0,-4 0 0,-15-1 0,-2-1 0,-1 1 0,5 0 0,-1-1 0,5 1 0,1-1 0,-1 1 0,-4-1 0,2 0 0,-4-1 0,0 1 0,4 0 0,1 0 0,4 1 0,2 0 0,-2 0 0,-5-1 0,-1 1 0,-5-2 0,0 1 0,4 0 0,-3 0 0,4 0 0,1 0 0,-2 0 0,-6 0 0,18 0 0,-5-1 0,1 0-351,-11-1 1,2 1-1,0-1 1,-3 1 350,7-1 0,-4 0 0,-1 0 0,-3 1 0,-1-1 0,1 1 0,4-1 0,2 0 0,-6 0-503,9 0 1,0 0 502,-15 0 0,3 0 0,-4 0 0,9 0 0,0 0 0,-10 0 0,5 0 0,-1 0 0,-6 0 0,-1 0 0,0 0-1523,33 0 0,0 0 1523,-31 0 0,0 0 0,-4 0 0,5 0 0,-3 0 991,7 0 1,-4 0-992,17 0 1188,-14 0-1188,-42-1 1015,-14 1-1015,-14-1 6784,-5 1-6784,-9-4 0,-6-1 0,-11-8 0,-1-1 0,-11-6 0,0 1 0,-7-2 0,2 3 0,6 4 0,8 5 0,4 4 0,8 3 0,-1 0 0,4 0 0,1 0 0,4 0 0,2 1 0,5 1 0,5 2 0,5 1 0,11 3 0,14 3 0,11 3 0,23 9 0,16 4 0,4 3 0,1-1 0,-26-8 0,-20-7 0,-19-5 0,-13-4 0,-4-2 0,-3 0 0,0 5 0,-6 3 0,-2 7 0,-11 10 0,-6 7 0,-9 7 0,0-1 0,0 2 0,-1-3 0,6-3 0,-2 2 0,10-11 0,4-5 0,8-9 0,5-8 0,2-1 0,0-2 0,0 0 0,5 1 0,-4-2 0,5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5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24575,'7'35'0,"5"12"0,4 16 0,5 12 0,0-6 0,-1-3 0,1-6 0,-8-22 0,-4-15 0,-5-11 0,-4-10 0,-2 0 0,-4-3 0,3 0 0,-2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15.5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15 24575,'3'19'0,"5"6"0,3 12 0,6 4 0,-3-4 0,-2-6 0,-4-11 0,-3-11 0,-3-6 0,0-4 0,-1-9 0,-1-8 0,1-5 0,-1-9 0,0 8 0,2 1 0,0 7 0,5 3 0,2 5 0,3 0 0,3 3 0,-3 1 0,-1 4 0,5 5 0,-1 8 0,2 4 0,-6 1 0,-4-2 0,-7-5 0,1-3 0,-2 0 0,3-5 0,1-6 0,6-12 0,4-8 0,8-6 0,-1 2 0,2 5 0,-4 7 0,0 6 0,-3 5 0,2 0 0,-2 4 0,2 5 0,-2 5 0,1 10 0,-6 0 0,-3 5 0,-5-2 0,-3 2 0,-3-1 0,-1 3 0,-1-5 0,2-5 0,1-7 0,2-6 0,0-2 0,0-1 0,-1-1 0,-2 0 0,3 0 0,-2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16.4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24575,'2'27'0,"2"18"0,6 30 0,0 9 0,-1-32 0,1 0 0,-2-2 0,1-1 0,8 45 0,-2-2 0,-9-22 0,0-10 0,-4-19 0,-1-19 0,-1-13 0,0-5 0,-1-3 0,0 1 0,0-2 0,0 2 0,-1-2 0,1 2 0,-1 0 0,2 0 0,0-1 0,1 2 0,0-3 0,0 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17.3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108 249 24575,'0'-6'0,"0"1"0,0 0 0,0 1 0,-1 1 0,2-1 0,-1 1 0,3-4 0,4-3 0,1-3 0,5-7 0,0-1 0,-1-2 0,-1 0 0,-6 4 0,-4-2 0,-5 5 0,-6-2 0,-2 5 0,-3 3 0,-1 5 0,-1 5 0,-3 4 0,-3 4 0,2 5 0,1 6 0,7 4 0,5 4 0,6 3 0,5 0 0,6 2 0,6-4 0,3-3 0,3-2 0,-1-6 0,0-4 0,-1-4 0,-4-5 0,2-3 0,-4-3 0,0-3 0,-2 0 0,0-1 0,-3 1 0,-2 1 0,0 1 0,-3-1 0,1 0 0,0 0 0,-2 1 0,0 1 0,-4 0 0,-1 2 0,2-1 0,-1-3 0,8-4 0,-4 3 0,2-1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18.0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 24575,'4'30'0,"7"8"0,7 26 0,11 2 0,-5-11 0,1-9 0,-11-25 0,-6-6 0,-3-13 0,-2-3 0,3-3 0,3-8 0,2-6 0,1-6 0,0-10 0,1 3 0,-2-1 0,2 0 0,-1 2 0,0 2 0,4-3 0,-3 9 0,0-1 0,-4 7 0,-2 3 0,-4 6 0,-2 2 0,-2 2 0,0 2 0,-2 1 0,-5 2 0,-1 2 0,-10 4 0,4 8 0,1-8 0,8 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18.7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63 147 24575,'2'-1'0,"1"-1"0,0 2 0,4-2 0,3 0 0,8-1 0,1-5 0,5-1 0,-3-5 0,-2 0 0,-5-1 0,-7 2 0,-3-1 0,-3 2 0,-4 1 0,-5 1 0,-2 3 0,-4 0 0,1 5 0,-5 1 0,-8 5 0,-2 1 0,0 5 0,5 3 0,6 6 0,6 2 0,1 5 0,7-1 0,0 2 0,6 0 0,3-3 0,3-2 0,2-5 0,2-4 0,1-3 0,0-3 0,2-1 0,1-2 0,2-2 0,0-1 0,3-3 0,-3-3 0,1-3 0,-1-3 0,-4 0 0,-2 0 0,-1 3 0,-2-1 0,0 0 0,-4-4 0,-2 5 0,-3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19.4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3 24575,'2'-1'0,"-1"-1"0,-2 5 0,-4 15 0,3 14 0,-4 27 0,6 17 0,0 5 0,3 8 0,1-11 0,1-7 0,0-14 0,1-8 0,-1-13 0,0-5 0,-1-7 0,-1-12 0,-2-3 0,0-6 0,-1-1 0,0 0 0,0 0 0,1 1 0,0-1 0,-2 0 0,0-1 0,-2-1 0,1 0 0,-2 1 0,0 0 0,0 0 0,1-1 0,2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20.4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280 41 24575,'0'-6'0,"-1"1"0,-3-2 0,-2 0 0,-6 0 0,-3 2 0,-3 2 0,-1 2 0,-7 3 0,1 3 0,-4 2 0,3 7 0,6 4 0,2 5 0,5 10 0,3 1 0,5 6 0,2 8 0,3-3 0,1 4 0,-1-12 0,1 0 0,-1-7 0,0 0 0,0-1 0,0-8 0,0-5 0,0-7 0,0-5 0,0 0 0,-1 0 0,-2 2 0,1-1 0,-2 1 0,1-3 0,1 0 0,-1-2 0,1 0 0,-2-1 0,2 0 0,-2 0 0,3 0 0,0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21.1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35 24575,'-3'0'0,"0"0"0,3 0 0,8-2 0,12-1 0,5 0 0,12-3 0,-2 3 0,1-2 0,-5-1 0,-12 3 0,-7 0 0,-7 2 0,-5 1 0,1 1 0,-4-1 0,2 1 0,-3-1 0,1 1 0,-1 0 0,1 4 0,3 3 0,3 2 0,0-3 0,0-3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21.5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24575,'2'1'0,"0"2"0,-2 3 0,1 11 0,0 4 0,1 13 0,1-5 0,0 8 0,-1-11 0,2-1 0,-1-8 0,-1-10 0,1-2 0,-3-7 0,-1-9 0,-4-14 0,-6-7 0,-6-15 0,6 24 0,0 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21.7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0 24575,'-6'1'0,"3"-2"0,-1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53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24575,'17'-8'0,"3"-3"0,4 1 0,4-1 0,5-2 0,4 2 0,0-1 0,-2 2 0,-8 3 0,-9 2 0,-5 2 0,-6 2 0,-3 0 0,-1 1 0,-2 0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22.7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0 24575,'-4'32'0,"2"10"0,1 12 0,1 7 0,0-11 0,0-2 0,1-2 0,0-7 0,0-4 0,0-9 0,0-10 0,0-6 0,0-5 0,-1-3 0,-2-2 0,1-1 0,-3 1 0,1 0 0,1 0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23.2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75 24575,'3'0'0,"-1"-1"0,2-1 0,8-2 0,8-2 0,10-1 0,5-1 0,-3 3 0,2-3 0,-5 1 0,-2-1 0,-3 0 0,-11 3 0,-6 2 0,-6 2 0,-4 1 0,0 2 0,1-2 0,0-1 0,1 0 0,1-1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23.8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24575,'3'6'0,"1"13"0,2 23 0,0 10 0,2 8 0,-3-8 0,0-6 0,-3-6 0,1-8 0,-2-7 0,-1-10 0,0-5 0,0-2 0,0-5 0,-2 1 0,0-2 0,-1-1 0,0 0 0,2-1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24.5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98 24575,'9'-4'0,"8"-3"0,3-5 0,9-3 0,3-1 0,-1 1 0,-6 3 0,-5 3 0,-10 4 0,-4 3 0,-5 1 0,-2 1 0,2 4 0,-8 0 0,6 9 0,-5-7 0,4 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25.2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88 128 24575,'3'-2'0,"0"1"0,1-2 0,1 0 0,4-5 0,0-3 0,1-5 0,-3 0 0,-3 0 0,-5-2 0,-4 5 0,-2 2 0,0 4 0,-1 5 0,-1 1 0,-8 1 0,1 3 0,-2 0 0,4 4 0,3 3 0,1 3 0,2 2 0,1 4 0,5 2 0,0 0 0,3 4 0,2-5 0,3 2 0,2-6 0,5 2 0,-1-5 0,4-1 0,-1-5 0,-1-4 0,-1-5 0,4-2 0,-2-3 0,0-2 0,-3 0 0,-4 2 0,-5 2 0,-1 0 0,-3 2 0,0 0 0,-2 0 0,-1 3 0,-2-1 0,1 1 0,-1 1 0,6-3 0,-2 2 0,5-2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26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275 501 24575,'-15'-8'0,"-1"-1"0,-5 4 0,0 0 0,-1 3 0,0 4 0,0 4 0,0 2 0,-4 9 0,2 5 0,1 8 0,5 3 0,5 3 0,6-3 0,4-3 0,3-3 0,4-8 0,2-3 0,2-7 0,2-4 0,-2-4 0,2-1 0,0-1 0,2-3 0,1-2 0,5-5 0,-1-7 0,0-5 0,0-13 0,-6-2 0,-3-4 0,-6-6 0,-1-1 0,-2-15 0,-4 2 0,-4-13 0,-7 7 0,2 3 0,-1 10 0,7 16 0,3 11 0,3 7 0,1 9 0,1 12 0,1 14 0,0 13 0,2 16 0,2 3 0,2 7 0,0-5 0,2 5 0,2-3 0,1 0 0,0 2 0,0-11 0,-2-5 0,2-1 0,0-3 0,3 2 0,-1-1 0,2 0 0,0-5 0,-2-6 0,-2-6 0,-4-9 0,-2-3 0,-1-4 0,1-1 0,3-3 0,1-3 0,2-3 0,-3-1 0,1-2 0,-3 0 0,-1-2 0,-1-1 0,-2 0 0,-1 3 0,-1 2 0,-1 3 0,1 3 0,-1 2 0,-1 1 0,0 1 0,0 1 0,-1 0 0,-1 0 0,-1 1 0,-5 3 0,3-2 0,-8 5 0,7-5 0,1 1 0,2-2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04:30:56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435 3 24575,'-24'-3'0,"-2"4"0,0 6 0,-2 5 0,-14 15 0,-1 12 0,-6 14 0,-6 23 0,32-30 0,1 4 0,0 1 0,1 4 0,3 10 0,5 3 0,3-7 0,3 0 0,3 3 0,3-1 0,2-12 0,3-2 0,15 38 0,5-31 0,3-14 0,1-21 0,0-16 0,6-13 0,24-16 0,9-20 0,-24 15 0,1-4 0,-6-1 0,-2-2 0,2-6 0,-3-1 0,13-44 0,-12 3 0,-21-9 0,-16 18 0,-8 8 0,-10 11 0,-19-3 0,5 18 0,-12-6 0,15 25 0,7 8 0,-2 1 0,4 2 0,-4-1 0,-3 0 0,-1 2 0,3 0 0,3 3 0,11 1 0,4 4 0,5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04:30:57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24575,'46'79'0,"-19"-34"0,0 3 0,1 7 0,0 2 0,0 4 0,-1 0 0,-6-7 0,-2 0 0,-1-2 0,-1-1 0,1-1 0,-2-2 0,1 23 0,-4-17 0,-10-24 0,0-13 0,-2-11 0,1-2 0,-2-2 0,1 1 0,-1-1 0,0 1 0,6-6 0,-4 3 0,4-3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04:30:58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1 24575,'45'52'0,"-4"2"0,8 27 0,-13 2 0,-10-2 0,-12 6 0,-14-11 0,-16 2 0,-11-14 0,-20-8 0,-10-20 0,-3-10 0,6-15 0,20-8 0,10-5 0,14-3 0,3-2 0,5-4 0,3-7 0,7-5 0,7-5 0,4 2 0,5 2 0,4 6 0,2 2 0,5 4 0,2 2 0,-1 2 0,0 2 0,-9 2 0,-7 2 0,-10 1 0,-7 1 0,-6 4 0,2 6 0,-3-5 0,4 4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04:30:58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1 863 24575,'45'-31'0,"0"0"0,15-9 0,7-2 0,-7 5 0,6-2 0,4-1-1380,-7 4 0,4-1 1,1 0-1,0 1 1380,0 2 0,-1 0 0,1 1 0,-1 0 0,18-9 0,0 1 0,-3 2 345,-12 4 0,-2 1 1,-8 4-346,-4 3 0,-8 4 1019,14-11-1019,-37 21 0,-17 8 0,-6 5 0,-4 0 0,-1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5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58 24575,'-7'-2'0,"-2"0"0,-4-1 0,-1 1 0,-4 1 0,-1 2 0,0 1 0,-1 5 0,3 2 0,2 5 0,2 3 0,2 2 0,5 1 0,2-3 0,3-2 0,3-2 0,1-3 0,3-3 0,6-3 0,3-1 0,5-2 0,-2 0 0,-2-1 0,-1-1 0,-2 0 0,1-3 0,-2-3 0,2-3 0,-6-2 0,0-1 0,-3-7 0,-3 0 0,0-3 0,-4 0 0,-4 2 0,-3 3 0,-5 4 0,1 4 0,0 4 0,0 3 0,-1 2 0,-2 1 0,0 1 0,2 1 0,7 0 0,3-1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42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24575,'1'22'0,"1"22"0,-3 23 0,0-11 0,2 4 0,-1 6 0,0 3-601,-1 15 1,2 3 600,0-3 0,1 1 0,-1 9 0,2 0 0,1-4 0,0-2 0,0-7 0,1-2 0,0 0 0,0-3 147,-1-16 0,0-4-147,-2-4 0,0-2 0,1 46 0,-3-20 0,0-3 0,0-17 0,1-9 0,-1-13 907,2-5-907,-1-1 0,-1-9 0,1 3 0,0-5 0,0-2 0,-1-2 0,0-6 0,8-10 0,-7 2 0,6-5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4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201 308 24575,'82'-19'0,"-23"11"0,7-1 0,-2 1 0,6 0 0,4 1-1688,-2 2 0,4 1 1,2 1-1,2-1 1688,9 0 0,2 0 0,1 1 0,1-1 0,0 1 0,0-1 0,1 1 0,1-1 0,-14 1 0,2-1 0,1 0 0,-2 0 0,-3 0 0,5 0 0,-2 1 0,-1-1 0,-2-1 0,21-1 0,-2 0 0,-2 0 95,-8 1 1,-3 1-1,-3-1-95,15-3 0,-6 0 389,-9 0 0,-1 1-389,0-1 0,-3 2 0,-14 1 0,-1 0 0,7 2 0,1 0-101,-11 2 0,0-1 101,6 0 0,1-1 0,1 2 0,0-1 0,3 0 0,3 1 1180,11-4 1,1 2-1181,-2 2 0,-1 0 0,3-2 0,1 0 0,5 1 0,0 1 0,-8-1 0,0 0 0,8-1 0,0 0 0,-15 0 0,0 0 0,8 0 0,0 1 0,-13-3 0,-2 1 534,2 2 0,0 0-534,1 0 0,-2 0 0,-9 2 0,-1 0 0,-1-1 0,0 1 0,0-1 0,0 1 375,-7 0 1,0-1-376,47 1 260,-33 0-260,-25 0 975,-25 0-975,-8 0 474,-3-1-474,-3 1 0,-2 10 0,-1 13 0,-1 16 0,-1 30 0,0 22 0,0-32 0,-1 1 0,2 2 0,1 1-264,-1 10 1,0 0 263,1-4 0,0 0 0,0 1 0,0 0-3305,1 4 0,0-2 3305,-1-6 0,0-2 0,1-1 0,0 0 0,-2 0 0,2-2 0,0-10 0,0-1 0,-1 2 0,1-2 0,3 34 353,-3 2-353,1-15 6784,0-5-6784,-1-5 0,3-17 0,-3-8 0,2-13 0,-2-13 0,0-5 0,-15-1 0,-33 4 0,-25 5 0,10-5 0,-8 1-770,-15 2 0,-5-1 770,22-3 0,-3 0 0,-2-2-804,-17 1 0,-3-2 1,-1 1 803,4 0 0,0 1 0,0-1 0,0-1 0,-1-1 0,-1 1 0,15 1 0,-2 1 0,1 0 0,0-1 0,-17-2 0,1 0 0,-1 0 0,19 0 0,-1 1 0,1 0 0,3-1-387,-9-3 0,4 0 0,2 0 387,6 2 0,2-1 0,3 0-91,-9-1 1,5 0 90,2 0 0,2 0 0,5 0 0,2 0 0,6 0 0,1 1 1234,-48 3-1234,46 0 0,0 0 0,-44 5 0,45-5 0,-1 0 0,-46 1 0,40-3 0,0 1 0,1 0 0,0 2 0,-2-2 0,-2 2 0,-5 0 0,1 1 0,10-2 0,3 0 2396,-45 3-2396,18-4 1422,24 0-1422,4-3 241,0 2-241,2-2 0,-6 1 0,1 1 0,-11 5 0,5-1 0,2 2 0,1 0 0,10-3 0,-5 1 0,9-2 0,0 0 0,4 0 0,1-2 0,-5 1 0,-1 0 0,-3 0 0,-8 0 0,-1-2 0,-5 0 0,4-1 0,-10 0 0,2 0 0,-8 0 0,-4 2 0,-3-1 0,6 2 0,-10 1 0,21-2 0,-1 0 0,12-2 0,3 0 0,7 0 0,9 0 0,6 0 0,11 0 0,1 0 0,2 0 0,-2 0 0,2 0 0,-3 0 0,6 1 0,-1-1 0,7 1 0,0-1 0,3 0 0,0 0 0,0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46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45 295 24575,'-3'31'0,"1"4"0,1 16 0,0 4 0,0-5 0,0-4 0,-1-18 0,2-9 0,-1-17 0,-1-27 0,-5-20 0,1-16 0,-1-12 0,2 7 0,3 7 0,-1 5 0,2 20 0,1 8 0,2 10 0,2 5 0,1 5 0,-1 3 0,-1 1 0,-1 2 0,19 14 0,5 14 0,17 15 0,-2 4 0,1 2 0,-5-11 0,-5-5 0,-7-13 0,-12-12 0,-5-5 0,1-6 0,2-8 0,12-16 0,6-10 0,13-22 0,-4 2 0,2-1 0,-8 10 0,-7 12 0,-4 9 0,-2 4 0,-5 9 0,-3 5 0,-5 5 0,-2 10 0,3 18 0,2 21 0,0 20 0,0 1 0,-2 12 0,0-7 0,1-3 0,-1-9 0,-1-26 0,-1-12 0,-4-12 0,-1-7 0,-2 0 0,1-2 0,0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4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24575,'20'-4'0,"20"0"0,48-7 0,-26 5 0,7 0-1622,1-1 1,6-1 0,3 2 1621,15 2 0,5 1 0,0-1-637,-21-1 0,0-1 0,2 0 1,2 2 636,-4 3 0,3 2 0,1 0 0,0 0 0,-2-1 0,11-1 0,-3-1 0,0 0 0,2 1 0,8 1 0,2 2 0,-1-1 0,-3 1 0,-13-1 0,-3 1 0,-1-1 0,1 1-63,0-1 0,0 0 1,-1 0-1,-3 0 63,10 1 0,-4 0 0,0 0-275,-5 0 0,-1 0 0,-2-1 275,26 0 0,-6-1 711,-18 0 0,-3-1-711,-8 0 0,0-1 0,1 0 0,-2 1 0,-11-1 0,-1 1 1496,2 0 0,-2 0-1496,28 1 2309,-12 0-2309,-17-1 1288,0 1-1288,11-1 476,-6 0-476,2-1 0,-12 1 0,-19 0 0,-10 0 0,-12-1 0,-22-2 0,-2-2 0,-10 0 0,6-1 0,7 0 0,4 1 0,0 2 0,4 2 0,3 0 0,31 12 0,-2-2 0,33 8 0,-8-6 0,-1-3 0,-11-3 0,-10-1 0,-16-3 0,-5 6 0,-5 4 0,-6 11 0,-3 9 0,-4-1 0,-2 6 0,-2-7 0,1-2 0,2-4 0,3-10 0,4-4 0,3-5 0,1-2 0,-1 0 0,1-1 0,-2 2 0,1-2 0,1 1 0,1-1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39:27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786 27 24575,'-17'-6'0,"-7"0"0,-6 0 0,-1 2 0,-1 1 0,2 3 0,-4-1 0,-1 2 0,-1 1 0,1 3 0,-4 2 0,5 3 0,0 1 0,2 6 0,1 4 0,0 2 0,-8 11 0,2 3 0,-1 7 0,0 13 0,5-2 0,4 4 0,4-2 0,8-4 0,5-3 0,5 6 0,3-1 0,3 3 0,2 5 0,5-6 0,5-1 0,10 2 0,-1-6 0,4-5 0,-2-4 0,-2-11 0,0-4 0,2-7 0,-2-6 0,2-3 0,7 1 0,0-3 0,6 1 0,5-2 0,2-3 0,4-1 0,2-1 0,0-2 0,-2 0 0,2-1 0,-1-1 0,-2-2 0,1 0 0,-7-2 0,-5-2 0,-4-4 0,-2-4 0,-1-3 0,4-8 0,3-4 0,1-3 0,2-5 0,-6 0 0,-3 0 0,-3-4 0,-4 2 0,-4 1 0,0-3 0,-7 2 0,-2 2 0,-6-3 0,-3 5 0,-3-2 0,-3-1 0,-5-2 0,-2 2 0,-9-7 0,-1 4 0,2 2 0,-2 0 0,3 6 0,-4 2 0,-3 1 0,-1 4 0,-1 0 0,-6 1 0,2 3 0,-4 2 0,-2 2 0,3 1 0,5 2 0,5 4 0,8 2 0,4 3 0,4 2 0,3 3 0,3 0 0,1 1 0,2 1 0,-2-1 0,1 2 0,1-2 0,0 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39:30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1095 0 24575,'-40'47'0,"-9"10"0,7-8 0,-4 6-893,-6 7 0,-2 1 893,-1 0 0,-2 2 0,13-16 0,-2 2 0,2-2 0,-18 16 0,1-2 0,3-1 0,2-2 0,1-3 0,4-3 288,14-10 1,3-3-289,-23 25 295,17-13-295,17-22 0,6-8 0,9-8 914,4-9-914,3-2 0,2-2 0,0-1 0,0 1 0,-3 2 0,2-4 0,-2 3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39:31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1023 151 24575,'-66'-48'0,"14"13"0,-11 2 0,12 18 0,10 4 0,0 5 0,-3 4 0,-4 9 0,-12 6 0,-19 21 0,-3 14 0,40-19 0,1 3 0,-1 5 0,2 1 0,-24 35 0,10-2 0,12-1 0,12-6 0,8-4 0,9 1 0,8-6 0,7-2 0,8 11 0,7-3 0,5 2 0,7 5 0,0-12 0,5 0 0,4-4 0,-3-9 0,4-5 0,-2-4 0,-3-11 0,-1-3 0,0-4 0,-3-8 0,2 0 0,-2-4 0,1-3 0,0-1 0,8-7 0,6-7 0,-2-5 0,13-10 0,-7 0 0,4 0 0,-5-2 0,-4 3 0,-8-4 0,-1-6 0,-7-7 0,-1-5 0,2-10 0,-3 6 0,-4 2 0,-6 2 0,-9 6 0,-4-1 0,-2-4 0,-3 1 0,2 3 0,-7-1 0,0 7 0,-4 2 0,-5-5 0,-4 4 0,-1-2 0,-8-3 0,1 3 0,1 5 0,-1-1 0,8 14 0,3 3 0,1 7 0,8 6 0,0 2 0,7 3 0,-1 1 0,2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39:51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24575,'21'28'0,"38"52"0,-17-25 0,6 7-1226,-4-3 1,5 5 0,-1 0 1225,0-6 0,0 0 0,0 0 0,-1 1 0,1 1 0,-1-2-131,0-3 1,-1-1 0,-1-1 130,12 18 0,-2-2 239,-4-5 1,-2 0-240,-7-4 0,-4-2 0,-9-12 0,-3-3 0,15 28 0,-12-21 1756,-16-24-1756,-5-13 1294,-5-8-1294,-5-4 538,3 0-538,-3 1 0,6 3 0,-3-3 0,3 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39:53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841 100 24575,'-34'-13'0,"5"4"0,-12-1 0,8 5 0,-8 1 0,2 2 0,-2 2 0,-1 2 0,-1 3 0,0 3 0,-7 8 0,3 6 0,-2 6 0,-1 9 0,7 5 0,2 4 0,3 10 0,5 1 0,4 1 0,2 5 0,9-2 0,2-2 0,7 12 0,6-4 0,2 2 0,2 3 0,3-6 0,0-3 0,3 3 0,1-12 0,1-8 0,3-2 0,2-10 0,0-1 0,7 0 0,0-5 0,3 0 0,4 0 0,4 0 0,1-3 0,6 3 0,-4-8 0,2 0 0,5-3 0,0-4 0,-3-5 0,8-3 0,-7-5 0,8-1 0,3-1 0,2-2 0,1-1 0,4-5 0,-8-1 0,-3-4 0,-2-3 0,-5-2 0,9-9 0,0-1 0,3-6 0,-5 3 0,-1-4 0,-10 2 0,3-13 0,-7-1 0,-3 0 0,-3 3 0,-7 6 0,-4 4 0,-3-7 0,-7-2 0,-3-7 0,-2-11 0,-3 5 0,2 3 0,-1-1 0,-7 2 0,-5-4 0,-22-17 0,-16-1 0,-4 2 0,-2 1 0,14 23 0,4 4 0,-2 7 0,-2 7 0,1 4 0,-1 4 0,14 11 0,8 5 0,8 5 0,4 1 0,0 2 0,0-1 0,2 1 0,1 0 0,-1 0 0,1 0 0,-1 0 0,-2 0 0,1 1 0,1-1 0,3 1 0,4-1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0:42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1 137 24575,'20'-8'0,"19"-4"0,14-6 0,30-6-8503,5 1 8503,6 3 0,2 3 1719,-24 10-1719,-19 2 0,-19 4 0,-19 0 0,-9 1 0,-7 0 6784,-5 2-6784,-6 1 0,-4 1 0,-10 2 0,-3 0 0,9-2 0,3-1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54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24575,'21'33'0,"-1"-5"0,5 12 0,-9-15 0,-7-9 0,-5-8 0,-4-11 0,1-22 0,-1-4 0,3-23 0,2 12 0,2 6 0,0 13 0,0 12 0,1 4 0,3 4 0,5 3 0,11 10 0,1 9 0,9 16 0,-12-4 0,-5-4 0,-11-14 0,-6-9 0,-2-7 0,2-9 0,3-6 0,5-8 0,5-3 0,2 3 0,0 6 0,-4 8 0,0 5 0,-1 6 0,4 5 0,4 5 0,2 11 0,-3 6 0,-5 0 0,-4 5 0,-3-7 0,-3-1 0,-1-7 0,-3-7 0,0-4 0,-2-5 0,0-1 0,-1-1 0,1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0:42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24575,'8'73'0,"2"-7"0,5 32 0,-1-17 0,-3-12 0,-4-7 0,-1-23 0,-2-12 0,-1-14 0,-2-8 0,-1-2 0,-1-2 0,-5 0 0,3-1 0,-5 0 0,6 1 0,0-1 0,2 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0:46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73 156 24575,'4'62'0,"-2"-6"0,0 12 0,-1-12 0,1-7 0,2-11 0,-1-20 0,-7-20 0,-18-33 0,4-5 0,-6-25 0,12 9 0,7 1 0,-1-3 0,9 13 0,5 7 0,16 6 0,11 6 0,8 6 0,11 2 0,-8 11 0,0 2 0,-4 8 0,-1 6 0,-5 6 0,-4 6 0,-14 0 0,-9 7 0,-16 4 0,-8 3 0,-20 2 0,-3-7 0,-3-7 0,8-7 0,11-10 0,8-2 0,9-4 0,10-4 0,6-1 0,11-4 0,5 4 0,0 1 0,5 11 0,-2 12 0,-4 7 0,-8 12 0,-21-4 0,-11-1 0,-16-1 0,-9-6 0,-3-1 0,1-7 0,4-6 0,8-6 0,2-4 0,10-4 0,2 0 0,6-1 0,0-2 0,3 2 0,2-1 0,0-1 0,2 3 0,-1-2 0,1 4 0,0-1 0,-1 1 0,-1 0 0,2 0 0,0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0:44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64 24575,'-7'39'0,"-2"17"-9831,-5 24 8341,1 3 4308,1 0-2818,5-18 1719,0-8-1719,5-22 0,0-21 0,2-8 6784,0-26-6784,3-23 0,2-23 0,4 17 0,1-2 0,12-44 0,6 3 0,-5 19 0,-6 32 0,-1 13 0,-3 16 0,4 4 0,2 5 0,6 4 0,5 9 0,9 18 0,1 26 0,0 13 0,-4 17 0,-7-7 0,-10-15 0,-4-10 0,-11-23 0,-3-10 0,-1-10 0,-1-7 0,1 0 0,-2-2 0,0 1 0,-8-5 0,-9-10 0,-9-8 0,9 6 0,3 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0:44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 24575,'36'-11'0,"0"2"0,25-5 0,16 4 0,13 2 0,-36 5 0,0 1 0,35 4 0,-15-1 0,-24 2 0,-29-2 0,-12-1 0,-8 2 0,-4-2 0,2 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0:47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909 0 24575,'-33'51'0,"6"-8"0,-4 7 0,-9 22 0,-4 6-1759,-6 5 1,-2 4 1758,13-16 0,-2 2 0,2-3 0,-11 13 0,0 0-102,12-20 1,1 2 0,2-2 101,-4 9 0,2-4 366,5-4 0,1-2-366,6-8 0,1-3 0,-10 25 0,5-18 1719,12-25-1719,10-20 1195,5-9-1195,1-3 175,0-1-175,-3 1 0,-3 1 0,1 1 0,2-2 0,1 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0:49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1124 79 24575,'-5'-5'0,"-6"-2"0,-4-2 0,-10-3 0,-4 1 0,-3 0 0,3 3 0,-1 2 0,2 1 0,-3 2 0,-11 1 0,-8 7 0,-8 4 0,-20 18 0,-5 13 0,39-15 0,-1 4 0,-4 7 0,0 3 0,4 1 0,3 1 0,1 0 0,2 3 0,2 0 0,2 0 0,-16 35 0,9-4 0,12 2 0,14-17 0,7 5 0,6-11 0,3-8 0,3-1 0,5-8 0,4-1 0,13 8 0,0-6 0,6 3 0,2-7 0,1-5 0,7-2 0,20 1 0,10 1 0,5-4 0,7-4 0,-3-11 0,1-5 0,13-11 0,-11-8 0,-5-3 0,2-12 0,-14 2 0,-5-2 0,-1-3 0,-16 0 0,-3-3 0,-1-9 0,-8-4 0,0 0 0,-5-3 0,-12 8 0,-6 0 0,-6-9 0,-2-4 0,-1-1 0,3-6 0,-1 8 0,0 1 0,1-4 0,-2 6 0,-1 1 0,-3-3 0,0 9 0,0 3 0,0 5 0,-4 7 0,-1 4 0,-11-2 0,-2 6 0,-4 3 0,-3 6 0,6 6 0,2 3 0,4 2 0,7 1 0,-2 1 0,3 0 0,1 0 0,3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0:50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227 281 24575,'3'-2'0,"0"0"0,-4 6 0,-7 16-8503,-10 23 8503,-3 14 1719,-16 35-1719,1-4 0,15-42 0,0-1 0,-15 28 0,14-32 0,10-19 6784,17-41-6784,16-39 0,-3 13 0,2-3 0,4-9 0,3-2-272,4-8 0,2 0 272,-2 5 0,-1 1 0,-2 4 0,-1 3 0,19-28 0,-19 39 0,-11 22 0,-7 14 0,-5 7 0,17 23 544,12 25-544,14 19 0,-21-22 0,-1 1 0,20 29 0,-13-11 0,-6-17 0,-16-25 0,-5-7 0,-4-12 0,-4-2 0,-8 0 0,7-1 0,-6 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0:50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1 211 24575,'27'-26'0,"0"2"0,22-13 0,0 6 0,15-4 0,-4 10 0,-16 8 0,-11 7 0,-19 6 0,-9 3 0,-4 2 0,-13 4 0,8-2 0,-6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0:51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82 145 24575,'-8'5'0,"-2"5"0,-4 9 0,1 6 0,1 13 0,4 1 0,2 0 0,2 0 0,2-8 0,0-4 0,1-2 0,0-10 0,1-3 0,3-10 0,2-11 0,3-26 0,5-16 0,-1-12 0,9-14 0,-3 17 0,0-1 0,0 16 0,-6 14 0,0 10 0,-4 10 0,-3 6 0,-1 4 0,-2 0 0,9 11 0,6 7 0,11 20 0,-3 3 0,-2 1 0,-9-3 0,-4-9 0,-2-2 0,-3-6 0,-2-9 0,-1-5 0,-2-5 0,-1-2 0,0 1 0,-9 0 0,-9-3 0,7 3 0,-5-3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0:52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0 105 24575,'24'-17'0,"1"3"0,18-10 0,-3 9 0,0 1 0,-5 6 0,-8 2 0,-12 2 0,-7 3 0,-7-1 0,-1 2 0,-3 0 0,-2 3 0,2-2 0,-1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5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24575,'4'52'0,"-2"-2"0,6 38 0,-1-14 0,0 0 0,0-19 0,-2-20 0,-2-12 0,-1-9 0,0-7 0,-2-2 0,1-2 0,-2-1 0,1-1 0,-2 0 0,2 0 0,-1 0 0,1 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0:53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24575,'17'43'0,"8"34"0,-7-20 0,1 5-679,0 3 0,2 2 679,4 12 0,2 2 0,2-3 0,1 0 0,-1 2 0,1-1 0,1 0 0,-2-5 0,-8-22 0,-2-4 442,10 21-442,-14-37 225,-10-22-225,-3-8 0,-3 0 0,-3-2 691,-1 1-691,-2 1 0,3-2 0,2 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0:54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551 43 24575,'-5'-9'0,"-2"0"0,-4 3 0,-3 1 0,-7 2 0,0 1 0,-2 1 0,-1 1 0,-5 5 0,-3 3 0,-12 15 0,-8 15 0,1 8 0,-5 20 0,14 3 0,4 2 0,7 10 0,8-2 0,5 0 0,9 10 0,9-11 0,7-7 0,6-5 0,5-12 0,5-6 0,7 6 0,6-5 0,6 3 0,18 7 0,6-5 0,6-2 0,4-5 0,-3-14 0,-6-9 0,1-9 0,-4-8 0,-3-5 0,19-4 0,4-10 0,-25-5 0,0-4 0,30-17 0,-38 6 0,-3-3 0,6-24 0,-6-13 0,-12 5 0,-7-6 0,-8 10 0,1-15 0,-7 5 0,-5-2 0,-7-7 0,-6 11 0,-2 3 0,1 7 0,-5 9 0,-1 1 0,-15-10 0,-11-2 0,-2 4 0,-5 4 0,15 21 0,3 12 0,1 8 0,-4 6 0,-6 3 0,-8 3 0,-2 0 0,3 3 0,5 1 0,7-1 0,9 2 0,8-3 0,6 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0:55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34 144 24575,'-10'31'0,"1"11"0,0 12 0,4 6 0,4-11 0,2-7 0,0-7 0,1-15 0,0-7 0,-2-15 0,0-20 0,-1-23 0,0-22 0,4-2 0,6-15 0,4 20 0,1 4 0,3 18 0,-6 23 0,1 7 0,0 8 0,9 8 0,5 9 0,19 21 0,-4 13 0,-1 5 0,-12 2 0,-12-15 0,-8-4 0,-4-8 0,-6-10 0,-1-5 0,-5-4 0,1-4 0,-5-1 0,-2-1 0,-4-1 0,-2-2 0,-3 1 0,11-1 0,0 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0:56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68 24575,'10'-6'0,"4"0"0,10-6 0,12-2 0,9 3 0,1 0 0,3 6 0,-13 3 0,-6 1 0,-13 1 0,-10 0 0,-7 2 0,-1-1 0,-1 1 0,0-1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0:57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86 24575,'1'56'0,"0"2"0,3 3 0,3-10 0,0-6 0,0-21 0,-3-10 0,-5-13 0,-13-26 0,-8-16 0,-5-13 0,0-5 0,13 8 0,5 7 0,6 1 0,9 16 0,6 3 0,14 10 0,12 5 0,6 5 0,14 4 0,-2 8 0,3 6 0,-1 8 0,-19 1 0,-12-2 0,-18-1 0,-18 1 0,-9 2 0,-12 9 0,-5-4 0,5-5 0,0-7 0,8-10 0,4-4 0,5-3 0,7 1 0,4-3 0,4 0 0,7 1 0,4-2 0,6 5 0,2 3 0,-3 6 0,-3 8 0,-8 7 0,-6 1 0,-8 6 0,-5-3 0,-4-3 0,-6-3 0,2-8 0,2-5 0,0-5 0,5-5 0,0-2 0,-3-1 0,3 0 0,1-1 0,2-1 0,3 2 0,1-1 0,2 3 0,-1 0 0,2 1 0,3-4 0,-1 3 0,2-3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0:58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410 0 24575,'-22'92'0,"7"-34"0,-1 4 0,-4 15 0,0 4-984,2-16 0,-2 2 0,1-1 984,-9 27 0,1-2 0,1-1 0,0-2 189,0-5 0,2-5-189,7-20 0,2-4 611,-10 28-611,11-29 0,10-34 0,1-10 1499,1-7-1499,-2-2 464,0 1-464,-4-1 0,6 1 0,-3-1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1:00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564 34 24575,'-14'-7'0,"-4"0"0,-1-1 0,-5 3 0,3 1 0,-1 2 0,-5 2 0,0 5 0,-2 2 0,-3 12 0,3 1 0,-7 17 0,-3 6 0,1 7 0,-5 12 0,5 4 0,3 0 0,3 13 0,12-10 0,6 3 0,8 3 0,6-7 0,4-2 0,9 0 0,6-12 0,5-6 0,2-10 0,-2-14 0,4-7 0,6-5 0,9-3 0,4 0 0,19 1 0,9-2 0,2-1 0,16-2 0,-14-8 0,-1-2 0,-8-8 0,-15-2 0,-8-4 0,-3-3 0,-9-7 0,-2-6 0,0-15 0,-2-2 0,-3-5 0,2-3 0,-12 8 0,-6 0 0,-7 0 0,-11-2 0,-6 1 0,-8-6 0,0 13 0,-3 3 0,-4 1 0,-8 5 0,-4 1 0,-5 4 0,7 9 0,1 4 0,-2 0 0,-2 5 0,3 0 0,-2 3 0,16 4 0,3 4 0,4 0 0,-1 3 0,-25-1 0,23 1 0,-13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1:01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84 209 24575,'0'-12'0,"0"4"0,0 12 0,4 15 0,-1 9 0,2 9 0,1-2 0,-3-4 0,1-7 0,-2-9 0,-3-11 0,-17-24 0,-9-12 0,-1-10 0,2-9 0,20 6 0,2 0 0,6 2 0,7 11 0,5 5 0,7 3 0,-1 10 0,-2 5 0,11 8 0,9 14 0,2 8 0,1 11 0,-18-4 0,-12-2 0,-11-7 0,-9-1 0,-14 3 0,-1-3 0,-2 0 0,10-8 0,10-7 0,6-4 0,7-2 0,5-1 0,6 3 0,5 9 0,-3 9 0,-1 5 0,-10 8 0,-9-3 0,-8 0 0,-9 2 0,-6-3 0,0-5 0,1-5 0,7-10 0,0-3 0,2-4 0,-4-4 0,3-1 0,0-1 0,5 3 0,2 1 0,1 2 0,3-1 0,1-3 0,14 0 0,-9-1 0,10 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1:02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77 24575,'-5'24'0,"-1"18"0,-1 22 0,2 3 0,0-1 0,3-18 0,-1-12 0,3-14 0,-1-19 0,1-21 0,0-18 0,1-15 0,3-14 0,7-2 0,5 1 0,4 6 0,2 18 0,-5 17 0,-1 12 0,-1 9 0,1 3 0,9 4 0,1 10 0,4 9 0,5 20 0,-6 11 0,-2 3 0,-4 4 0,-9-16 0,-6-10 0,-3-13 0,-4-12 0,-3-5 0,0-2 0,-1-2 0,-3 1 0,-16-5 0,12 3 0,-10-3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1:02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 24575,'39'-11'0,"2"1"0,-2 3 0,-6-1 0,0 4 0,-11 0 0,-3 2 0,-8-1 0,-7 2 0,-3 0 0,-3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56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24575,'3'-4'0,"3"-1"0,2-3 0,6-4 0,2-3 0,4-3 0,-6 1 0,-2-1 0,-5 3 0,-4 4 0,-3 1 0,-1 4 0,-4 1 0,3 4 0,-5-1 0,0 4 0,-6 1 0,1 3 0,-3 5 0,3 5 0,1 6 0,3 6 0,5-1 0,2-4 0,5-3 0,4-11 0,2-1 0,1-7 0,3 0 0,2-3 0,-1 0 0,3-2 0,-3 0 0,-2 1 0,-1 0 0,-5 0 0,0 2 0,-3 0 0,0 1 0,-2 0 0,2-1 0,-3 1 0,1-1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1:03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24575,'5'0'0,"-2"-1"0,-1 2 0,2 14 0,27 64 0,-5-21 0,3 5-870,8 18 1,3 4 869,-9-23 0,2 2 0,-1-2 0,9 20 0,0-3 0,-2-4 0,-1-3 33,-4-7 1,-2-4-34,14 27 0,-9-21 0,-14-24 0,-10-22 0,-6-9 1294,-4-8-1294,-3-1 378,-2-3-378,0 1 0,0-1 0,1 0 0,0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1:05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361 10 24575,'0'-4'0,"-3"1"0,-8 2 0,-5 0 0,-8 1 0,-3 1 0,-4 3 0,2 2 0,-7 8 0,4 3 0,-2 6 0,-2 11 0,7 7 0,1 8 0,12 16 0,7 0 0,9 5 0,7 5 0,5-6 0,4-3 0,6 2 0,-1-12 0,5-1 0,1 3 0,1-10 0,-1-1 0,2-5 0,-1-7 0,0-4 0,2-3 0,-2-9 0,1-2 0,2-4 0,2-4 0,-2-2 0,5-4 0,-7-5 0,2-3 0,-1-6 0,2-3 0,-1-3 0,8-4 0,-1-6 0,4-3 0,2-6 0,-6-2 0,-5 1 0,-5-2 0,-8 6 0,-5 1 0,-5-2 0,-5-3 0,-3-3 0,-2-9 0,-6-7 0,-4-3 0,-12-14 0,-7 3 0,0 3 0,-2 9 0,10 20 0,3 9 0,3 9 0,-1 4 0,1 2 0,-3 3 0,2 3 0,2 3 0,1 1 0,2 3 0,0-2 0,-1 3 0,2-2 0,-2 1 0,5 1 0,-3 1 0,-3-2 0,-4 1 0,1-2 0,5 2 0,5-1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1:06.5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93 124 24575,'6'22'0,"-3"5"0,2 9 0,1 4 0,0-2 0,2-3 0,2 14 0,-11-35 0,-11-5 0,-18-50 0,-4-13 0,3-12 0,15 3 0,7 11 0,5 12 0,7 15 0,7 8 0,8 4 0,11 1 0,5 6 0,-1 1 0,4 7 0,-11 4 0,-4-1 0,-11 6 0,-7 0 0,-4 5 0,-7 11 0,-7 6 0,-5 1 0,-3 1 0,6-14 0,1-6 0,2-9 0,-1-3 0,-1-3 0,3 1 0,2 0 0,7-1 0,5-1 0,7 0 0,11 2 0,14 11 0,5 9 0,1 7 0,-12 2 0,-14-6 0,-8-3 0,-8 0 0,-5-2 0,-6 0 0,-6-2 0,-3-7 0,1-3 0,-5-4 0,4-2 0,-2-2 0,2-1 0,4-3 0,3-1 0,3 1 0,4-2 0,5 0 0,1-3 0,10-2 0,8-1 0,-4 4 0,2 4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1:07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17 243 24575,'3'-3'0,"-2"1"0,12 16 0,5 19 0,8 9 0,3 18 0,-10-8 0,-5-3 0,-6-8 0,-4-12 0,-3-11 0,-2-11 0,-15-29 0,-16-20 0,-10-29 0,7 2 0,12-14 0,19 10 0,7 3 0,7 10 0,7 21 0,2 14 0,9 7 0,6 11 0,6 3 0,18 11 0,-5 9 0,1 9 0,-12 9 0,-19-3 0,-12-4 0,-22-4 0,-19-3 0,-13 3 0,-14 0 0,14-6 0,11-6 0,18-6 0,9-5 0,4-3 0,2-3 0,3-2 0,4 0 0,7 2 0,10 8 0,4 10 0,9 14 0,-5 12 0,-5 5 0,-11 2 0,-14-8 0,-9-4 0,-8-6 0,-5-5 0,0-6 0,-4-7 0,1-5 0,1-4 0,-1-2 0,4-1 0,2 0 0,3 0 0,3 1 0,2 1 0,1 0 0,2 1 0,1 0 0,-2 0 0,5 0 0,-2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3:19.46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483 0 5734,'-25'2'0,"0"-1"0,6 3 0,-1-1 0,-1 1 0,-1 2 0,-1-1 0,-1 3 0,1-1 0,0 2 0,-1-1 0,3 3 0,-1-2 0,2 2 0,0 1 0,1-1 0,1 2 0,2 0 0,0 2 0,2 0 0,1 1 0,1 1 0,2 0 0,1 0 0,1 3 0,3-1 0,-1 2 0,3-1 0,2 1 0,1 0 0,3 2 0,3-1 0,1 1 0,2 1 0,1-2 0,2 1 0,1-2 0,1 0 0,1-2 0,0 1 0,0-3 0,1-1 0,0-2 0,0-3 0,1-1 0,0-3 0,1-1 0,0-1 0,8-2 0,-6-3 0,8-2 0,-11-3 0,3 0 0,-2-1 0,1-2 0,0-2 0,1-1 0,-2-2 0,1 0 0,-4-2 0,1 0 0,-3-2 0,0-1 0,-2 0 0,0-3 0,-1 1 0,-2 0 0,-1-1 0,-1 2 0,-1-1 0,-1 1 0,-1 1 0,-1-1 0,-1 1 0,-1 0 0,-1 0 0,-1 1 0,-1 0 0,-1 2 0,-1-2 0,-1 3 0,0-1 0,-2 1 0,1 0 0,-3 2 0,1 0 0,-1 1 0,1 0 0,0 2 0,-3-1 0,2 2 0,-6-1 0,3 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3:20.79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 1 5734,'-1'24'0,"1"3"0,0 1 0,2 2 0,-1 0 0,2 0 0,0 1 0,1-1 0,0 0 0,1-1 0,-1-2 0,-1 0 0,2-2 0,-1 0 0,1-3 0,-1 0 0,0-2 0,1-1 0,-2-1 0,0-1 0,1-1 0,-2-2 0,2-2 0,-2 3 0,3-1 0,-2 1 0,0-2 0,-9-8 0,-2-2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3:21.3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342 1 5734,'6'25'0,"2"0"0,-1 2 0,1-1 0,-1 2 0,1-1 0,0 2 0,-1-2 0,-1 1 0,0 0 0,-1-1 0,1 1 0,-1-1 0,1 0 0,-3 0 0,2-2 0,-4-2 0,2 0 0,-4-1 0,0 0 0,-1-1 0,-2 0 0,-1 0 0,-2 1 0,-2-2 0,-2 1 0,-2-4 0,-2 1 0,-2-4 0,0 1 0,-3-2 0,0 0 0,-2-4 0,1-1 0,-1-1 0,0-3 0,1 0 0,-1-3 0,-6-2 0,6-1 0,-4-2 0,9-1 0,2 0 0,0-2 0,3-1 0,1 0 0,1-3 0,1-1 0,3-1 0,3-1 0,5 2 0,3 0 0,3 0 0,1 0 0,1 1 0,4 0 0,2 0 0,1 0 0,3 0 0,-1 1 0,0 2 0,0 1 0,-2 2 0,0 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3:21.99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0 556 5734,'61'-16'0,"5"-1"0,10-4-2875,11-2 2875,9-2-599,-43 12 1,1-1 598,0 0 0,2 0 0,1 1 0,0-1 0,0 0 0,1-1 0,0 1 0,-1 1-183,1-2 0,-1 1 183,-1 0 0,-1 1 0,-1-1 0,-2 0-735,44-10 735,-5 0 0,-11 4 0,-4 1 0,-9 1 552,-7 3-552,-10 2 0,10-2 0,-21 5 1340,8-3-1340,-21 7 1439,-2-1-1439,-3 1 1216,-3 1-1216,-1 0 609,-2 1-609,0 0 17,1-1-17,1 0 0,0 1 0,-1-2 0,-1 2 0,-10 6 0,-1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41.74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11 4 692,'-5'-3'270,"0"7"0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44.16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1410 29 812,'11'-15'3688,"-1"2"-95,-10 13-2604,0 0 1107,13 0-1196,-10 0 1253,10 0-1433,-13 0 4365,0 0-4726,-13 0-89,10 0 450,-49 13-630,29-10 180,-32 10-180,26-13 89,0 0-89,-1 0 90,1 13 0,-13-10-90,10 10-3212,-36 0 3302,-7-9 0,10 21-416,-3-21 326,39 9-90,0-13 180,-1 0-180,1 13 90,0-10-90,0 10 90,13-13 153,-10 0-153,9 0-90,1 0 334,-10 0-334,23 0 90,-23 13 0,23-10 0,-23 10-90,23-13 3230,-23 0-3230,22 0 180,-9 0-180,13 0 90,-13 0 0,10 0-90,-10 0 90,0 0 0,10 0 0,-10 0 0,13 13 90,0-10 0,0 10-1,0-13 541,-13 0-540,10 0 90,-10 13-90,13-9 0,0 8-1,0 1 1,0-9 0,0 22-90,0-23 180,0 23 90,13 3-270,-10-9 0,10 18 90,-13-21-90,0 12-90,0-13 0,0 10 0,0-10 0,0 13 0,13 40-459,-10-31 459,10 31 0,-13-40 0,0 0 0,0 0 0,0 13 0,0-9 0,0 9 0,0 0 0,0 17-389,0-11 389,0 7 0,0-25 0,0-1 0,0 0 441,0 0-441,0 0 0,0 1 0,0 38-805,0-16 805,0 32 0,0-39 138,-13-3-138,10-12 0,-10 12-47,13-10 47,0 10 0,-13 1 0,10 15-914,-10-9 914,13 19 0,-13-36 732,10 10-732,-10-12 0,13 12 0,0-10 0,-13 10 0,9 1 0,-22 41-781,23-16 781,-10 29 0,13-51-341,-13 9 341,10-10 0,-10 1 0,13 9 871,-13-23-871,10 23-743,-10-7 1,0 2 742,10 21 0,-10 26 370,13-41-370,0-24 306,0 23-306,0-22 0,-13 22 0,9-23 0,-9 62-2609,13-52 2609,0 40 0,0-53 1086,0 0-1086,0 0 0,0 13 0,0-9 0,0 9 438,0-13-438,0 0 0,0 52-389,0-38 389,0 38 0,0-52 3096,0 13-3096,-13-9 0,10 22 0,-10-23-3147,13 23 3147,-13 17-501,10-8 501,-10 8 158,13-30-158,0 0 0,0-9 0,0 22-52,0-23 52,-13 10 0,10 1 0,-10 54 0,0-39 56,12-2 0,-1-5-56,-11-18-9,13 22 9,-13-10 0,9 14 0,-9-14 0,13 10 0,0 17-1940,0-7 1940,-13 19 0,10-39 1918,-10 10-1918,13-22 0,0 22 0,0-23 0,0 24 0,0-24 0,0 23 0,0-9-1735,0-1 1735,0 23 0,0-19 7,0 9-7,0-3 0,0-22 2055,0 9-2055,0 0 0,0-9 0,0 22 0,0 16-356,0-6 356,0 6 0,0-29 2976,13-12-2976,-10-1 371,10 0-371,-13 0 117,0 0-117,0-12 0,0 35 428,0-30-428,0 20 0,0-29 0,0 0 0,0-9 0,0 35 0,0-33 0,0 33 0,0-36 0,0 23 3,0-23-3,0 23 0,0-22 0,0 22 0,0-23 0,0 23 0,0-23 0,0 10 336,0-13-336,0 13 0,0 3 0,0 0 0,0-3 0,0-13 0,0 0 0,0 13 0,0-9 0,0 9 0,0-13 0,0 0 0,0 13 0,0-10 0,0 10 0,0-13 0,0 0 0,0 13 0,0-10 0,0 10 0,0-13 0,0 0 0,13 13 0,-9-10 0,9 10 0,-13-13 0,0 0 0,13 13 0,-10-10 0,23 10 0,-23-13 0,23 0 0,-23 0 0,49 13 0,-29-9 0,19 9 0,-16-13 0,-10 0 0,13 0 0,1 0 0,-1 0 0,0 0 0,26 0-316,-19-13 316,19 9 0,-39-9 0,10 13 0,-10 0 0,14 0 0,-14 0 0,10 0 0,-23 0 0,36-13 316,-20 10-316,11-10 0,-4 13 0,-23 0 0,10 0 0,0 0 0,-10 0 0,10 0 0,-13 0-2458,0 0 0,-2 6 1,1 1-1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57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24575,'4'-3'0,"-1"1"0,7 7 0,6 13 0,4 5 0,7 11 0,-2 0 0,6 1 0,-1-6 0,-3-8 0,-8-12 0,-9-6 0,-3-5 0,2-5 0,3-6 0,7-11 0,0-4 0,5-4 0,-6 3 0,3-1 0,-7 6 0,-2 1 0,-5 3 0,-3 9 0,-2 2 0,-2 7 0,0 1 0,-5 2 0,0 2 0,7 13 0,13 7 0,-4-5 0,4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45.27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 87 0,'2'-15'2789,"7"2"787,-22 0-2497,13 10 1096,0-10-1275,13 13 89,-10 0-269,10 0 2118,-13-13-2389,0 9 2542,0-9-2541,0 13 1439,0 0-1439,0 13 0,0-9 809,0 22-899,0-23-1,-13 23 1,10-23-90,-10 36 0,13-33 0,0 33-90,0-22-90,0-1 90,0 10-91,0 3-268,0 3-91,0-2-90,0-4-90,0-23-89,0 23-361,0-23-89,13 23-181,-10-23-1708,10 23-6953,-13-23 9702,0 23 1,-7-15 0,-3 10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45.62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15 1 4436,'3'10'7285,"6"-16"-6762,-22 32-883,13-26-619,0 0-100,0 13-361,0-10 664,0 10 1,-6-3-1,-1 2 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45.83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 0 6813,'3'10'4138,"6"-16"-3868,-22 32-91,13-26-358,0 0-361,13 13-360,-10-10-359,10 10 90,-13-13 1169,0 0 0,-8 8 0,-2 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46.04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30 1 806,'-10'10'4588,"16"-16"-1945,-32 32-2193,26-26 842,0 13-1022,0-10 421,0 10-511,0-13-270,0 0-90,0 13 1560,0-10-1830,0 10-269,13-13-181,-9 0-449,9 0 90,-13 13 1259,0-10 0,-7 15 0,-1-12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46.228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31 0 1533,'-10'10'3688,"16"-16"-3238,-32 45 90,26-36 89,0 10 1814,0-13-2263,0 13 799,0-10-979,0 23 361,0-22-721,13 8 1407,-10-12-1047,10 26 0,-17 2 0,-1 24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46.37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29 17 6453,'-9'-16'2789,"16"16"-2250,-33 3-179,26 23-180,0-22-270,0 9-180,0-13-179,13 13-721,-10-10 1170,10 23 0,-8-2 0,2 16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46.54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91 1 8162,'-45'33'1440,"16"-7"-1710,16-26-900,13 13 361,0-10 809,0 23 0,-2-21 0,1 9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46.76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117 1 7622,'-32'29'7466,"6"-12"-6000,26-4-746,-13 0 107,10 3-378,-10 0 11,13 10-100,0-9-558,0-1-162,-13-3-179,10 0-181,-10-10-270,13 10-89,0 0-270,0-10-1440,0 10-1708,0-13 4497,0 0 0,0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48.17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133 117 8342,'-13'-32'3598,"10"6"-3923,-10 13 2574,13 10-635,0-10-534,-13 0 140,10 10-410,-10-10-91,13 13 541,0 0-82,-13 0 171,-3 13-1169,-1-10 0,4 23 0,13-23-91,0 10 1,0-13-90,-13 13 90,10-10 0,3 23-90,3-22 0,10 22 0,-13-23-90,13 23 90,4-10-90,-1 0 0,10-3 1,-23-13 89,23-13-90,-23 10 0,36-23-1595,-32 23 1685,32-10 0,-36 0 89,10 10 1,0-23 90,-10 22 0,10-22 90,-13 23 1685,0-10-1325,0 0-361,0-3-89,0 0-90,0 3 0,0 13 360,0 0-450,-13 0 180,10 0-90,-10 0 0,13 13 0,0-10-90,0 23 90,0-23 0,0 23 0,0-23-90,0 23 90,0-22-90,0 34-336,0-18 336,0 9 90,0-3-90,0-23 90,0 23-90,0-22 0,0 21 90,0-21-90,13 22 0,-10-10 242,10 0-242,-13-3 0,0 0 90,0-10-90,0 23 90,0-22-90,0 8 0,0-12 90,0 0-90,0 13 273,0-9-273,0 9 90,0-13-90,0 13 0,0-10 0,0 10 0,0-13-1979,0 0 1440,0-13 89,0 10-90,0-10-179,0 13-1530,0 0 720,-13-13 0,10 9-91,-10-9-3057,13 1 0,0 8 4237,0-22 0,-9 34 0,-1-7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48.66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59 204 4035,'-10'-41'3958,"16"22"-1481,-31-20-1308,25 35 411,0-22-410,0 23 212,0-10-483,0 13 758,0 0-758,0-13-89,0 10-1,0-10 360,0 13-179,0 0-450,-13-13-1,9 10 1,-9-10 0,13 13-91,0 0 91,0 13 629,0-10-989,0 23 180,0-10-180,0 0 90,0 23 0,0-19-270,0 22 90,13-13-90,-9 0 0,9 1 0,-13 25-1015,0-20 1015,0 21-91,0-27 91,0 0 0,0 0 0,0 0 0,0 1 0,0-14 0,0 23 0,0-7 1004,0 1-1004,0-8 102,13 1-102,-10-19 0,10 19 0,-13-26 0,0 13 0,0-10 0,13 10 0,-10 0 0,23-10-90,-23 10 90,10-13-90,0 0-90,-10 0 0,10-13-90,-13 10-90,13-10-1349,4 13 900,-1-13-181,-3 10-89,0-23-90,-10 23-271,10-10 1,-13 13-180,0-13-90,0 9-1349,0-9 3058,0 1 0,-4 21 0,-1-7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5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140 119 24575,'3'-17'0,"-1"-2"0,-2 1 0,-5-3 0,-4 3 0,1 3 0,1 7 0,4 5 0,-6 6 0,-6 4 0,-4 4 0,-3 8 0,4 1 0,4 5 0,5-5 0,5-1 0,2-5 0,3-4 0,0-2 0,2-3 0,2-1 0,6-2 0,8-1 0,7 0 0,0-1 0,2-2 0,-10 1 0,-4-2 0,-6 2 0,-2 0 0,2 1 0,0 0 0,1 0 0,-1-2 0,1 0 0,-5 0 0,1 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48.88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42 204 2579,'-9'-15'4678,"15"2"-3419,-32 13-180,13 0 3245,23-13-3695,-20 10 714,23-23-893,-13 22 290,0-8-470,0 12 1245,13-13-1515,-9 9 0,22-22-360,-23 23-179,10-23-1260,0 23 539,-10-10-179,23 0-989,-23 10-1260,10-10 3688,-13 13 0,-2 7 0,0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49.32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90 175 1817,'16'-29'4767,"-4"0"-1662,-12 13-1755,0 3 508,0 13-779,13-13 1,-10 9 1805,10-8-2255,-13-1 1104,0 9-1194,0-9-180,-13 0-90,10 10 0,-10-10-91,0 13 1,9 0 90,-9 0-90,0 0-90,-3 13-90,0-10 0,3 10 90,13-13-90,-13 13 0,10-9 0,-10 21 0,13-21 90,0 9-90,0-13 90,13 13-90,-10-10 90,10 23-90,-13-23 90,13 10-90,-10 0 90,23-10-90,-23 10 90,23 0-90,-22-9 0,35 21 90,-33-8-90,20-1 90,-13 10-90,-10-23 90,10 10 0,-13 0-1,0-10 1,0 23 0,0-10 0,0 1-90,-13 9-180,10-10-89,-23 0-181,23-3-360,-10-13-179,13 0-270,-13 13-181,10-10-359,-23 10-1709,22-13 2660,-9 0 0,2 4 0,-4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50.86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69 87 6633,'-2'-28'5217,"7"-1"-4137,-18 13-181,13 3 1,0 13-1,-13 0-269,10 0-91,-10 0 1,13 0 539,-13 13-809,10 3 0,-10 0 0,13-3-180,0-13 180,0 13-270,0-10 180,0 23-270,0-23 270,0 23-270,0-22 270,13 22-180,-10-10 0,10 0 0,0-3 0,-10-13-90,23 0 90,-23 0-90,23 0 90,-9 0-90,12-13 0,0-3 90,0-13 90,-13 12 180,-3-9-180,0 23 269,-9-23-179,9 23 90,-13-23-90,0 23 180,12-10 90,-8 0-361,9 10 91,0-10-90,-10 13 180,10 0-90,-13 0 0,0 0 0,0 13 90,0-10 179,13 36-269,-10-20-90,10 23 0,-13-12 0,0-14 0,0 10 0,0-10-90,0 13 90,0 0-90,13 1 90,-10 38-372,10-29 282,-13 29 0,0-39 0,0 0-90,0-13 0,0 10-90,0-23-450,0 23-989,0 4 810,0-11-91,0 7 103,0-13-462,0-10-90,0 10-91,0-13-179,-13 0-809,10 0 2428,-10 0 0,6 7 0,-2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51.36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186 146 6183,'-15'-42'3598,"16"23"-2608,-27-7-1,26 26-179,0-13-1,0 10-89,0-10 0,-13 13-271,10 0 631,-10 0-181,13 0-539,-13 0 0,10 0 0,-10 13-181,13-10 91,-13 23-180,10-23 90,-10 10-90,13-13 90,-13 26-90,10-20-180,-10 20 180,13-13-180,0-9 180,-13 9-180,9-13 90,-9 0-90,13 0 90,0 13-90,0-10 0,0-16 0,0 6 0,0-19 180,0 26-180,0-13 90,0-3 270,13-26-270,-9 23 180,9-7-180,-13 26 270,0 0 0,0-13 0,0 9-1,0-9 91,13 13-3122,3 0 3032,0 0 269,10 13-359,-10-9 0,0 22 0,-3-23-90,0 10 0,-9 0-90,9-10 3392,-1 10-3482,-8 0-1979,35 3 1080,-33 13-271,20-12 1,-13 9-270,-10-23-270,23 10-809,-22 0-1350,8-10 3958,1 23 0,-21-22 0,6 10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51.78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130 116 4133,'-30'-28'6747,"28"12"-5848,-50 3 1494,48 13-1583,-9 0 476,0 0-657,10 0 118,-10 0-207,13 0 270,13 0-1,3-13 233,14 9-862,-14-9-180,10 0 0,-23 10-180,23-10-180,-10 13-89,0 0-181,10 0-90,-22 0-3327,48 0 2787,-43 0-1168,30 0-1170,-26 13 3598,-10-10 0,2 14 0,-15-12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52.06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43 58 2487,'-4'-15'4858,"8"2"-2095,-30 0-1594,22 10 392,-9-10-482,13 13 1290,0 0 150,0 13-749,0-10-1050,0 10-91,0 0 1,0-10-90,0 23-90,0-10-1,13 13-89,-9 1 0,9-1 539,-13 26-1606,0-19 887,0 19-90,0-26 0,0 0 0,0 0 0,13 1-180,-10-1 0,10 0-90,-13 0 65,0-13-1415,0 10 631,0-9-1,0-1-179,0 10-90,0-23-181,0 10-179,0-13 337,0 0 0,-5 4 1,0 1-1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52.37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58 0,'11'-15'4349,"5"2"-507,-29 13-2673,13-13-89,0 10 3158,0-10-3339,13 13 496,-10 0-675,10 13 2343,-13-10-2343,13 10-181,-10 0 1,10-10 0,-13 10-180,13 0-2853,-9 16 2763,9 17-360,-13-14-180,0-6-90,0-13-269,0-10-271,0 23-269,0-23-1979,0 23-6683,0 4 10460,0-11 1,-13 7 0,-3-25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53.47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105 87 0,'-16'-29'2399,"25"13"146,-48 3-1466,39 13 2135,0 0-2404,-13-13 979,10 10-1160,-10-10 3152,13 13-3242,0 13 1272,0-10-1451,0 10 180,0 0 0,-13-9-361,9 9 181,-9 0-180,13 3-90,0 0 90,13 10-180,-9-23 90,9 23-90,-13-23 90,13 10-90,-10 0 0,36-9 0,-33 9-90,33-13 180,-36 0-180,23 0 90,-9 0-90,12 0 180,-13 0-180,10-13 0,3-17 270,-9 11-180,6-20 270,-26 36-180,13-23 180,-10 23-91,10-23 91,-13 22-90,0-9 90,0 0 0,0 10-90,0-10-90,0 13 360,0 0-271,13 0-89,-10 0 270,-3 13 180,10 16-360,-20 4-90,23 9 0,-13-13 0,0 0-90,13 1 90,-10-1-90,10 0 89,-13 0-3481,13 26 3392,-10-6 90,23 9-234,-22-16 144,9-12 0,-13-1 0,0 0 0,0-13 0,0 10 90,0 3-180,-13 4 3141,9 9-3321,-22-26 36,23-3-396,-23 0-179,23-10-181,-23 10 1,23-13-270,-23 0-1,23 0-8571,-36 0 9478,19 0 0,-15 4 0,14-1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54.03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106 88 0,'-3'-16'1770,"14"3"1660,-37 0-2440,26 10 1138,0-10-1408,0 13 769,0-13-140,0 10 2673,0-10-3482,0 13 89,0 0 810,0 13-989,0-10-90,-13 23-90,10-23 90,-10 23 89,13-10 1,0 27-360,0-24 0,-13 7 0,10-26 0,-10 13-90,13-10 90,0 23 0,0-23 0,0 10 180,0-13-180,0 0-90,-13 0 0,10 0 0,-10-13 0,13 10 0,0-23 0,0 23 0,0-23 0,13-3 89,-10 9-89,23-19 0,-23 36 0,10-23 180,0 23-180,-10-10 180,10 13-90,0 0 270,4 0-651,-1 0 561,10 0 180,-10 0-180,0 0 0,10 13-1,-23-10-89,10 23 0,0-23 471,-9 10-471,22 0 0,-23 4-1,23 12-179,-23-13-90,10-3 1,-13-13-181,13 13 0,-10-10-270,10 23 0,-13-23-269,0 10-1260,13-13 720,-10 0-5127,10 13 809,-13-9 5667,0 9 0,-2-9 0,-2 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54.66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51 87 0,'-5'-16'2939,"15"3"1211,-36 0-2800,26 10 1408,0-10-1499,0 13-270,0 0-179,0-13 2118,0 10-2208,0-10 3301,0 13-3481,0 0 0,0 13 0,0-10-91,0 23 1,0-10-90,0 1 269,0 22 91,-13 6-928,10 4 388,-10 6-90,13-26 0,0 0 0,0 0-90,0-12 90,0 9 0,0 3 0,0 3-90,0 10 0,0-25 298,0-4-298,0-13-450,0 0 90,0-13 180,0-17-90,0-2 90,0-10 1,0 13 89,0 12 0,0-9 0,0 10 0,0-13 0,13-13 0,-10-4 90,10 14 0,0-7 90,-10 36 0,10-10 90,0 13-90,-9 0 0,9 0 179,-13 0-89,12 0 810,18 13-720,2 3-91,-3 13 1,-3-13-90,-22 10 0,21-9 0,-21-1-3482,35 36 3212,-33-30-269,20 21-271,-26-17 0,13-23-269,-10 10-270,10 0-181,-13-10-358,0 23 3211,0-23-1413,0 10 0,-10 0 0,-3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58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24575,'15'54'0,"2"10"0,2 14 0,4 5 0,-1-16 0,-1-7 0,-1-10 0,-6-20 0,-6-9 0,-4-11 0,-3-6 0,-1-3 0,-2-1 0,-1 0 0,-2 1 0,-2 0 0,3 0 0,0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54.86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21 80 0,'-5'-16'3029,"16"3"672,-37 13-2622,26 0 2519,0 0-3148,13 0-1290,3 0 930,0 0-360,10-13 986,-9 10-1435,-1-10 2025,10 13-2475,-10 0-1529,13-13 2698,-13 10 0,5-3 0,-12 15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55.61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13 88 8162,'-13'-33'3059,"16"8"-4710,0 25 2461,10 0 629,-13-13 165,0 10-975,0-10 519,0 13-609,13 0 181,-10 0-181,10 0 1509,-13 13-1508,0-10 539,13 10-89,-10 0-541,10-10-89,-13 10 0,0-13-180,0 13 90,0-10-90,0 36 0,0-32-180,0 32 0,0-36-1970,0 10 531,0 26 540,0-30-181,-13 43-269,10-48-180,-10 9-450,13-13-989,-13 13-100,10-10 3068,-10 10 0,6-6 0,-1 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56.22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55 146 0,'-8'-16'4135,"16"-10"-325,-33 23-2731,25-10 1199,-13 0-1379,9 10 562,-9-10-651,13 13 6103,0 0-6643,0 13-90,0-10-1,0 23 1,0-23-90,0 23 90,0-23-90,0 23 180,13-10-270,4 14 0,-1-14-90,-3-3 90,-13-13-90,13 13 0,-10-10 0,23 10 0,-23-13 90,23-13-270,3 10 270,-9-23 0,19 23 0,-36-23 0,23 22 90,-23-21-180,10 21 270,0-22-90,-10 23 90,10-23 360,0-3-180,-9 9-180,8-5-91,-12 12 91,0 9-90,0-9 90,0 13 360,0 0-360,13 0 719,-9 13-629,9 4 0,-13-1 90,0 10-90,0-10-1,0 13-89,0-13 90,0 10-3392,13 3 3482,-10 43-360,10-20-97,-13 16 187,0-39 0,0 0-90,0 0 0,0 1 90,0-1-90,0 0 0,0 13-360,0-9 3299,0-4-3568,-13-3 189,10-23-460,-10 23-179,13-23-270,0 10-270,0-13-180,0 0-2339,-13 0 990,9 0 3148,-21 0 0,6-13 0,-14-4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56.66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202 350 5131,'-31'-78'6566,"6"23"-4404,25 29-1353,0 23 1293,-13-10-1293,10 13-66,-10 0 1326,0 13-1710,-3-10 546,-1 10-636,5 0-179,12-9 90,-13 22-90,9-23 0,-9 10 0,13-13 0,-13 13 0,10-10-90,-10 23 0,13-23 0,0 10 0,0-13 0,0 0-90,0-13 180,0 10-270,13-49 180,-10 29 0,10-32 0,0 26-90,-9 13 90,9-10 0,-13 10 0,12-1 90,-8-9-90,9 23 270,0-23-90,-10 23 90,10-10-90,0 13 0,-10 0-1,23 0 1,-23 0-90,23 0 0,-22 13 0,34 16-270,-18-9-179,9 19-181,-3-36-360,-23 23-89,23-23-180,-23 23-361,23-23-179,-22 23-1799,9-23 3508,0 23 0,-16-12 0,9 12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57.378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116 87 2850,'-16'1'6746,"4"-1"-3260,12 0 1012,0 0-3149,-13 13-360,10-10 296,-10 10-925,13-13 488,0 13-578,0-10 1402,0 10-1402,0-13 0,13 13 0,-10-9 89,10 35 1,-13-20-270,0 23 0,0-13 0,0-12 0,0 9-90,0-23 90,0 23-90,0-23 90,0 23-90,0-23 90,0 23 0,0-10 0,0 1-90,0-4 0,0-13 0,0-13-270,-13-17 180,10-2-90,-10-10 0,0 13 0,9 12 0,-9-9 0,13 10 91,-13-13-91,10 0 90,-10 0-360,26-26 450,-10 32 0,23-29-90,-22 49 90,9-10-90,0 0 90,-10 9-90,23-9 90,-23 13-270,36 13 180,-33-9 0,20 9-90,-26-13 91,13 13-1,-9-10 0,9 23 90,-13-23-180,0 23 90,0-23-540,-13 23 540,9-23-90,-9 23 0,13-22 0,0 9 1,0-13-541,0 0 900,13 0 90,-9 0-90,9 0 0,-13 0 179,26 13 91,-20 3-270,33 0-90,-36-3 90,10 0-90,0-10 0,-10 10 270,10 13-181,-13-6-89,-13 35 0,-3-36-90,0 20-90,-10-36-90,23 23-89,-23-22-271,23 9-180,-10-13-179,0 0-270,9 0-6567,-35 0 2699,20 0 5037,-10 0 0,14 7 0,12 3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58.08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 58 6332,'-1'-16'4408,"0"3"-3008,1 13-410,0 0 50,13-13-230,-9 10 0,9-10 1078,-1 26-1277,-8-10-161,9 10 217,-13 0-307,0-9-90,0 9-1,0-13-89,0 13-180,0-10 0,0 23-359,0-23-1081,0 23-718,0-23 628,-13 23-1348,9-23-1889,-8 10 4767,12 0 0,-6-8 0,0 10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58.62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1 116 3525,'14'-28'4047,"-2"12"-1153,-12 3-1905,0 13 4272,0 0-4721,0 13 177,0-10-357,0 23 983,0-23-1073,13 23-180,-10-23 179,10 23 1,0-10-270,3 14 90,0-14-90,-3-3 90,0 0-180,-10-10 90,10 23-90,-13-23 90,13 10-180,-9-13-179,48-13 359,-43 10-90,43-23 0,-49 23 0,23-23 90,-22 23 0,9-23 90,0 9 0,-10-12 899,10-13-719,-13 23-90,13-20 0,-10 35-90,10-22 90,-13 23-1,0-10 1,0 13 1529,0 0-1349,0 13 0,0-10 0,0 23 89,0-9-89,0 12-90,0 0 0,0 0 90,0 0-90,0 1 539,13 51-1310,-10-39 591,10 39 0,0-52-90,-10 0 90,10 0-90,-13 1 90,0-1-90,0 0-90,0-13-2415,0 10 2325,0-23 263,0 23-622,0-22-91,0 22-270,0-23-179,0 10-270,0-13 2383,0 0-2743,-13 13-5397,-3-23 157,-13 20 6949,0-23 0,-2 10 0,1-2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59.09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92 88 707,'1'-16'3778,"7"-10"-297,-21 23-2492,13-10 1015,0 13 1954,0 0-2856,-13 0-562,10 0 1767,-10 13-1857,13-10-180,0 23 90,0-23-1,0 23 91,-13-10-360,10 1-90,-10 9 90,13-23 0,-13 23 0,10-23-90,-10 10 90,13-13-90,0 0 0,0-13 0,0 10 0,0-23-90,0 23 90,0-23 0,0 22 0,0-22 180,13-3-180,-10 10 0,10-7 90,-13 26 0,13-13 90,-10 10-90,10-10 179,-13 13-89,0 0 0,13 0 810,3 26-900,13-20 0,-12 20 0,-4-13-90,-13-10-90,13 23-180,-10-23-180,10 10-3238,0 13 2339,-10-19-450,23 32-1439,-23-36-2159,10 10 5397,-13-13 0,-5 12 0,-1 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59.63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183 13 0,'-1'-3'3299,"8"-6"671,-20 22-2800,13-13 2217,0 0-1858,-13 0 51,10 0-861,-10 0 1080,13 26 2133,0-20-3482,0 20-1,0-26-89,0 26 0,-13-19-90,10 32 0,-10-23-91,13 13 271,-13 13-1446,10-9 1085,-10 9 1,0-13-90,9-13 90,-9 10-90,13-23 90,0 23-90,0-22 0,0 9 1177,0-13-1267,0 0 90,-13 13-180,10-10 90,-10-3 0,13-3-90,-13-10 0,10 13 0,-10-13-89,13-4 89,0 1-360,0-36 360,0 30 90,13-34 0,-10 27 0,10 13 0,-13-10 90,13 23 0,-10-23 0,23 23 0,-9-23 270,12 22-180,0-9 90,-13 13 0,10 0 0,-23 0 0,23 0-90,-22 13 90,21-9-1,-21 9 91,22 0 90,-10 16-360,0 3 0,-3-3-90,-13-16 0,0 13-270,0-19 1,0 32-361,0-36-90,0 10-1438,0 0 809,0-10-1550,0 10 1100,0 0-989,0-10-1710,0 10 4588,0-13 0,-9 10 0,-3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59.82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36 59 4825,'-13'-16'3328,"17"3"-2339,-30 13 2396,26 0-2125,0 0-846,13 0-864,-10 0 215,23-13-575,-10 10-5216,14-10 5822,-1 13 1,-21 0 0,-5 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59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8 24575,'-4'-3'0,"-2"0"0,-4 2 0,-6 0 0,-7 3 0,0 3 0,-5 7 0,1 10 0,2 5 0,2 11 0,7 1 0,6 3 0,6-6 0,7-7 0,4-7 0,5-6 0,5-5 0,5-5 0,-1-5 0,8-4 0,-2-7 0,3-6 0,8-13 0,-4-3 0,0-7 0,-10 6 0,-9 3 0,-4 9 0,-6 5 0,-1 7 0,-3 5 0,1 15 0,2 7 0,5 9 0,1-2 0,4-7 0,0-5 0,-2-6 0,0-3 0,-5-4 0,0-2 0,-2 0 0,-1-2 0,-2 1 0,-1-1 0,0 0 0,-1 1 0,-1-1 0,1-2 0,-1 3 0,1-1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00.29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38 175 2723,'12'-28'8186,"-3"12"-730,-9 3-6737,0 26 710,0-10-889,0 23 431,0-23-612,0 23 1431,0-23-1520,0 23 0,0-10-1649,0 14 1559,0 12 180,-13 16-450,10-22-90,-10 3 0,13-39-90,0 0 90,0-13 90,-13-3 1649,10-1-1739,-10-9 0,26 10-180,-10-39 271,10 19-1659,-13-19 1748,0 26-90,13 13 90,-10-10 0,10 10-90,0-14 180,-10 14-90,10-10 0,0 23-671,-9-23 761,22 23 269,-10-10-89,0 13-90,10 0 0,-23 13 90,10-10-90,0 23 90,-10-23 89,23 36 253,-22-32-432,22 45-90,-23-33 0,10 10 0,-13-3-90,0-10-90,0 1-90,0 9 1897,0-23-3426,13 36-539,-10-33 718,10 20-179,-13-26-359,0 0-1350,0 13-2339,0-10 5757,0 10 0,-9-8 0,-2 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00.498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37 42 0,'-14'-2'3119,"17"-8"492,-29 23-2712,26-13 3208,0 0-3747,13 0-450,3 0-90,1 0-899,22-13 1219,-33 10-1040,33-10 3213,-36 13-4472,23 0-629,-23 0 2788,10-13 0,-14 17 0,-1-7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00.91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6 29 6723,'0'-16'2789,"8"4"-1980,-21 12-179,13 0 2248,0 0-1978,13 0-91,16 0-719,-10 0-270,20 0-90,-36 0-269,23 0-91,-9 0-359,-1 0-1350,10 0 2339,-10 0 0,0 6 0,-4 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02.54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69 59 0,'-3'-16'2105,"8"3"-1205,-18 0-1,13 10 3875,0-10-4055,0 13 3509,0 0-3868,13 13 359,-10-10 867,10 23-1406,-13-23 798,0 10-888,0-13 2677,0 13-2677,0-10 0,-13 23-90,10-22-90,-10 22-539,13-10-721,-13 0 361,10-3-90,-10 0-181,13-10-179,0 10-1079,0 0-1260,0-10 3778,0 10 0,-12-12 0,-4-1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03.14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14 88 1589,'-4'-29'4767,"8"13"-944,-17 3-2564,13 13 912,0 0-1361,0-13 2083,0 10-2263,0-10 1913,0 13-564,0 0-4741,0 39 2942,13-30-180,-10 43 90,10-49 0,-13 23-90,13-22 0,-10 22 0,10-23 0,0 23 3392,-10-23-3572,23 10 0,-10 0 180,14-10-90,-14 10 180,10-13-180,-23 0 90,10-13 0,-13 10 0,13-23 0,3 23 180,0-10 180,-3 0-270,0-3 89,-9-1 91,9-9-90,-13 23 90,0-23-90,0 23-90,0-10 0,0 13 180,0-13 179,0 10-179,0-10-90,0 13 90,0 13-90,0-10 90,0 23-90,0-23-90,0 23 89,0-10 451,-13 65-1113,9-38 573,-9 38-90,13-52 90,0 0-90,0 0 0,0 1 0,0-1-3112,0 26 3112,-13-6 0,10 9 265,-10-16-355,13-13 0,0-13-90,0 10-180,-13-22-90,10 22-179,-10-23-2070,0 23 4683,-3-23-3693,0 10 177,3 0-357,13-10-1709,-13-3-2518,-4-3 6116,1-10 0,-9 17 0,9 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03.62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73 132 1786,'-5'-28'4228,"9"12"-3059,-17-10 810,13 22 1002,0-9-2171,0 13 3867,0 0-4227,0 13 1098,0 4-1369,-13 12 504,10-13-503,-10 10 1704,13-10-1794,0 0 90,-13 10-180,10-22 180,-10 9 0,13 13-180,0-20 90,0 20-90,0-26 0,0 0 0,0-13 0,0-16-90,0-4 90,0 4 0,0 3 0,0 10 0,13 0 0,-10-10 0,10 23 0,-13-23 0,0 9-640,0 1 730,13 3-90,-10 13 90,10 0 0,-13-13 0,0 10 90,13 3-90,-10 3 639,23 10-639,-23-13 90,23 13-180,-9 3 0,-1 1-180,10 9 0,-23-23-269,10 23-271,0-23-89,-10 10-271,10-13-1528,-13 13-2519,13 3-540,-10 0 5667,10-3 0,-13-3 0,0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04.44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131 117 365,'-17'-42'4587,"17"23"-709,-26-7-2708,26 26 1132,0 0-1313,0-13 3011,0 10-3281,0-10 2116,0 13-2205,0 0-1,0 13-89,0-10 0,0 23-90,0-23-91,0 23 1,0-10-90,0 1-57,-13 35-33,10-30-90,-10 33 0,13-25 0,0-14 0,0 10 0,0-10-90,-13 0 90,9-3 90,-9 13-180,13-19 326,0 32-326,0-36-90,0 10 0,0-13 90,0-13-90,0 10 0,0-23 0,0 9-90,-13-25 91,10 10-1,-10-10 0,13 25 90,13-9-90,-10 10 0,10-13 90,-13 13-90,0-10 0,13-3 90,4 9 90,-1-6-90,10 13 90,-23 10-90,23-10 90,-23 13-90,23 13 90,-23-10 90,23 10-91,4 13 1,-11-19-90,7 32 0,-13-36 0,-10 23-179,10-10-1,0 0-270,-10 10-6270,23 3 5371,-22 4-91,9-4-179,-13-16-270,0-13-989,0 13-1979,0-10 4857,0 10 0,-5-5 0,-1 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04.68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74 87 1985,'-18'-15'3778,"18"2"-611,-26 13-2178,26 0-89,-13 0 1496,10 0-1767,-10 0 292,13 0 428,0 0 324,13-13-1763,-10 10-180,10-10-1709,0 13-180,-10 0-179,23-13-1260,-23 9 3598,23-9 0,-32 21 0,8 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05.38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1 204 0,'10'-29'5727,"5"13"-1756,-27-10-2622,12 23 1229,0-10-1588,12 13 589,-8 0-860,9 0 1800,-13-13-1170,0 10 2493,13 16-3572,-10-6 90,10 31-91,-13-21 1,0-1 180,13 23-2018,-10-20 1658,10 23 0,-13-25 0,0-4-90,13 0 90,-10 3-90,10 0 90,-13 10 1658,0-23-1748,0 10 90,0 0-180,0-10 180,0 10-180,0-13 0,0 0 90,0-13-90,0 10 90,0-10-450,-13-26 270,10 17 0,-10-34 0,0 40-90,10-10 91,-10 10-1,13-13 90,0 0-90,0-1-3482,0-12 3572,13 10 0,3 3 90,0 3-90,10 22 90,-22-9 0,8 13 0,1 0 0,-9 0 0,22 0-90,16 13 3482,-19-9-3392,15 9-90,-25 0 90,-9-10-90,9 23 90,-13-23-90,0 23 0,0-23 0,0 10-89,0 0-1,0-10-90,0 23 90,0-22 90,0 9-90,-13 0 0,9-10 0,-22 10 0,23-13 90,-10 0-179,13 0 269,-13-13-90,10 10 90,-10-10 90,13 13 179,0 0 1,13 0-180,-10 0 90,10 0 540,13 13-540,-19 3-90,32 0 89,-36-3-89,10 0 0,0-10 0,-10 23 0,23-23-90,-23 23 0,10-22-773,-13 35 773,0-33-90,0 33 0,0-36-90,0 10 0,0 0-180,0-10 90,-13 23 324,10-22-1583,-23 9-2159,-3 0 1889,9-10-1169,-19 10-1889,36-13 4857,-10 0 0,-19-1 0,-8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06.12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119 58 4239,'-27'-32'7645,"5"6"-5312,22 26 995,0 0-2197,0 13 578,0 3-1268,0 14-441,0-14 649,0-3-1189,0-13-180,-13 13-269,10-10-450,-10 23-270,13-23 1709,0 23 0,-18-13 0,-4 11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42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24575,'1'22'0,"1"22"0,-3 23 0,0-11 0,2 4 0,-1 6 0,0 3-601,-1 15 1,2 3 600,0-3 0,1 1 0,-1 9 0,2 0 0,1-4 0,0-2 0,0-7 0,1-2 0,0 0 0,0-3 147,-1-16 0,0-4-147,-2-4 0,0-2 0,1 46 0,-3-20 0,0-3 0,0-17 0,1-9 0,-1-13 907,2-5-907,-1-1 0,-1-9 0,1 3 0,0-5 0,0-2 0,-1-2 0,0-6 0,8-10 0,-7 2 0,6-5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0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 24575,'-11'-1'0,"-1"1"0,-6 3 0,0 4 0,-2 4 0,0 7 0,4 7 0,3 6 0,5 10 0,4-3 0,5-1 0,3-8 0,5-9 0,2-6 0,3-6 0,3-5 0,1-1 0,0-2 0,-1 0 0,-5 0 0,-2 0 0,-2 0 0,-3 0 0,3 0 0,-2 0 0,2 0 0,0-1 0,7-2 0,-8 2 0,3-2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06.788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52 116 4896,'-6'-28'4677,"15"-1"-2260,-35 12-1248,26 4-90,0 13 720,0 0-989,0-13 116,0 10-206,0-10 19,0 13-290,0 0 535,-13 13-534,10-10-180,-10 10 90,13-13-181,0 13 271,0 4-450,0 25 90,0-23-90,0 20 90,0-36-90,0 23 90,13-22-90,-10 22 0,10-23 0,0 23-90,3-23-1746,1 10 1746,9-13 180,-23 0-180,10 13 180,-13-10-180,13-3 180,-10-3-180,23-10 2106,-10 13-2106,0-13 180,10 10 360,-9-23-180,-1 10 0,-3-1-91,-13-9 1,0 23 0,0-10 0,0 13-180,0 0 180,13-13 360,-10 10-360,10-10 89,-13 13-89,0 13 0,0-10 90,0 23-90,0-23 0,0 23 0,0-22 0,0 22 359,0 16-449,-13-7-90,10 21 90,-10-27 0,13 0-90,0 0 0,0 0 0,0-12 90,0 8-90,0 18-372,0-8 282,-13 20 0,10-38-90,-10-4-179,13 0-1,0-10-180,-13 23-180,9-23-179,-9 10-4498,-13 0 3700,20-10-1901,-46-3-2518,46-3 6116,-33-10 0,32 16 0,-10 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07.31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24 279 0,'6'-42'4448,"6"23"-546,-25-7-2733,13 26 0,0-13 2366,0 9-2996,0-9 575,0 13 775,0 0 2091,-13 26-3801,10-19-179,-10 19 180,13-26-180,0 13 90,0-10-90,0 10 90,0-13 0,0 0 0,0 13 0,0-10 0,0 10-90,0-13 180,0 0-90,0-13-90,0 10 0,0-10 0,0 13 90,13-39-90,-10 16 0,10-32 90,0 39-90,-9-10 90,9 23-180,-13-23 180,0 23-180,13-23 180,-10 22 90,10-22-90,-13 23 90,13 3-91,-10 3 91,23 10 0,-23-13 0,10 13 90,0-9 360,-10 35-798,10-20 348,0 23 0,-9-13-90,9-12 90,-13 9-90,0-23 0,0 23 0,0-23 527,13 23-617,-10-23-180,10 23-90,-13-23-180,0 10-179,0 0-181,0-9-269,0 9-270,0-13-270,13 0-91,-10 0-628,10 0 2338,-13 0 0,-12 7 0,-4 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08.39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141 204 1990,'-7'-16'7556,"3"-10"-4564,-25 23-2093,16-10 819,13 13 2959,0 0-2436,0 13-1792,0 3 1472,0 1-1561,-13 9 0,9-10-1,-9 0-89,13 10 0,0-23-180,0 23 450,-13 3-360,10-9-90,-10 19-90,13-36 90,0 10-1,0-13 1,0 0-90,0 13 90,0-10 0,0 10-90,0-13-180,0 0 90,0-13 1,0 10-91,-13-23 0,10 23 0,-10-36 0,13 32-540,13-58 415,-10 43 215,10-33 0,-13 25 0,0 1 0,13 13 0,-10-10 0,10 10 90,-13 0-90,13-10-89,4 9 179,-1 1-90,10 3 0,-23 13 305,23 0-305,-23 0 90,23 0-90,-23 0 90,10 13-270,0-10 180,-9 23 0,9-22 0,-13 22 0,0-23 1,13 23-1,-10-23 90,-3 23-90,-3-23 90,-10 10-360,13 13 270,0-19 90,0 19-90,-13-26 0,9 0-90,-9 0 90,13 0-90,0 0 270,13 0 0,-9 0 360,35 26-360,-33-20 0,20 20 0,-13-13-90,-10-10 90,10 23-90,-13-23 90,0 10-90,0-13 90,0 13 0,0 4-90,0 12 0,0-13 0,-13 10-90,10-23 90,-10 10-180,13-13 90,-13 13-270,10-10 0,-23 10-3058,-3-13 2069,9 0-90,-19 0-180,36 0-1170,-23-13-1798,23 10 4587,-10-10 0,2 16 0,-3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08.87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0 117 4512,'18'-29'5217,"-3"13"-2988,-15-10-880,0 23 43,0-10-132,13 13-110,-10 0-251,10 0 409,-13 0-498,0 0 1078,13 13-1438,-10 3 0,10 0-180,-13 10 0,0-22-1,0 22-89,-13-10-90,10 13 90,-10-13 90,13 23-180,0-19-90,0 9 90,0-3-90,0-23 90,0 23-90,0-23 90,-13 10-90,10-13 0,-10 0 90,13 0-90,0 0 0,0-13 0,0 10-90,0-23 90,0 23 0,0-23-90,0 10 90,0-14-90,0 1 0,0 0 90,0 13-1270,13-10 1270,-10 10 0,10-14 0,-13 14-90,13-10 90,-10 23 0,23-23 0,-23 23 90,23-10 90,-9 13 1090,-1 0-1000,10 0 0,-10 0-91,0 13 91,10-10-90,-23 23 90,23-10-90,-22 0 180,21 10 89,-8 4-449,-1 2-89,-3-3-91,0-3-90,-10-23-180,10 23-180,-13-22-89,0 9-271,0-13-1528,13 13-4858,-10 3 810,10 0 6566,-13-3 0,-9-12 0,-4 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09.06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27 87 1884,'-8'-15'3958,"15"2"-547,-33 13-2511,26 0 1504,0 0-1145,0-13-727,0 10-622,13-10 1460,-9 13-1910,21 0-269,-21 0-271,22-13-1258,-23 9 2338,23-9 0,-27 24 0,8 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09.31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29 5824,'0'-15'6836,"0"2"-4588,13 13-179,4 0-1169,-1 0-91,-3 13 1,0 3-91,-10 0-179,10 10 0,0-23 269,-10 36-269,10-6-540,-13-1-180,0 7-90,0-36-359,0 23-181,0-22-269,0 22-360,0-23 1439,-13 23 0,-13-6 0,-15 15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10.43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31 59 0,'2'-29'2910,"8"13"906,-23 3-2646,13 13 6608,0 0-7328,-13 13 586,10-10-676,-10 23 2605,13-23-2695,0 23-180,0-22-518,0 34 428,0-31 0,0 19 0,13-13 0,-10-10 90,10 23-90,-13-23-90,13 23 878,-10-22-878,23 9 0,3-13 90,-9 0-90,19 0 180,-23-13-180,0 9 180,10-22-180,-23 23 180,23-23-90,-23 23 450,23-36-2635,-22 20 2545,9-11-180,-1 17 90,-8 13-91,9-13 91,-13 10-90,0-10 0,13 0 2455,-10 10-2366,10-10 541,-13 13-540,0 13 0,0-10-1,0 23 1,0-23 0,0 23 0,0-22 0,0 22-90,0-10 90,0 13 269,0 26-896,0-6 447,0 9 0,0-16 0,13-13-90,-23 1 90,20 12-90,-23-23 0,13 20 90,0-23-90,0 27-3069,0-11 2979,-13 10 1,10-26 336,-23 10-607,22-22-180,-21 22-89,21-23-181,-9 10-179,13-13 3088,-13 13-6687,-3-10 990,-26-3 630,22-3-1889,-18-23 4857,34 23 0,-20-6 0,9 14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10.92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120 146 6374,'-1'-49'6657,"-1"11"-5363,-10 25-575,8 9 194,-9-9-283,13 13 1799,0 0-1800,-13 13-307,10-9-142,-10 9 248,13-13-248,-13 13-90,10-10 90,-10 10-90,13-13 90,0 13-90,-13-10-90,10 10 90,-10-13-90,13 13 90,0-10-90,0 10 0,0-13 90,0 0-90,0-13 90,13-3 0,-10 0-90,10-10 89,-13 23 1,0-23 0,0 22-90,0-9 90,0 13 0,13-13 90,-10 10 0,10-10-90,-13 13 90,0 0-90,13 0 90,-10 0 0,23 0-90,-22 0 0,8 0 179,-12 13-269,13 3-359,-9 1-1,9-4-360,0 0-269,-10-10-91,10 23-269,-13-23-90,13 23-360,-10-10 1799,10 13 0,-16-4 0,-1-1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11.59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63 117 0,'-12'-16'5278,"17"3"-1578,-31 13-2620,26 0 3147,0 0-3507,0 13 1916,13 3-2276,-10 0 901,10-3-992,-13 0 3264,0-9-3353,0 21 0,0-8-90,0-1 389,0 10-389,0-23 90,0 36-180,0-32 90,0 18 0,0-25-90,0 0 0,0 13 90,0-9-90,0 9-90,0-13-180,0 0 270,-13-13-180,10 9 90,-10-22-90,0 23 91,9-23-91,-9 10 90,13-13-90,0 0 90,0 12-180,0-21 90,0 18 90,0-22 90,0 26-90,13-10 90,-9 22-90,22-21 90,-23 21-90,23-9 90,3 13 90,-10 0-180,7 0 90,-13 0-90,-9 0 180,22 0-180,-23 0 180,10 13-180,-13-9 0,0 21 0,13-21 0,-23 22-89,20-10-1,-23 0 90,13-3-90,0-13 180,-13 0-90,10 0 90,-10 0-180,13 13 90,0-10 180,-13 10-270,9-13 270,-9 0-180,13 0 360,0 0-270,13 0 90,-9 0 270,22 0-270,-23 0 0,23 13 0,-23-9-90,23 8 0,-23-12 89,10 13-89,-13-9 180,13 22-90,-10-10-90,10 0 90,-13-3-90,0-13 0,-13 13 0,10-10-180,-23 23-89,23-23-271,-23 10-3148,-3 0 2339,9-9-180,-19 9-1260,36-13-1798,-23 0 4587,23 0 0,-15 11 0,11 3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12.27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0 146 0,'14'-29'2759,"-4"13"942,-10 3-2622,13 13 1319,-9 0-1498,9 0 859,0 0-1040,-10 0 3483,10 13-2943,-13 3-719,0 0 449,13 10-629,-10-10 0,10 1-90,-13 9 0,0-10 0,0 0-91,0 10 1,13-23 270,-10 36-1016,10-32 656,-13 32 0,0-36 0,0 10 90,0-13-90,0 0 0,0 13-90,0-10 746,0 10-656,0-13 0,0 0-90,0-13 0,0 10-90,0-23 90,0 23 0,0-23-90,-13 22 0,10-22 0,-10 10-90,13-13 90,0 0 90,0 0-180,0 12 180,0-8-180,0 8 180,0-12-180,0 13 90,13-10 0,-10 10 90,23-1-90,-10-8-90,14 21 180,-14-9-90,10 13 180,-23 0-180,23 0 90,-23 0-89,23 13 178,-23-9-178,10 9-1,0-1 0,-9 5 90,9 12-90,-13-13 90,-13-3-90,9-13 0,-9 13 0,13-10 0,-13 23-90,10-22 0,-23 8 90,23-12 90,-10 0-90,13 0 0,0 0 180,-13 0-180,10 0 180,-10 0-180,13 0 180,13-12-90,-10 8 90,10-9 0,-13 26 0,0-9 90,13 8-90,-10-12 90,10 0-90,-13 0 90,13 13 179,3 4-269,14-1 0,-14 10 0,-3-23 90,-13 23-90,0-23 0,0 10-90,0-13 90,0 13 0,0-10 0,0 36-844,-13-32 574,10 32-90,-23-36-90,22 10-89,-22 0-181,23-10 0,-23 10-269,23-13 663,-10 0-753,0 0-180,10 0-1350,-23 0-3957,10 0 6476,-14 0 0,7 8 0,2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00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24575,'5'33'0,"0"4"0,0 8 0,4-4 0,3 3 0,2-6 0,0-1 0,-4-8 0,-3-5 0,-4-11 0,-2-2 0,0-5 0,-2-3 0,-2 0 0,0-1 0,-4 0 0,5-1 0,-3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13.938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1759 205 5783,'-1'-29'3058,"8"13"-1795,-20 3-543,13 0 8,0 10-98,0-10-180,0 13 89,0-13-256,26 9 77,-20-22 261,33 23-172,-22-10-89,12 13 0,-13-13 90,10 10-1,-10-10 1285,13 13-655,0 0 450,14 0-989,-11-13-90,-3 10-1,-3-10 1,-23 13-90,23 0-90,-22 0 0,9 0 179,0 0 451,3 0-540,13 13-1,-13-10 1,-3 10 90,0 0-90,-10-10-91,10 23 91,0-23-90,-9 23 0,9-22 360,0 48-630,-10-30 0,23 33 0,-23-25 0,10-1 0,-13 0 0,0 0 0,13 0 0,-10 14 0,10 2-904,-13 39 904,0-19 0,0 7-446,-13-17 446,10-23 0,-10 23 0,13-22 0,0 9 0,-13 39 0,10-39 0,-10 39-385,13-39 385,-13-9 0,10 9 730,-10-13-730,13 13 0,-13-9 0,-4 61-507,1-52 507,-10 52 0,23-61-304,-23 22 304,23-10 0,-23 14 0,23-1 381,-23 0-381,22 27-1013,-8-21 1,-2 1 1012,6-14 0,0-1 0,0 20 0,0-4 189,-5-4-189,13 9 0,-13 1 0,10-11 0,-10 11-2140,13 25 2140,-6-32 0,-1 3-426,5-5 1,1 0 425,-5 2 0,-1-3 744,-6 22-744,9-22 0,-9 22 0,1-22 0,8 9 383,-9 1-383,0-11 326,6-8 0,-2 5-326,-5 8 0,-1 1 0,0-4 0,1 0 143,6 2 1,-1-3-144,-16 22-87,21-22 87,-22 22 0,23-22-987,-10-10 0,0 6 987,12 2 0,-1 0 279,-11-5 1,0 0-280,11 2 0,1-3 393,-12 4-393,13 0 0,0 1 0,-13-1 0,10 0 0,-10 1-1234,13 12 1234,0-20 0,0-1 0,0 18 1454,0 26-1454,0-62 839,0 11-839,0-14 0,0 13 384,0-10-384,0 11 0,0-1 2885,0 3-2885,0 1 682,0-17-682,0-3 0,0-10 0,0 0 0,0 10 0,0-23 0,0 23 0,0-9 295,0 12-295,-13 0 0,9-13 0,-9-3 0,13-13 0,0 13 0,0-10 0,0 23 0,0-10-1436,0 14 1436,0-14 0,0 10 0,0-23 0,0 23 0,0-23 0,0 36 0,0-32 1436,0 32-1436,0-36 0,-13 23 0,10-10 0,-10 0 0,13 23 0,0-32 0,0 32 0,0-36 0,0 10 0,0 0 0,0-10 0,-13 36 0,10-20 0,-10 11 0,13-4 0,0-23 0,0 23 0,0-23 0,0 23 0,0-23 0,-13 23 0,10 3 0,-10-9 0,13 6 0,0-26 0,0 13 0,0-10 0,-13 23 0,10-23 0,-10 10 0,13 0-532,0 3 532,0 1 0,0-4 0,0-13 0,-13 13 0,9-10 0,-9 23 0,13-23 532,0 10-532,0-13 0,0 13 0,-13 3 0,10 0 0,-10-3 0,13-13 0,0 0 0,0 13 0,0-9 0,0 9 0,0-13 0,0 13 0,0-10 0,0 10 0,0-13 0,0 0 0,-13 0 0,10 0 0,-10 0 0,13 0 0,0 13 0,-13-10 0,10 10 0,-23-13 0,10 0 0,-14 0 0,1 0 0,0 0 0,-13 0 0,-30 13-779,21-10 779,-31 10 0,50-13-178,-23 0 178,22 0 0,-22 0 0,10 0 0,-1 0-3075,-22 13 3075,-19-10 0,19 10-480,-26-13 480,61 0 471,-9 0-471,13 0 119,0 0-119,-1 0 0,1 0 0,-26 0 0,19 0 0,-6 0 3129,16 0-3129,23 0 793,-23-13-793,23 10 0,-23-10 0,23 13 0,-23 0 0,22 0 0,-9 0 0,13 0 0,0 0 0,-13 0 0,10 0 0,-10 0 0,13 0-8905,0 0 4407,13 13-3417,-10-10 7915,36 10 0,-45-12 0,16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19.52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90 233 1860,'2'-42'4407,"8"23"-1137,-23-20-1921,13 36 90,0-23-90,0 23 502,0-23 1028,0 23-1887,-13-23-363,9 22 1001,-9-9-1001,13 0-89,0 10 90,0-10-1,0 13 1,0 13-90,0-10 1169,-13 36-1440,10-19 1,-10 22-90,13-13 90,0 0-180,-13 1 180,10-1-270,-10-13 360,13 36-360,13-29-90,-10 32 180,10-26-180,-13-13 90,0 10-180,0-23 0,0 10-180,0-13-809,13 13-1530,-10-9 1350,10 9-180,0-13-90,-9 0 0,9 0-90,-13 0-1619,13-13-2159,-10 9 5487,10-9 0,-22 26 0,-3 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19.71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89 58 4206,'-49'-16'4677,"9"4"-2384,40 12 675,0 0-2805,13 0-613,-10 0 183,23 0-363,-22 0 600,22-13-1140,-23 9-719,23-9 1889,-10 13 0,-3 7 0,-5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20.09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264 87 2055,'14'-29'8185,"-15"0"-2214,-15 13-5522,-1 3 776,-9 13-956,23 0 361,-23 0 236,10 13-686,0-10 1285,-10 23-1285,23-22 0,-10 22-90,13-23 359,0 10 91,0 0-360,0-10 0,13 10-90,-10-13 90,10 13-90,-13-10 0,13 10 89,-10-13-89,10 13 0,-13-10 0,13 10 90,-10 0-90,23-9-90,-23 9 90,10 0-90,-13-10 90,0 23 0,0-23 0,0 10-90,0-13 90,0 13 0,-13 3 0,10 0-90,-10-3 0,0 0-90,-3-9 0,0 9-180,-10-13-90,23 0-179,-10 0-2340,-13 13 1440,19-10 0,-32-3-360,36-3-1439,-10-10-2159,13 13 5397,0 0 0,-12 7 0,-2 2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20.38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58 6004,'13'-16'6026,"-2"4"-4227,2-1-270,-10 9-180,10-9-179,-13 13 3237,0 0-3687,13 0 629,-10 0-809,10 0-1,0 13-89,-10-9 0,23 9-90,-22 0-90,22-10 89,-10 23-179,0-10 90,10 13-387,3 13 117,4-22-90,-4 19-90,-3-36-180,-23 23-179,10-23-181,0 23-180,-10-23-1528,10 10-900,0 0 1826,-10-9-2276,10 9-2698,-13-13 6476,0 0 0,-8 9 0,-2 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20.62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357 88 529,'13'-29'4947,"-3"13"-798,-10 3-2710,-13 0 1144,10 10-1323,-10-10-181,13 13 714,0 0 726,-13 0 817,9 13-2707,-22-10-179,23 23 0,-23-23-91,10 23-89,-13-10-90,13 13-180,-36 14-1540,29-11 1000,-19 10-90,16-13-269,23-12-181,-23 9-89,22-23-270,-9 10 0,13-13-1799,0 13 3443,0-10 0,-12 11 0,-5-13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21.04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1 234 6543,'12'-42'5757,"-2"23"-4138,-10-7-180,0 26 720,0 0-1349,0-13-2780,0 10 2510,0-23-1,0 22 526,13-9-706,-10 13-89,23 0-90,-23-13 0,23 10 0,-10-10 2074,13 13-2164,1 0 90,12-13-604,16 10 424,-9-10 90,6 13 89,-26-13 1,0 10 90,-12-10 0,9 13 450,-10 0-361,0 0 1081,10 0-1081,-23 0 606,23 0-605,-23 0-91,23 0 91,-22 0-180,9 13 180,-13-10 180,0 23-540,0 16-226,0-6 226,0 19 0,0-26 0,0 0-14,0 1 14,0 12 0,-13-10-3312,9 10 3312,-9-12 0,13 38-157,0-42 157,0 39 147,0-49-147,0 0 9,0 10-9,0-23 0,0 23 0,0-23 3313,0 10-6282,0-13 511,0 0 0,-12 9 1,-3 2-1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22.18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791 263 5914,'-24'-29'2968,"13"13"-2248,-31-10-1,29 23-89,0-10 89,9 13 541,-8-13 988,-1 10-1798,9-10 0,-22 0 0,23 10-1,-10-10-89,13 13 0,0 0 0,13 0-1,-10 0 631,62-13-1383,-39 10 573,55-10 0,-35 13 0,25 13-1279,4-10 1189,12 10 0,1-13-2899,-1 13 2809,-8-4 0,15 1 0,-10 0-754,-19 0 1,-1-1 723,20 0 0,10 0 1,-15-1-331,8 5 360,1-9-90,-1 9 90,-12-1 534,-4-8-534,1 9 1412,15 0-1412,-22-10 90,3 10 1955,-38-13-1955,-1 13 90,13-10-91,-10 10 91,11-13 0,-27 0 180,23 0 1393,-7 13-1574,1-10-89,6 10 90,-36-13 1199,23 0-1290,-23 0 126,23 0-125,-23 0 180,10 13 0,13 3-90,-19 14 89,32-1-89,-36-13 90,10 10-90,0-10 0,-10 13 90,10 1 0,-13-1 224,0 29 1,0 4-1561,0-10 1156,-6 16 0,-1-3 0,4-33-342,-10 23 252,13-9 90,-13-1 0,10 10-2896,-23 17 2896,22-20 45,-9 1 0,0 1-445,10-2 400,-23 19 607,23-29-607,-10-13 323,0 0-413,10 1 180,-10-1-180,0 0 270,-3 13 364,-1-22-634,4 19 197,13-36-197,-13 23 90,10-23-90,-23 10 3392,23-13-3392,-36 13 0,-6-10-286,-4 10 286,-6-13 0,13 0 0,9 0 0,-22 0 0,10 0 0,-27 0 0,11 0-884,-4 0 0,-14 0 0,9 0 884,16 0 0,0 0 0,-15 0 0,-10 0 0,10 0-534,16 0 1,6 0 533,-44 0 0,40 0 0,1 0 0,-37 0 0,38 0 0,-3 0-973,-11 0 0,-4 0 973,-13 1 0,-2-2 0,11-5 0,3-1-288,2 6 1,5-1 287,-10-11 849,12 13-849,1-13 564,13 10-564,-11-10-90,24 13 45,-21-11 0,-1-4 2000,8-5-1865,-48-9-90,65 3 1125,0 23-1215,13-23 920,-10 23-920,10-23 180,-1 10-180,-22-39 180,33 19-90,-20-19 0,26 26 0,0-1 0,0-12 0,0 10 0,0-23-90,0 22 90,5-37 0,3-6-806,8 8 806,-8-8 0,0 3-90,5 27-220,0-9 220,-9 10 180,9-1-90,-13-9 90,0 23 0,13-62-651,-10 52 651,10-40-180,-13 53 434,0 0-434,0 0 1546,0 13-1456,0-10-90,13-3 90,3-17 90,0 1-180,10 16 180,-10 3 272,1 22-452,9-9 538,-10 0-988,13 10-3571,0-10 3121,0 0-4047,14 10 2504,-11-10-1515,23 13-2968,-22 0 7016,9 0 0,-11 11 0,1 4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41.02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120 2717 6273,'15'-3'2069,"-4"-7"-1529,-11 23 809,0 0-989,0-9 0,0 9 0,0-13 899,0 0-899,0 13 359,0-10-269,0 10-90,0-13 6206,0 0-6026,0 13-1,0-10 91,0 10-180,0-13 1978,0 0-2158,13-13-90,-10 10 90,10-10 0,-13 13 180,0 0 269,0-26-539,0 6-90,0-9 0,0 3 0,0 23 0,0-10 0,0 13 0,0-13 0,0 10 0,0-62-90,0 52 0,0-52 0,-13 49 0,10 0 0,-10-10 0,13 10 0,0-1 0,0-61 0,0 49-292,0-52 292,0 52 0,0 0 0,0 0 0,0-1 0,0 1 0,0 0 0,0-13 0,0-17-346,-13 11 346,10-7 0,-10 25 282,13 1-282,0 0 0,0 0 0,-13 13 0,10-10 0,-10-30-335,13 18 335,0-31 344,0 53-344,0-10 0,0 10 0,0-13 0,0 0 0,-13-1-3045,10 1 3045,-10 0 0,13-13 0,0 9 0,0-9 0,0 13 0,0 0 0,0 0 0,0 12 3392,0-8-3392,0-5 0,0-15 0,-13 0 0,9 2 0,-9 14 0,13 13 0,13-10 0,-9 10 0,9-13 0,-13-1 0,-13-38 0,9 42 0,-9-39 0,13 49 0,0 0 0,0-10 0,0 10 0,0 0 0,0 3 0,0-13-180,0 6 180,0-22 0,0 26 0,-13-10-90,10 23 90,-10-23 0,13 22 0,0-22 0,0 10 0,0 0 0,0-10 0,0 23-90,0-10 90,0 13-180,0-13 90,0 10 0,0-23 0,0 22 0,0-22 0,0 23 0,0-10 0,0 13-90,0-13 90,0-3 90,0 0 0,0 3 0,0 0 0,0 10 0,0-10-90,0 0 90,0 9 0,0-9 0,0 13-179,0 0 179,0-12 0,0 8 0,0-9-90,0 13 180,0 0-90,26 0 90,-19 0-90,32 0 0,-36 0 89,23 0-89,-23 0 0,36 0 90,-33 0 90,85 13-180,-61-9-172,51 8 82,-52-12 90,13 0 0,3 0 90,1 0-90,9 0 90,-10 0-3485,14 0 3485,1-6 0,3 0-90,12 2-271,-19-3 0,-2 1 271,1 6-305,-9 0 305,12 0 0,-13 0 90,10 0-90,6 0 0,2 0 0,15 0-293,-8 0 0,-4 0 293,-21 0 2245,10 0-2245,-9 0 0,12 0 0,1 0-1955,-14 0 1955,10 0-90,42 0-217,-25 0 307,-16 0 0,-2 0 90,5 0 192,-1 0-282,0 0 90,1 0-180,-1 0-1534,0 0 1579,22-1 0,3 2 1018,1 12-1018,5-11 0,-3 0 135,-24 10 21,9-12-111,1 0 90,-11 0-90,11 0 90,-1 0-1467,-9 0 1421,17 0 1,4 0-45,11 0 402,-17 0 1,-2 0-403,10 0 332,-24 0-332,24 0 0,-24 13 0,24-9-1176,-24 9 1176,19-12 0,2-2 928,0 1-928,-5-2 0,-5 4 0,-27 11 672,10-10-672,-9 10 0,-1-13-90,10 0 90,-9 0-45,32 6 0,6 1 45,0-4-113,-1 10 1,-4 0 112,-20-10 0,12 10 1649,-9-13-1649,9 0 0,-12 13-1400,-1-10 1400,9 10 0,2 0 0,9-9-248,-9 3 1,-2-1 247,-8-6 500,-1 0-500,0 13 0,1-10 0,-1 10-90,1-13-1275,-1 0 1365,0 0 1274,40 0-1274,-30 13 329,16-10-329,-29 10 0,-9-13 114,-1 0-114,10 0 0,-22 0 0,43-1 0,7 2 0,-12 12 710,11-12 0,-2 1-710,-21 11 0,-14-13 619,10 0-619,-9 0 0,12 0 0,-13 0 0,14 6 0,2 1 0,1-4-54,1 4 0,-3-1 54,-14-6 90,9 0-68,-10 13-22,14-9 0,-14 9-1628,10-13 1583,0 0 0,1 0-45,5 0 17,2 0 1,-6 0 72,-24 0 465,22 0-465,-23 13 0,23-10-90,-9 10 90,-1-13-135,20 0 1,3 0 44,-3 0-262,4 0 1,-2 0 351,-8 0-90,-14 0 2322,10 0-2232,-9 0 0,12 0-2229,-12 0 2184,13 0 0,2 0-45,-13 0-70,14 0 1,-4 0 159,-25 0 615,22 0-705,-23 0 0,23 0 0,-22 0 0,22 0 1,-23 0-46,27 6 0,3 1-184,-14-4 274,14 4 0,-4-1 45,-25-6 2582,9 0-2582,0 0-90,-10 0 90,11 0-90,38 13 0,-39-10 90,39 10-90,-52-13 90,0 0 565,1 0-565,-1 0 137,0 0-137,0 0 0,0 13 0,14-10 90,-24 10 0,33-13 891,-46 0-891,33 0 253,-35 0-253,21 0-90,-21 0 360,48 0-270,-43 0 90,30 0 0,-39 0 0,0 0 0,13 0-1,-9 0-89,21-13 0,-21 10 360,22-10-450,-10 13 90,0 0 0,-3 0-90,0 0 90,-10 0-90,10 0 90,-13 0 0,0 0 0,13-13-90,-10 10 0,10-10 0,-13 13-180,0 0 270,13 13-90,-9-10 0,9 10 90,-26 0-90,9-10 0,-9 23 0,13-22 90,0 22-90,0-10 90,0 13-90,-13-13 90,10 10-90,-10-10 0,0 40-266,-3-21 266,0 20 0,3-25 0,13-1 0,-13 0 0,10 0 0,-10-13 0,0 10 0,9-9-1554,-21 38 1554,21-20 0,-9 8 224,0-18-224,10-8 0,-10 12 0,0 0 0,10 0 0,-10-12 0,0 8 0,-3 31 888,-1-4-888,5 19 0,12-29 0,-13-13 0,9 0 0,-9 1 0,13-1 0,0 0 0,-13 39-477,10-29 477,-10 29 0,13-39 673,0 1-673,0-1 0,0-13 0,0 10 0,0-10 0,0 52 0,13-29 0,-10 16 0,10-29 512,-13-9-512,0-1 0,0 10 0,0-23 0,0 23 0,0 3 0,0-9 0,0 19 0,0-36 0,0 23 0,0-23 0,0 23 0,0-23 0,0 23 0,0-23 0,0 36 0,0-19 0,0 9 0,0-3 0,0-23 0,0 23 0,0-23 0,0 23 0,0-22 0,0 21 0,0-8 0,0 12 0,0-13 0,0-3 0,0-13 0,0 13 0,0-10 0,0 23 0,0-23 0,0 23 0,0-22 0,0 9 0,0 0 0,0-10 0,0 10 0,13 0 0,-9-10 0,9 10 0,-13-13 0,0 0 0,0 13 0,0-10 0,0 10 0,0-13 0,0 0 0,-13-13 0,9 10 0,-9-10 0,13 13 0,0 0 0,13-13 0,-9 10 0,9-10 0,-13 13 0,0 0 0,12-13 0,-8 10 0,9-10 0,-13 13 0,13 0 0,-10 0 0,10 0 0,-13 0 0,0 0 0,13 0 0,-10 0 0,10 0 0,-13 0 0,0 0 0,0 13 0,0-10 0,0 10 0,0-13 0,0 0 0,-13 13 0,-3-10 0,0 10 0,3-13 0,13 0 0,-13 0 0,9 0 0,-8 0 0,-1 0 0,9 0 0,-9 0 0,13-13 0,0 10 0,0-10 0,0 13 0,0 0 0,-13-13 0,10 10 0,-10-10 0,13 13 0,13 0 0,-10 0 0,10 0 0,0 0 0,-9 0 0,9 0 0,-1 0 0,-8 0 0,9 0 0,-13 0 0,13 0 0,-10 0 0,10 0 0,-13 0 0,0 0 0,-13 13 0,10-10 0,-36 10 0,32-13 0,-32 0 0,36 0 0,-23 0 0,23 0 0,-10 0 0,13 0 0,-13-13 0,10 10 0,-36-10 0,32 13 0,-19 0 0,26 0-2458,0 0 0,-8 5 1,-2 3-1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44.53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678 146 6543,'27'-42'3778,"-13"23"-2878,-1-7 89,-13 13-89,0 10 89,0-10 0,13 13 1,-10 0-1,10 0 2339,0-13-2788,-10 10 0,10-10-91,-13 13 361,0 0-540,-13 0 0,10 0-90,-10 0 899,-26 0-899,16 0 0,-32 0-90,26 0 90,0 0 0,0 0-91,-1 13 91,1-10-90,0 10 450,-39 0-450,42-10 0,-39 10 0,49-13 0,-13 0-90,12 13 90,4-10 0,0 10 0,-3-13 449,-26 26-449,23-19 0,-7 19 0,13-13 90,9-10-90,-9 23 180,13-23-180,0 23 180,-13-10-180,10 65-90,-10-38-564,13 38 564,-13-39 0,10 3 0,-10 1 0,13 9 0,-13-10 0,11 21 0,1 5 0,-12 6-578,12-6 1,2-5 577,-1-21 0,0 10-257,0-22 257,0 22 0,0-23 0,0 10-2737,0 26 2737,0-29 0,0 30 258,0-40-258,0 0 784,0 0-784,0 0 205,0 1-205,0-14 0,13 49 0,-10-52 3355,10 51-3355,-13-47 111,0-1-111,13 10 0,-10-23 0,10 10 0,0 13 0,-10-7 0,23 11 0,-22-17 0,22-13 0,-23 13 0,23-10 0,-23 10 0,23-13 0,29 0 0,-16 0 0,29 0 0,-39 0 0,1 0 0,-1 0 0,0-13 0,0 10 0,-13-10 0,23 13 0,-19 0 0,9 0 0,-16 0 0,0 0 0,-10 0 0,10 0 0,-13 0 0,0 0-6926,13 0 3957,-10 0-1168,10 0-3149,0 0 7286,-9 0 0,0 1 0,-14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01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24575,'11'-3'0,"1"-2"0,4 1 0,4-3 0,1-2 0,2 0 0,0-2 0,0 1 0,2 0 0,-1 2 0,4 1 0,-5 3 0,-3-1 0,-2 2 0,-7 0 0,-4 2 0,-3-1 0,-4 3 0,-5 0 0,-3 1 0,3 0 0,0-1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45.86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37 116 2709,'-4'-61'5847,"1"19"-3165,3 29-1872,0 13 5246,0 0-5607,-13 13 170,10-10-259,-10 10 1043,13-13-1223,13 13 0,-10 4 0,10-1 180,0 23-271,3-20 1,0 10 0,-3-16-90,0 0 0,-10-9 0,23 9 90,-22-13-90,22 13-90,3-23 90,-10 20 0,20-23 0,-23 0-90,1 9 90,-4-9 90,0 0-90,-10 10 180,10-23 270,0 10-270,-10 0 90,10-10-90,-13 23 0,0-10-90,0 13-1,0-13 1,0 9 0,0-9 810,0 13-630,13 0 0,-10 0-1,10 13 1,-13-9-90,0 22 0,0-23 90,0 23-90,0-10 269,13 39-269,-10-19-180,10 19 180,-13-26-180,0 0 90,0 1 0,0-14-90,0 10 0,0-10-1889,0 39 1170,0-32-181,0 29-269,0-49-270,0 10-360,0 0-180,0-10-1889,0 10 3868,0-13 0,-6 1 0,-2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46.36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244 146 1199,'-22'-65'7016,"5"13"-4059,17 52-2147,0 0 798,0-12-889,0 8 521,0-9-610,0 13 1619,-13 0-1890,10 13 1519,-10-9-1518,0 21-90,10-21 0,-10 9-90,0 0-1,9-10 1,-9 23 0,0-23 90,10 23-180,-23-10-90,23 0 90,-10-3 0,13-13-90,0 0 90,-13 0-90,10 0 0,-10 0 0,13 0 0,0-13-90,0 10 90,-13-23 0,10 23 0,-10-23 0,13 23 0,13-10-90,-10-13 90,10 19 0,-13-31 0,0 34 0,0-9 90,0 13-90,13 0 90,-10 0-90,10 13 270,0 3-180,-10 1-90,10-4 90,0 0-90,-10-10 0,10 23 0,-13-23 90,0 10-900,13 0 270,-9-10-179,9 10-91,-13-13-1349,0 0 990,13 0-90,-10 0-90,10 0 1349,-13 0 0,0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46.96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70 146 1479,'-3'-16'5217,"8"4"-1289,-18 12-2489,13 0 7561,0 0-8551,0 13 610,0-10-609,0 23 1079,0 16-1439,0-6 90,0 6 2141,0-16-2141,0-10-90,-13 0-90,10 10 90,-10-22 360,13 34-450,0-31 90,0 19 0,0-26 0,0 0-180,0-13-1217,0-3 1127,0-13 0,-13-1 0,10 1 90,-10 0 0,26 0 0,-10 0 0,10-1 1218,-13 1-1398,13-26 360,-10 32-90,10-29 90,-13 49-90,13-23 90,-10 23-1,10-10 1,0 13 90,-9 13 180,47 16-180,-41 4-180,42-4 90,-49-3-90,10-23 0,0 23-90,-9-10 0,9 0-2339,-1 23 1530,5-32-180,-1 19-451,-3-26-179,-13 0-113,0 0 1,-8 12 0,-1 4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47.12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40 78 501,'-2'-16'5846,"-6"16"-4406,-9 3-91,4 10 3913,13-13-4003,0 0 39,0-13-1208,0 10 246,13-10-786,-9 13 1486,22-13-10867,3-3 9635,-10 0 0,-1 13 0,-27 16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47.57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13 117 7982,'-4'-29'8096,"9"13"-6927,-18 3-179,13 13 2608,0 0-2789,13 0-179,-10 0 629,10 13-719,-13-10-91,0 10 1,0 13-180,0-19 90,0 19 449,13 13-719,-10-17-90,10 21 90,-13-17 90,0-10-180,0 0 90,0-3-90,0-13-270,0 0 180,0-13 0,-13-3-90,10-13 90,-10 12-179,26-48 179,-10 52 90,10-51-90,-13 47 90,0 1-90,0 3 90,0 0 0,0 10 0,13-23 0,-10 23 270,23-10-180,-23 13 0,23 13-1,-22-10 1,22 23-90,-23-23 90,10 10 0,0 0-90,-10-10-719,23 36 269,-10-19-180,0 9-179,-3-16-181,-13-13-269,0 13-90,0-10-270,0 10-180,0-13-8032,0 0 9680,0 13 0,-5-6 0,-2 11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47.73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 59 5914,'-7'0'8005,"1"0"-6836,6 0 450,0 0-989,0-13-180,0 10-180,0-10-2069,26 0 809,-19 10-359,32-10-1259,-36 13-1350,10 0 3958,-13 0 0,-3 3 0,-1 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47.98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 45 3068,'-5'-16'8545,"22"-9"-76,-14 22-5771,13 16-1880,-3 6-548,-13 10 107,0-3-557,0-23 648,0 10-1098,0 0-4946,0 17 3417,0-11-1169,-13 20-2159,10-36 5487,-10 10 0,6-1 0,-1 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48.49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1 146 0,'7'-48'6087,"11"-4"-1846,-15 49-2712,10-10 1139,-13 13-1589,0 0 680,0-13-1039,0 9 3301,0-9-1952,0 13-1709,0 0-180,0 13 90,0-9-90,0 9 0,0-13-91,13 13 91,-10 3 90,23 13-360,-23 0 0,23-13-90,-9-3 90,-1-13 90,10 0-89,-23 0-181,49-13 270,-42 10 0,42-23 90,-49 23 0,23-10 89,-23 0 1,10 10 0,0-10 0,-10 13 450,23-13-540,-23-3-90,10-1 180,-13 4-90,0 13 89,13 13 1,-9-9 90,9 9-180,-13-13 630,0 52-450,0-27-270,0 44 0,0-40 0,13 0 0,-10 0 0,10 0 0,-13 1 0,0-1 0,0 39 0,0-42 0,0 26 0,0-26 0,0-20 0,0 33 0,0-36-360,0 10-270,0-13-4227,0 13 3058,-13 4-180,10-1-180,-10-3-1439,13-26-2338,0 10 5936,-13-10 0,2 15 0,-11 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48.91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107 162 3243,'-4'-29'4678,"2"0"-2175,-27 13-1514,16-10-22,13 23 922,0-10-640,0 13 909,0 0-662,0 13 393,-13 16-1587,10-10-123,-10 7 383,0-13-382,9-9-90,-9 21 90,13-21 0,0 22 899,0-23-899,0 10-90,0-13 360,0 0-450,0-13 90,13-16 0,-9-4-90,9-9 0,-13 26 90,0 3-90,13 0 0,-10 10 0,10-23 90,-13 22 629,13-21-629,-10 21 0,23 4 90,-23 4-90,10 9 0,-13-13 0,13 12 0,-10-8-90,10 9-810,0 0 271,4-10-181,-1 10-179,-3 0-361,-13-10-179,13 10-180,-10-13-270,10 13-1799,-13-10 3688,13 10 0,-22-4 0,6 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49.69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 29 0,'-4'-16'2039,"15"3"2022,-37 13-2622,26 0 8391,0 0-7637,0 13-794,0-9-769,0 9 3211,0-13-3391,0 13 540,0-10-541,0 23-269,0-10 0,0 0 0,13 10 0,-10-10-90,10 1 0,-13 9-90,0-23 90,0 23 90,0 3-90,0-10-90,0 7 90,0-26-90,0 0 0,0 13 0,0-9 0,0 9 0,0-13-360,0-26 180,0 19 0,0-32 0,0 23 0,0 0-90,0-10 90,0 10 91,13-1-1,-10-9-270,10-3 360,-13-3 0,0 3 0,13 3 0,-10 22 90,23-9 0,-23 13 0,10 0 0,-13 0 179,39 13-269,-29-9 0,29 9 0,-26 0-90,-10-10-179,10 10-91,0 0-180,-10-10-89,10 10-3689,0 13 2789,-9-20-90,9 20-270,-13-26-1349,0 0-2159,0 13 5397,0-9 0,-1 9 0,1-12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0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24575,'-1'33'0,"0"-2"0,6 25 0,2-8 0,6-4 0,7-5 0,-3-21 0,0-4 0,-3-11 0,-1-5 0,3-3 0,-1-7 0,3-8 0,-1-5 0,2-1 0,-1-4 0,-2 1 0,-4-2 0,0 1 0,-8 3 0,1 7 0,-4 5 0,0 8 0,-2 6 0,-2 12 0,2 7 0,0 13 0,6 2 0,5 0 0,5-2 0,7-6 0,0-6 0,1-8 0,-7-7 0,-3-5 0,-3-1 0,-2-3 0,1-2 0,-2 0 0,-2-1 0,-2 3 0,1-2 0,-3 4 0,1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49.87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50 42 173,'-5'-16'6116,"3"17"-2141,-28 2-2446,17 10 802,13-13 2076,0 0-4135,0-13-811,0 10 1771,0-10-2222,13 13-179,-9 0 1169,35-13 0,-39 20 0,18-6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50.47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87 0,'8'-28'4204,"5"12"-205,-26-10-2650,13 22 1146,0-9-1416,13 13 606,-10 0 5151,36 52-6116,-19 0-630,9 23 2718,-16-33-2718,0-16-90,-10-23 90,10 10 0,-13-13 0,0 13 0,0-10-90,0 10 257,0-13-257,0-13 0,0 10 90,0-23-90,0 23 0,0-23-90,0-16 0,0 6 90,0-6-90,0 16 90,0 23-90,0-23 0,0 23 0,0-23-179,13 22 269,-10-9-90,10 13 0,-13 0 0,0 0 90,13 0-90,-10 0 0,10 0 90,-13 0-450,0 26 360,0-19-90,0 19 0,0-26-719,0 0 899,13 13-90,-10-10 0,10 10 90,0-13 0,-9 0 0,9 0 0,-13 0 90,13 0-90,-10 0 90,23 13 90,3 3-180,-10 0 90,7 10-90,-26-22 90,0 22-90,0-23 0,13 10 90,-9-13-90,9 13 90,-13-10 89,-13 23-89,-4-10-90,1 0 0,3-3-179,13-13-91,-13 13-180,10-9-270,-10 9-359,13-13-8752,-26-13 8848,20 9 0,-33 4 0,23 16 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51.27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25 58 3258,'-7'-29'4138,"16"13"-1325,-35 3-1733,26 13 6979,0 0-7249,13 0 132,-10 0-313,10 13 1006,-13-10-1096,0 10-89,0-13-90,0 13-90,0-9 0,13 22 89,-10-23-449,10 23-179,-13-23-91,0 23-270,0-23-269,0 10-271,0 0-269,0-10-180,-13 10 1619,10-13 0,-20 10 0,11 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51.77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0 116 0,'6'-41'3939,"5"21"-2410,-11-6-180,3 26 3356,10-13-3806,-13 10 1176,0-10-1355,0 13 2806,0 0-2806,13 0-271,-10 13 2464,10-10-2823,-13 23 0,0-22 0,0 9 0,0-13-90,0 13 90,0-10-90,0 23-90,0-23 90,0 23 0,0-23 0,0 10 0,13-13 0,-9 0 0,9 0 0,0 0 0,-10 0 0,10 0 0,-13 0 90,26-26-90,-7 7 180,10-10-90,-16 16 89,0 0 1,-9 9 0,9-22 0,-13 23 0,12-10-90,-8 13 0,9 0 0,-13 0 719,0 0-629,13 0 90,-10 0 899,10 52-899,-13-26-90,0 42 90,13-39-180,-10 1 90,10-1-90,-13 0 90,0 0-180,0 0 180,0 27-180,0-21-90,0 7 0,-13-16-180,10-9-270,-10-1-89,13-3-271,0-13-269,0 13-8662,-13 3 2122,10 0 7709,-23-16 0,14 5 0,-12-9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52.21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161 175 6094,'-9'-42'8365,"4"10"-7466,-24 2-89,16 18-1,13 12 2609,0 0-2968,-13 0 719,9 12-899,-21 5 0,21-1-90,-9-3 0,13-13-90,-13 13 0,10-10 0,-10 23 0,13-23 180,0 10-180,0 0-1,0-9-89,0 8 90,0-12 0,0 0-90,-13-12 0,10 8 90,3-48-90,3 43 0,10-43-90,-13 48 90,0-21 0,0 21 0,13-9 0,-10 13 0,10-13 90,0 10 0,-9-10 0,9 13 0,-13 0 0,0 0 0,12 0-90,-8 0 90,22 13-90,-23-10-1259,36 23 449,-33-22-179,20 21-271,-26-21-269,13 22-180,-9-23-1889,8 10 3598,1 0 0,-14 10 0,7 16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52.98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45 233 2803,'3'-29'4497,"8"13"-2968,-24 3-269,13 13 4832,0 0-5462,13-13 441,-10 10-531,10-10 277,-13 13-367,0 0 2145,0 26-2325,0-20-90,0 33 0,0-35-90,0 22 90,0-23-90,0 23 0,0-23 0,0 23 90,0-23-180,0 23 89,0-23-89,0 10 90,0 0-90,0-9 90,0 9 90,0 0-90,0-10 180,0 10-180,0-13-180,0 0 90,0-13 0,0 10 0,-13-23 0,10 22-180,-10-35-150,13 20 240,0-23 0,0 13 0,0-1 90,0 1-90,0 13 0,0-10 0,0 10 241,0 0-511,13-36 360,-10 42-90,23-29 90,-23 39 0,10 0-90,0 0 90,-10 0 0,23 13-90,-23-10 90,10 23 0,0-23 0,-9 10 0,-4 0 0,-4-9-90,-9 22 90,13-23-90,0 23 90,0-23 0,-13 23 0,10-23 0,-10 10 0,13 0 90,0-10-90,0 10 0,0-13-180,0 0 180,13 13 0,-10-9 90,10 9 0,-13-13 90,26 26-90,-19-20-90,32 20 90,-36-26-90,10 13 90,-13-10 0,0 23-90,0-23 90,0 10 90,0 0-180,-13 4 0,10-1 0,-23-3-90,23-13-450,-10 13 90,0-10-269,9 10-91,-22-13-4497,-3 0 3508,10 0-809,-20 0-1350,36 0 3958,-23-13 0,15 21 0,-11-8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54.44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48 58 3359,'2'-29'4318,"7"13"-1911,-22 3 1281,26 13-2460,-9 0-508,9 0 216,-13 0-216,0 0 500,-13 0-680,9 0-90,-9 13 0,13-9 989,-13 61-1169,10-40-91,-10 31 1,13-43 0,0 0-90,0-10 0,0 23 0,0-23 0,0 23 270,0-10-180,0 0-90,0-3-90,0-13 180,0 0-3572,-13-13 3392,10-3 90,3 0-90,3-10 0,10 10 0,-13 0 0,0-10 90,0 9-1,0 1 3393,0-10-3392,0 23 90,13-23 0,-10 10 0,10 0 0,-13 3 90,0 13-90,0 0 90,13 0-91,-9 0 91,9 13-90,0-10 540,3 49-630,0-43-90,-3 43 90,0-35-90,-10-1-90,10 10-90,-13-23-90,0 10-719,0 0-631,13-10 451,-10 23-270,10-23-270,-13 10-270,0-13-479,0 0 0,-8 13 1,-1 3-1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54.62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48 88 381,'-24'-16'6926,"27"3"-3815,-29 0-2572,29 10 987,10-10-1346,-13 13 396,13 0-846,-10 0-270,23-13-179,-22 10-420,9-10-930,0 13-540,-10 0 2609,23 0 0,-30 3 0,7 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54.87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58 3112,'15'-29'9830,"-4"13"-5570,2 3-3540,-9 13 560,22 0-650,-23 13 165,23-10-256,-23 23 939,10-22-1028,0 22 269,-10-10-750,10 13 121,0 0 0,-10-13-180,10-3-90,-13 0-270,0-9-179,0 35-451,0-33-58,0 20 1138,-13 0 0,3-14 0,-12 21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55.41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1 117 7263,'13'-65'9830,"-3"14"-3919,3 77-5641,-10-20 0,10 20-91,-13-13 1,0-10 0,13 23-90,-10-10 0,10 1 0,-13-4 0,13 13 0,-9-20-90,9 20 0,0-13 0,-10-10 0,23 10 0,-23-13 0,23 0 0,-23 0 0,23 0 0,3-13 90,4-3 0,-4 0 90,-3-10 0,-23 23 0,23-23 89,-23 22 1,10-22 180,0 23-180,-9-23-180,21 10 0,-21 0-90,9 3 0,-13 13 180,0 0-90,0 13 0,0-10 449,0 62-539,13-39 90,-10 42-90,10-39 90,-13 0-90,0 1 180,0 12-180,0-10 270,13 62-270,-10-52-301,10 40 211,-13-53 180,0 0-90,0 0 0,-13-13-90,10-3 0,-10 0-2429,13 17 1440,-13-11 31,10 7-661,-23-13-270,22-10-180,-9 10-1529,13-13 3688,-12-13 0,-8 17 0,-14-9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0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131 416 24575,'-22'4'0,"3"2"0,-9 7 0,5 10 0,3 3 0,7 13 0,8-1 0,6 4 0,4-8 0,4-5 0,5-15 0,1-4 0,4-11 0,4-6 0,0-11 0,4-11 0,-4-8 0,0-6 0,-10 16 0,-4 7 0,-8 18 0,3 15 0,0 4 0,9 11 0,4-4 0,5-5 0,1-8 0,-2-6 0,-1-7 0,0-6 0,3-13 0,-1-9 0,-5-11 0,-8-14 0,-14-9 0,-11-16 0,-13-3 0,-13-2 0,4 18 0,6 16 0,15 23 0,12 17 0,3 10 0,5 22 0,-1 14 0,7 17 0,5 13 0,17 6 0,1-4 0,17 0 0,-9-24 0,2-8 0,-10-17 0,-8-7 0,-10-8 0,-6-2 0,0-1 0,-3-2 0,2 0 0,-1-1 0,-4 1 0,-1 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55.83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112 292 1213,'-14'-42'5127,"17"10"-1278,-29 3-2500,26 3 776,0 23-1045,0-23 2594,0 10-3134,0-1 1708,0 4-1888,-13 13-1,10 0 1,-10 13-90,13-9-90,0 22 450,-13 3-540,10 3 0,-10-3-90,13-16 179,0-13-89,0 13 90,0-9 0,0 9 0,-13-13 810,10 0-901,3-13 1,3-4 0,23-12 0,-23 13 0,10-10 180,0-16-270,-10 19 0,23-29 0,-22 49 90,8-23-90,-12 23 180,0-10-180,13 13 90,-9 0 180,35 26-180,-33-20-180,33 33 0,-36-36-180,23 23-90,-23-22-180,23 22-269,-22-10-7556,48 26 5037,-43-10-2249,30-2 5577,-39-5 0,-4-15 0,-1 11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56.49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 16 5365,'-2'-16'8456,"21"16"-6542,-29 4-835,23 9 139,-13-13 1031,0 0 26,0 39-2005,13-17 358,-10 20-538,10-16 89,-13-9-89,0 12 0,13 0 0,-10-13 0,10 10 90,0 16-180,-9-19 90,9 29-90,-13-49 180,0 23-90,0-23 90,0 23-90,0-22 0,0 9 180,0-13-270,0 0 0,0-13 0,0-4 0,0 1 0,-13-10-270,9-29 180,-9 16-137,26-29 137,-9 39 90,9 13-90,-13-10 90,13 22-90,-10-22-180,36 10 181,-33 0-91,20 3 90,-26 13 226,13 0-316,-10 0 91,23 0-91,-22 0 90,9 13-450,0 3 450,-10 0 0,10 10 90,-13-22 0,0 9 0,0-13-90,0 13 90,0-10 180,0 10-90,0-13 0,0 0 0,-13 13-90,10-10 0,-10 10 90,13-13-90,0 0 0,13 0 90,-10 0-90,10 0 90,0 0-90,-10 0 90,10 13 0,0-10-90,-10 10 0,10 0 90,0 16-90,-10 4 0,10-4 0,-13-3-90,0-23 0,0 23-180,0-23 90,-13 10-270,10 0-3058,-36-9 2249,33 9-180,-46-13-90,45 0-1260,-19 0-1798,13 0 4587,-3 0 0,-6 5 0,2 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57.16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3 146 3799,'-3'-29'5217,"21"13"1600,-28-10-5918,23 23 567,0-10-746,-10 13 438,10 0-529,-13 0 1130,0 13-1309,0-10 0,13 10 809,-9 26-1079,9-16-90,0 32 0,-10-26 0,10 1 0,-13-14-90,0 10 90,0-10 0,13 39-1,-10-32 1,10 16 0,-13-39-90,0 13 90,0-10-90,0 10 90,0-13-90,0 0 0,13-13 0,-10 10 0,10-23-90,-13 10 90,0-14 0,0 14 0,0-10 0,0 10-90,0-65 90,0 39 0,0-26 0,0 42 0,0 9 0,0 1 0,0-10-90,0 23 90,0-23 0,0 23 0,13-10-90,-10 13 90,10 0 0,-13 0 0,13 0-89,-9 0 89,9 13-90,-13-10-540,12 36 450,-8-33 90,22 20 0,-23-26 0,10 0 0,-13 13 0,0-9 90,0 9 0,0-13-90,0 0 90,13-13-90,3 9 90,13 4 0,-12 4 90,-5 9-90,1 0 0,-9-10 0,9 23 90,0-23-90,-10 23 90,10 3-90,-13-9 0,0 19 0,0-36 0,0 23 0,0-10-90,-13 0-90,10 10-3328,-49-10 2429,29 1 0,-32-4-181,26-13-89,0 0-270,12 0-989,-9 0-1350,10-13 3958,0 9 0,-7 2 0,10 14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57.87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43 263 2912,'-17'-29'3598,"18"13"-2699,-27 3-179,26 13 1617,0-13-1707,0 10 1079,13-23-816,-10 22-624,23-22 420,-23 23-419,23-10 1062,-10 0-1062,13 10-1,1-10 1,-1 0 1079,26-3-809,-19 0-90,19 3 90,-26 13-91,-13 0 1,10 0 0,-10-13-90,1 9 989,22-9-1259,-33 13 90,20 0 0,-13 0 0,-10 0-1,23 13-89,-23-9 180,23 22-90,-22-23 989,35 75-989,-33-49-344,33 52 434,-36-52-90,10 13 0,-13-9-23,0 22 23,0-23 89,0 23-89,0-22-2234,0 22 2144,0-10 90,0 1-942,0 9 942,0-10-2181,0 40 2001,0-20 90,0 19-35,0-26-10,-6 9 0,-1 3 662,4 8-707,-2-14 0,-3-5 0,-5-17 611,10 0-701,-10-9 180,13 9-90,0 0 89,0-10-89,-13 11 90,10-14 1834,-10 13-1924,13 3 0,0-12 0,0 6 0,0-23 999,-13 13-999,9-13 137,-9 10-137,13-10 0,-13 27 0,10-24 1292,-23 20-1292,23-36 0,-23 23 0,23-23 0,-23 23 0,23-22 0,-10 9 0,-13 0 0,6 3 0,-9 0 0,3-3-990,23-13-989,-23 0-629,23 0-2879,-10 0-4344,0 0 9725,9 0 0,-10 3 0,12 2 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59.38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18 117 2597,'-3'-29'4947,"15"13"-1727,-38 3-1691,26 13 615,0-13-705,0 10 145,0-10-505,0 0 3206,0 10-3655,0-10-1,0 13 1350,0 0-1439,13 13-180,-10-10 89,10 23 811,-13 16-1260,0-6 0,0 19 0,0-26 0,0 0 0,0 0 0,0 1 0,0-14 0,0 36 0,0-30 0,0 21 0,0-17 0,0-23-450,13 23-360,-10-23-89,10 10-91,-13-13-6116,13 0 5308,-10 0-1710,10-13-2249,-13 10 5757,0-10 0,-2 16 0,-2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59.55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93 59 9062,'-39'-16'3868,"15"3"-2879,11 13 0,13 0-269,0 0-90,-13 0-91,10 0-179,3-13-989,3 10-271,23-10-179,-23 13-271,23 0-988,-23 0-1170,23 0 3508,-22 0 0,4 2 0,-14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59.88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134 58 0,'-4'-16'4698,"15"4"-612,-37 12-2647,39-13 1124,-10 9 765,-3-9-2110,-3 13-768,-10 0 2793,13 0-2793,0 0-270,-13 13-90,10-9 539,-23 35-539,23-33 0,-10 20 0,13-13 180,13 3-180,-10 0-90,23-3 90,-23-13 0,23 13 0,-23-9-90,10 22 90,-13-23 0,0 10 269,13 13-269,-10-20 0,-3 20-90,-3-26 0,-10 13-90,13-10-90,-13 10-179,10-13-271,-10 13-359,13-9-8276,-39 9 4138,29-13 5127,-29 0 0,28 6 0,-4 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00.12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 58 1469,'-4'-29'4947,"14"13"-1035,-23 3-2383,16 13 980,10 0-1249,0 0 2293,44 52 0,6 13-4003,-20-36 126,25 41 0,-20-10-576,-48-57 1785,13 23-2234,-9-23-8482,22 23 8893,-23-23 0,-2 13 1,-16-12-1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00.35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313 87 0,'-6'-29'9382,"16"0"-5688,-22 13-2614,15 3 1027,10 13-1207,-13 0 2968,0 0-3329,0 13 361,-13 3-540,10 1 542,-10 9-723,0-23 2242,9 23-2421,-22-10 0,23 0-270,-23 10-90,10-10-5127,-39 40 3958,19-34 1529,-19 30 0,26-42 0,0 11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00.64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1 117 864,'20'-42'5397,"-3"22"-3183,-17-6 2103,13 13-1800,-10 10-1438,10-10 709,-13 13 1360,0 0-665,0 13-774,0 3 276,0 14-1805,0-14 0,0 10-270,0-23 360,-13 23-270,10-23 180,3 10-180,3-13 180,36 26-180,-33-19-90,33 19 90,-23-26-180,1 0 0,9 0-90,-10 13-180,0-23-89,-3 20-9292,52-36 323,-36 22 9508,39-9 0,-67 21 0,-16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32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38 24575,'-10'-7'0,"-1"-1"0,-6 0 0,1 2 0,-1 1 0,3 3 0,-2 1 0,2 0 0,-3 3 0,1 2 0,-1 6 0,-3 10 0,-4 18 0,0 21 0,1 11 0,7 21 0,11-1 0,10 3 0,7-14 0,7-11 0,-1-24 0,-5-11 0,-3-14 0,-6-12 0,-1-3 0,-4-3 0,0 0 0,-2-1 0,2 0 0,0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00.92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82 88 7623,'-6'-29'5576,"15"13"-3956,-35 3-181,26 13-90,-13-13-270,10 10-179,-10-10-1,13 13 2969,0 0-3238,-13 13-91,9-10 91,-9 10-270,13 13 180,0-7-271,0 24 991,0 38-1260,0-39 90,0 39-90,0-65 0,0 10 0,0-10 0,0 14 0,0-14 0,0-3 0,0 26 0,0-30 0,0 43-540,0-48-180,0 9-179,13 0-8932,-9 3 7499,9 0 0,-26-1 0,-2-12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26.68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40 525 203,'-15'-16'3148,"17"4"257,-28 12-2596,26 0 9021,0 0-8568,13-13-93,3 9-121,0-9-779,10 13 2581,-22 0-2580,22 0 0,-10 0 90,0 0-90,10 0-1,-10 0 721,39 0-810,-6 0-303,9 0 393,-16 0-90,-12 0 90,-1 0-90,0 0-1,13 0 1,-9 0-90,9-13 360,39 10-450,-26-10-588,29 13 588,-28 0 0,-24 0-177,23-13 177,-22 10 0,22-10 0,-10 13 0,9-6 0,2-1 0,16 4-565,25-10 565,-42 13 0,-9 0-292,-1 0 292,10 0 0,-22 0 0,22-13 0,-10 10 0,21-4 0,5 1 0,6 6-221,-6 0 0,-5 0 221,-21 0 0,10-13-252,-9 9 252,12-9 0,0 13 0,-12 0 0,13 0 0,2 0 0,0 0 40,2 0 1,-2 0-41,-16 0 0,10-13 71,-22 10-71,22-10 0,-10 13 0,1 0 0,9 0 0,42 0 0,-25 0 49,-16-6 0,-2-1-49,-9 4 0,10-10 339,-22 13-339,9 0 0,0 0 0,-9 0 0,18 0 0,5 0 0,2 0-22,39 0 22,-41 0 0,-24 0 85,23 0-85,-22 0 0,22 0 0,-23-13 0,23 10 0,30-10 0,-30 13 266,39 0-266,-62 0 0,10 0-25,-12 0 25,12 13 0,-10-10 0,23 10 0,43-13 0,-40 0 71,-2 0 0,-5 0-71,-18 0 0,9 0 33,0 0-33,-10 0 0,11 0 0,-14 0 0,13 0 0,42 0 0,-29 0 133,27 0-133,-40 0 0,-10 0-38,10 13 38,0-10 0,-9 10 0,22-13 0,16 0 0,-19 0 223,16 0-223,-25 0 0,-24 0 102,20 0-102,-23 0 527,13 0-527,1 0 165,-1 0-165,39 0 0,-29 0 0,29 0 0,-39 0 0,0 0 0,14 0 0,-11 0 0,10 0 529,-13 0-529,39 0 0,-42 0 0,39 0 0,-48 0 0,12 13 0,0-10 0,0 10 0,0-13 0,1 0 0,-14 0 0,10 0 0,16 0-617,-6 0 617,19 0 0,-26 0 0,0 0 0,0 0 0,0 0 0,1 0 0,-14 0 0,49 0 0,-52 0 0,52 0 617,-49 0-617,13 0 0,0 0 0,-13 0 0,10 0 0,-9 0 0,12 0 0,26 0 0,-19 0 0,19 0 0,-39 13 0,10-9 0,-10 9 0,13-13 0,1 0 0,-14 0 0,36 0 0,-30 0 0,21 0 0,-17 0 0,-23 0 0,23 0 0,-23 0 0,23 0 0,-23 0 0,23 0 0,-10 0 0,1 0 0,8 0 0,-21 0 0,9 0 0,-13 0 0,0 0 0,0-13 0,0 9 0,0-9 0,0 0 0,0 10 0,-13-10 0,9 13 0,-21 0 0,21 0 0,-9-13 0,-13-3 0,20 0 0,-20 3 0,26 13 0,-13-13 0,10 10 0,-23-10 0,23 13 0,-23-13 0,9-4 0,1 1 0,3 3 0,13 13 0,-13-13 0,10 10 0,-10-10 0,13 13 0,-13 0 0,10 0 0,-23-13 0,23 10 0,-10-23 0,13 23 0,-13-10 0,9 13 0,-9 0 0,13 0 0,0 0 0,-26-13 0,20 9 0,-20-9 0,26 13 0,0-13 0,0 10 0,0-10 0,0 13 0,0 0 0,13 13 0,-10-10 0,10 10 0,0-13 0,-10 13 0,49 4 0,-42-1 0,42 10 0,-49-23 0,23 10 0,-10 0 0,1-10 0,9 10 0,-10 0 0,0-10 0,10 10 0,-10 0 0,0-9 0,-3 9 0,0 0 0,-9-10 0,9 10 0,-13-13 0,12 0 0,-8 0 0,9 13 0,-13-10 0,13 10 0,-10-13 0,10 0 0,-13 0 0,-13 13 0,10-10 0,-10 10 0,13-13 0,-13 13 0,-3 3 0,-14 14 0,1-14 0,0 10 0,13-10 0,-10 0 0,10 10 0,-14-10 0,1 1 0,-26 34 0,19-41 0,-6 29 0,16-26 0,10-10 0,0 23 0,-10-22 0,23 9 0,-10-13 0,0 13 0,9-10 0,-22 10 0,23 0 0,-10-10 0,0 10 0,10-13 0,-23 13 0,23-10 0,-10 10 0,13-13 0,0 0 0,-13 13 0,10-10 0,-10 10 0,13-13-2458,0 0 0,-11 8 1,-2 2-1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43.14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25 175 0,'-7'-29'2850,"16"13"718,-35 3-2399,26 13 995,0 0-1174,0-13 581,0 10-582,0-10 720,0 0 1428,0 9-2508,0-9-89,0 1-180,0 8 90,0-9-91,0 13 1890,0 0-1979,0 13 0,0-9 0,0 21-91,0-8 1,0-1-90,0-3 0,0 13 0,0-20 0,13 33-90,-10-23 180,10 14-180,-13-1 0,0-13 0,0 10 90,0-23-90,0 23 90,0-23-90,0 23 90,0-22 0,0 9 180,0-13-270,0 0 0,0-13 0,0-4 0,0 1 0,0-10 0,0 10 0,0 0 0,0-10-90,0 10 180,0-14-180,0 1 90,0 0 0,0 13 0,0-10-90,13 10 180,-10-1-180,10-8 90,0 21 0,-10-9 0,36 0 0,-19 10-90,22-10 90,-26 26-90,10-10 0,-23 10 0,23 0 0,-10-9 0,1 21 0,-4-21-270,0 22 270,-10-10 0,10 0 1,0 10-1,-10-23 90,10 10-90,-13-13 90,0 13 0,0-10 0,0 10 0,0-13 90,0 0 0,-13 0-1,10 0 1,-10-13 0,13 10 0,0-23 0,0 23 270,13-36-270,-10 33 0,23-33 90,-23 35 0,23-9-90,-23 1 90,23 8-1,-9-22 1,-1 23-90,10-10 360,16 13-360,-6 0 0,6 0 0,-16 13-90,-10-10 90,0 10-90,10 0 90,-23-9-90,23 21 0,-22-8 90,21 12-90,-21 0-90,9-13 90,-13-3-180,0 0 0,0-10 0,0 23-90,0-22-179,0 22-91,0-23-3238,0 23 2339,0-23 0,-13 23-270,9-23-270,-8 10-720,12-13 1230,0 0 0,0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43.53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75 88 1343,'3'-16'4767,"7"-10"-1242,-23 23-2265,13-10 800,0 13-981,0 0 273,13 0-543,-9 0 1502,9 0-1141,-13 0-990,-13-13 90,9 10-181,-9-10 1,13 13 0,-13 13-180,10-10 0,-10 23 90,13-23-179,-13 23-541,10-10 360,-10 14 90,13-14 90,-13 10-89,10-23 89,3 10 90,3-13 0,10 13-90,-13-10 180,0 23-180,0-23 180,13 10 180,3-13-90,0 0 270,-3 0-180,-13 0 179,13-13-179,4 10 90,-1-10 0,-3 0-90,-13 10 90,13-10 269,-10 0-449,10-3 0,-13 0 0,0-10-180,0 22 90,0-9-180,0 13-89,-13-13-181,10 10-90,-10-10-3418,0 13 2519,-3 0-1079,-1 0-1350,4 0 3868,13 0 0,-10 6 0,-4 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44.04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207 409 3037,'15'-29'4947,"-3"13"-1746,1-10-1852,-9 23 379,9-10 251,-13 13-826,-13-13-614,9 10 1114,-9-10-1293,13 13 449,-26 0-719,20 0 0,-33 0 0,36 0-90,-23 13-90,10-10 90,-1 23-180,-9-23 180,23 23-180,-23-23 180,23 23-270,-10-23 180,13 23-89,-13-22 89,10 9-90,-10 0 180,13-10-90,13 23 90,-10-23-180,10 23 270,-13-23-180,0 10 90,26-13 180,-20 0-90,33 0 90,-22 0-180,-1-13 269,10 10-179,-10-23 180,0 23-90,10-23 180,-10 10 449,14-39-449,-14 19 90,-3-19-180,0 25 180,-10 1-181,10 0 181,-13 0 0,0 13 0,0-10-1,0 10 451,0-14-810,0 1 0,0 13 0,0 3 0,0 0-90,0 10 90,0-10-90,0 13 90,0 13-90,0-10 90,0 36-1,-13-33-89,10 33 90,-10-22-90,13 12 0,0-13 0,0 10-90,0-10 1,0 13-181,0 0-1889,0 27 1170,0-34-181,0 17-269,13-26-180,-10-10-270,10 23-1889,-13-22-2608,0 22 6386,0-23 0,-5 16 0,-2-12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44.44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0 234 1177,'14'-17'5037,"-2"5"-1085,-12 12 1085,0 0-3302,13 0-1285,-10 0 624,10 0-715,-13 0 2115,0 0-2294,13 0 0,-10 0 0,23 0-1,3-13-89,-9 9-180,19-9 90,-36 0-90,23 10 90,-23-23-89,10 23 89,0-23 0,-10 23 0,10-10 179,-13 0 1,0-3 0,0-1 0,0 4 0,0 1 90,0 8-90,0-9 90,0 13-90,-13 0 89,10 0-3031,-36 0 2942,33 13 0,-33-9-90,35 8 90,-22 1-90,23-9 0,-23 9-1,23 0 3303,-23 3-3302,23 0 0,-10 10-90,0-10 0,10 13-90,-10-12 0,26 9 1,-10-10-91,10 0 0,0 10-90,-10-23 0,10 23-90,0-23-2878,16 23 1889,-9-22-180,32 9-450,-46-13-1259,33 0-2159,-36 0 5397,23 0 0,-33 3 0,7 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44.76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37 117 2978,'-1'-29'9265,"8"13"-5765,-20-10-2151,13 23 617,0-23-887,0 22 197,0-9-556,0 13 4738,0 0-5098,0 13 0,0 4-90,0 12-180,0 0-90,-13 0 0,10 0 0,-10 1 0,13 25 0,0-20 0,0 20 0,0-25 0,0-14 0,0 10 0,0-10 0,0 13 0,0-13 0,0-3 0,0 0 0,0 4 0,0-1 0,0 10-270,0-23-630,0 10-179,0-13-450,0 0-270,13 13-360,-10-10-360,10 10-1528,-13-13 4047,0 13 0,-13-5 0,-3 12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45.52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219 117 2251,'8'-29'4767,"-1"13"-1176,-7 3-2332,0 13 942,0-13-1032,0 10 462,0-10 1787,0 0-1151,-13 10-1727,10-10-90,-23 13-1,10 0-179,0 0 0,-10 13-90,10-10 0,-1 10-90,-8 0 0,-5 16-180,11-9 0,-7 18 0,26-34 0,0 22 0,0-23 0,0 23 0,0-10 0,0 0 90,0 10-180,26-10 180,-7 1 0,11-4 0,-5-13 0,-21 0 0,22 0 0,-23 0 0,23-13 0,-23 9 0,23-22 0,-10-3 0,0 10-90,-3-20 0,-13 23-180,0-1 1,0-9-271,0 23-90,0-23-359,0 23-91,0-10-6475,0 0 2248,-13 10 5307,10-10 0,-13 15 0,13 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45.96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88 0,'11'-29'5703,"18"13"-1362,-38 3-2632,22 0 986,-13 10-1436,0-10 552,0 13 2236,0 0-1259,0 13-2878,0 3-90,0 13 0,0-13-89,0-3 89,0-13-180,13 13 180,-10-9-180,10 22 270,-13-23-270,13 10 180,-10-13-269,23 13 359,-23-10 0,23-3 90,-10-3 90,1-10 0,9 0 180,-23 10-1,23-23 91,-23 22 0,10-22 989,0 10-1169,3-13 0,0 13 0,-3 3 0,-13 13 1439,0 0-1529,-13 13 0,10-10 0,-10 23 0,13-23-90,0 23 0,0-23 0,0 23-180,0-22-90,0 22-1889,13 3 1260,3-10-91,1 7-179,-4-13-180,-13-10-90,13 10-181,-10-13-89,23 0-1169,-23 0 2878,36-13 0,-45 22 0,18-7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46.21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1 351 5701,'11'-55'2473,"0"0"1,7-39-855,-18 78-180,0-10 871,0 10-1050,0-1 129,0-9-580,0 23 1419,0-10-1598,0 0 492,0 10-493,0-10 1,0 13 0,0 0-91,0 13 1,0-10-90,0 23-91,0-23 991,-13 62-1260,10-39-90,-10 42 0,13-38 0,0-1 0,13 0 0,-10 0 0,10 0 0,-13 0 0,0-12-900,0 35 181,0-43-181,0 30-89,0-26-451,0-10-179,13 23-359,-9-22-1,8 9-1979,-12-13 2249,0 0 0,-10 2 0,-3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32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24575,'11'-1'0,"31"-6"0,10 1 0,20-3 0,-9 5 0,-24 2 0,-14 1 0,-18 0 0,-7 2 0,-3 1 0,1-1 0,-1 1 0,0-2 0,-1 1 0,-1 1 0,1 0 0,1-1 0,2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46.36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76 59 6543,'-26'-16'7826,"-7"3"-6927,30 13 1080,-10 0-1799,13 0-180,13 0-180,-10 0-270,23-13-269,-10 9-181,0-9-179,10 13-360,-10 0-720,14 0 2159,-1 0 0,-16 2 0,-4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46.82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59 29,'9'-29'5667,"5"13"-1581,-14 3-2827,3 13 2112,10 0-2471,-13 0 3554,0 0-3914,0 13 2877,0-10-2967,0 23-2493,13 3 2403,-10-9-90,10 19 0,-13-23 0,0 13-90,0 0 0,0 0-90,0 1 3391,0-1-3391,0 0 0,0 0-270,13 39 90,-9-42 90,9 26 0,-13-52 0,0 13 0,0-10 0,0 10-179,0-13-1,0 0 90,0-13 0,0 10 0,0-36 0,0 20 90,-13-10-90,9 3 0,-9-17 90,13 8 0,0-20-90,0 25 90,0 1-90,13 0 90,-9 0-90,9 13 90,0-10-90,-10 9-90,23 1 90,3-10 90,-10 23-90,20-10 90,-35 13-90,22 13 90,-10-10-89,0 10 89,10 0-90,-23-9 0,10 8 0,0 1 0,-10-9-324,10 22 234,-13-23 0,0 10 0,0-13-180,0 13 90,0-10-449,-13 23-1,10-23-125,-23 10-324,23-13-6387,-23 13 2519,10-10 5037,0 10 0,-8-11 0,12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47.53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1 438 107,'7'-16'4767,"20"-10"-891,-37 23-2617,36-10 1050,-23 13-1230,10 0 531,-13 0 99,0 0-180,13 13 1701,-10-10-2781,10 10 1,-13-13-180,0 0 0,0 13-180,0-10 90,0 23-90,0-23-90,0 23 0,0-10-270,0 14 180,0-14-90,13 10 90,-9-23-90,22 23 90,-23-23-90,23 10 90,-23-13 0,10 0 90,-13 0 0,26-13-90,-7 10 180,11-23-180,-5 23 180,-21-23 0,22 10 90,-23-1 0,23-8 0,-23 8 90,23 1 180,-23-23-91,10 33-269,0-33 0,-9 35 90,8-8 0,-12 12 900,0 0-811,0 12 451,0 5-450,0 12-90,0-13 0,0 10-90,0-10-1,0 1 1,0 8 0,0-8-90,0 12-90,13-13-899,4 36 539,-1-42 1,10 29-91,-23-26-90,23-10-179,-23 10-1,23-13-179,-23 0-1,23 0-269,-22 0-2519,35-26 2609,-20 6-1,10-9 181,-3 3-90,-23 10 269,23-13 91,-22 0 359,22-1 180,-23 1 90,23 0 1259,-10-39-539,13 42 89,-13-39 91,-3 49 89,0-13 1,-9 0-1,9 12 181,0-9-91,-10 10 1,10 0 1528,-13-23-1798,13 20-180,-10-11-91,10 17 1,-13 13 629,0 0-449,0-13-90,0 10 89,0-10 900,0 39-1079,0-19-90,0 32-90,0-23 0,0 13-90,0-13-180,0 10 0,0-10 0,0 14 0,0-1 0,0 0 0,13 26 0,-10-19 0,10 6 0,-13-16 0,13-10 0,-10 13-90,10-12-540,0 8-90,-9-21-269,22 22-5397,-10-23 4317,13 10-1799,-13-13-2698,-3 0 6566,-13 0 0,-2 7 0,-1 3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47.71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54 29 2371,'-7'-16'4138,"16"3"-942,-48 13-2116,35 0 691,-9 0-871,13 0 869,13 0-1229,4 0 1212,-1 0-1482,10 0-180,-10 13-270,0-9-180,10 9-359,-10-13-91,14 0-359,-1 0 1169,13 0 0,-25 4 0,5 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49.66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1196 117 0,'4'-29'2359,"7"13"1437,-24 3-2627,13 13 1222,0 0-1491,13-13 762,-10 9-852,10-9 3980,-13 13-3801,0 0-629,0-13 0,0 10-90,0-10 89,0 13 631,0 0-720,-13 0 359,-3 0-359,-13 0 0,-1 0 0,14 0 0,-10 0-90,10 0 0,-13 0-1,0 0 1,0 0 90,12 0-90,-9 13 360,-3-10-360,-3 23 90,3-22-91,3 9 91,22-13 90,-22 13 0,23-10-90,-10 23 0,0-23 89,10 23 451,-23 3-540,23 4-90,-23-4-180,23-3 0,-10-10 0,13 13 0,-13 13 0,9-9 0,-9 9 0,13-13 0,0 13 0,-13 43 0,10-30-892,-10 39 892,0-49 0,10 1-461,-10 9 461,0-10 0,10 14 0,-10-14 0,-1 20 0,2 3 0,5-3-485,-13-3 0,1-1 485,16-6 0,-23-9 244,23 12-244,-10 1 0,0-1 0,10-13 0,-23 11-2420,10 41 2420,-14-26 0,14 27-457,-10-43 457,23-10 0,-23 14 0,23-1 0,-23 0 0,10 1 0,-1 12 0,-2-3 0,-1 4 0,10-21 0,1 1-52,-5 20 1,-1-4 51,-11 3 0,23-12-75,-23-1 75,22 0 0,-9 1 0,0-1 0,10 1 0,-10-5 0,0 2 0,10 15 0,-4-15 0,1-1 0,6 3 0,0 0 0,0 1 0,0-1 0,-13 0 2161,10-12-2161,-10 9 0,13 29 0,0-28 0,0 25 0,0-52 0,0 0 583,0 13-583,0-9 0,13 9 1137,-10-26-1137,10 10 702,-13-10-702,0 13 0,0 1 491,13-1-491,-10-13 60,10 10-60,-13-23 0,13 23 0,-10-23 0,23 10 0,-22 0 0,22-9 0,3 22 0,3-23 0,10 10 0,-12-13 0,-1 0 0,0 0 0,-13 0 0,10 0 0,-10 0 0,14 13 0,-1-10 0,13 10 0,-10-26 0,11 10 0,-27-10 0,-3 13 0,0 0 0,-10 0 0,23 0 0,-23 0 0,23 0 0,-10 0 0,1 0 0,9 0 0,-23 0 0,10 0 0,-13 0-2458,0 0 0,-10 6 1,-1 1-1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0.42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101 58 6004,'-12'-16'9354,"2"3"-8005,10 13 990,0 0-1349,0-12-1,0 8-269,0-9 89,0 13 2969,0 0-3328,0 13-1,0-9 1,-13 21-90,10-21 0,-10 22-90,13-23-270,0 23 0,0 3 0,0 3 0,0-2 0,0-4 0,0-23 0,0 23 0,0-23 0,0 23 0,0-23 0,0 23 0,0-23 0,-13 23 0,10-9 0,-10-1 0,13-3 0,0 0 0,0-10-540,0 10-629,0-13-8662,0 0 7386,0 13 1,-9-9-1,-3 11 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0.68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51 29 6363,'-5'-16'6477,"2"3"-5308,-26 13-90,16 0-359,13 0 719,0 0-2698,0 13 269,0-9-89,0 8-270,0-12-810,13 0-899,-10 0 3058,10 0 0,-24 10 0,-3 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0.86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71 4 0,'-5'-3'4859,"15"6"-690,-36 13-2820,13-3 1008,10-13-108,-10 13-1233,13-10-1016,0 10 2507,0-13-3856,0 0 360,0 13-181,0-9-179,0 9-1169,0 0 2518,0 3 0,-9 4 0,-2-1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1.01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49 3 6903,'-17'-3'2968,"25"7"-2338,-47 12-180,39-3-270,0-13-270,0 13-630,0-10-719,0 23-90,0-10 1529,13 1 0,-22 2 0,6-11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1.21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174 1 0,'-29'23'5887,"34"-26"-1888,-57 42-2380,39-26 2229,10-10-2768,-10 10 608,13 0-1058,0-10 2993,-13 23-3173,9-23 360,-9 23-810,13-23 0,0 23-180,0-22-90,0 21-360,0-21-179,0 9-271,0-13-269,0 0-90,-12 13-8392,8-10 9657,-9 10 1,9-3 0,-2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33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24575,'2'17'0,"4"2"0,-1 10 0,3-6 0,-3-6 0,-2-6 0,-1-5 0,-1-3 0,0-3 0,2 0 0,-2 0 0,1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1.96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108 146 6903,'-11'-16'4677,"2"-10"-2338,9 10-1170,0 0 181,0 3-91,0 0-90,0 10-89,0-10 1708,0 13-1978,0-13-1,0 9-89,0-9-1,0 13 361,0 0-811,-13 13 271,10-9-270,-10 9 90,13 0 0,-13 3-360,-3 13 0,0 0 0,3 0 0,13 1 0,0-1 0,0 0 0,0-13 0,0 10 0,0-10-3392,0 26 3392,0-9 0,0-4 0,13-3 0,-10-10 0,10 1 0,-13-5 0,13 1-270,-10-9 2942,10 9-3301,0 0-91,-10-10-90,23 10-1078,-22-13 718,9 0-269,0 0-90,-10 0 0,23-13-270,-23 10-90,23-10-810,-23 13-1528,10-13 4227,-13 9 0,-9 1 0,-2 16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2.12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107 109 0,'-17'-16'3980,"12"-10"-517,-37 23-2474,29-10-269,13 13-180,0 0 1071,-13 0-1251,9 0 510,-9 0-690,13 0 1926,13-13-2376,-9 9-90,9-8-180,-13 12-89,13 0-91,3 0-4227,39-13 4947,-32 9 0,15-1 0,-39 15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2.47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187 103 0,'-6'-28'3119,"16"12"-389,-36 3-1291,26 13 1425,0 0-1515,0-13 825,0 9-1184,0-9 2676,0 13-2946,-13-13 1524,10 10-1704,-23 3-91,23 3 181,-23 10-3842,23-13 3392,-23 13 0,23-9-90,-23 9 0,22-13-1,-9 13 1,13-10 0,-13 23 3392,10-23-2942,3 23-90,3-23-180,23 23-91,-22-23 91,22 10 0,-23-13-90,23 13 0,-23-9-90,23 9 90,-23-13 0,10 12-90,0-8 0,3 22-90,1-23 90,-4 10-90,-13-13 0,0 13 89,0-10-89,12 23 0,-8-23 0,-4 23 0,-4-22 0,-8 8-89,-1 1-1,9 4-90,-22-1-180,23-3-180,-23-13 1,23 0-361,-23 13-359,23-10-360,-23 10-270,23-13-4048,-10 0-449,0 0 6386,9 0 0,-17 2 0,10 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5.11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32 117 1978,'2'-29'3778,"6"12"-441,-21-9-2437,13 23 915,0-10-1095,0 13 89,0-13 682,0 10-951,0-10 1609,0 13-800,0 0-1079,0 13-180,0-10 180,-13 10-180,10-13 180,-10 13-90,13 3-180,0 1 90,13 9-90,-10-23 89,10 23-178,-13-23 178,0 23-89,13-10 90,-9 0 0,9-3-90,-1 0 90,-8-9-180,9 22 180,-13-23-180,13 10 180,-10-13-180,23 0 180,-10 0-270,0-13 270,10 10-90,-10-23-694,1 22 694,9-22 0,-23 23 90,23-23-90,-23 10 180,10 0-90,0-10 180,-10 23 604,10-10-604,-13 0 0,0 9 359,13-34-539,-10 31 0,10-19-90,-13 26 450,0 0-450,0 13 180,0-10-90,-13 23 90,10-10 0,-10 1-91,13 9 91,0-10 0,0 13 0,-13-13 0,10 10 90,-10 3-180,13 4 90,-13 9-180,10-13 90,-10-13 0,13 10 0,0-9-90,-13 12 90,10-13-90,-10 10 0,13-23-90,0 23-90,-13-10-90,9 1-90,-9-4-270,13-13-359,0 13-180,0-10-271,-12 10-269,8-13-179,-9 0-1620,0 0 3508,10 0 0,-16 6 0,10 3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5.72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122 146 0,'1'-29'3365,"19"0"419,-30 13-636,23-10-843,-13 23-1315,0-10 527,0 13-257,0 0 1777,0-13-2587,0 10-91,0-10 91,0 13 1619,0 0-1619,0 13-180,0-10 89,0 10-89,-13 0 0,10-10-90,-10 23 90,0-23-180,10 23 270,-10-23-270,0 23-1,9-22 1,-9 22-90,13-23 90,-13 23-90,10-23 0,-10 10 90,13-13-90,0 13 0,-13 3 90,10 0-90,-10-3 0,13-13-180,0 0 90,0-13 90,0 10-90,0-10-89,0 0 89,0 10 90,0-10-90,13 0 0,-10 10 90,10-10 0,-13 0-90,0 10 90,0-23-90,13 22 90,-10-22-90,23 10 90,-22 0 0,9 3 0,-13 13 180,0 0-180,13 0 0,-10 0 90,10 13-180,-13-10 0,0 10-90,0 0-90,0-10-90,0 10-449,0-13-1080,0 0 630,0 13-3509,0 4 1800,0-1-1979,0-3 4947,0-13 0,-5 12 0,-2 4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6.88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124 116 4834,'0'-16'4048,"7"4"-2007,-20-1-871,13 9 242,0-9-243,0 13-269,0-13 809,0 10-1046,0-10-123,0 13 2539,0 0-2720,-13 13-89,9-10 360,-22 36-450,23-32-90,-10 32 0,13-23-90,0 0 90,0 10 0,-13-23-90,10 23 0,-10-22 90,13 9-90,0 0 90,0 3-90,0 0-90,-13-3 180,10-13-90,-10 0-90,13 0-180,0 0 270,0-13-90,0 10-180,0-23 180,0 10-180,0-1 270,0-9-180,13 10 180,-10 0-90,10-10 90,-13 23-90,0-10 0,0 0 90,0-3 0,0-1 0,13-9 0,-10 23 90,10-10-90,-13 13 90,13-13 0,-10 10 0,10-10 0,0 13 0,-9 0 90,22 13-180,-23 3 90,23 0-180,-23-3 90,10 0-180,0-9-180,-10 22-89,10-23-91,0 23-270,-10-23-1079,10 23 810,-13-23-270,13 23-90,-9-23-1350,9 10-1708,-13-13 4497,0 0 0,-10 11 0,-1 2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7.08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65 72 3369,'-26'-16'3778,"27"3"-1073,-40 13-1896,39 0 2469,0 0-3638,13-13 265,3 10-444,0-10 883,10 13-1513,-22 0-900,22 0-629,-23 0 2698,23-13 0,-28 22 0,10-5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7.58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67 146 1620,'12'-29'4677,"-3"13"-1412,-9 3-2095,0 13 7295,0 0-8015,0 13 352,0-10-532,-13 23 0,10-22-90,-10 22 1655,13-10-1745,0 0 0,0-3-90,-13 0 90,10-10 0,-10 23-90,13-23 0,0 23 90,0-22-90,0 9 90,0 0-90,0-10 90,-13 10-90,9-13 0,-8 0 0,12 0-90,0 0 90,0-13-90,12-3 0,-8-14 90,9 1-180,-13 0 180,0 13-90,13-10 90,-10 10-180,10-14 180,-13 14-90,13-10-3302,-10 10 3392,23-13-90,-23 13 180,10 3-90,-13 13 90,13 0 0,-9 0 90,21 0 0,-21 0 3302,22 0-3302,-23 0 89,23 13-89,-23-10-90,10 23-90,0-23 90,-10 23-90,10-23-90,-13 23 0,0-23-90,13 23-89,-10-22-181,10 22-270,-13-23-1169,0 23 540,0-23-180,0 10-450,0-13-1169,0 13-2069,0-10 5217,0 10 0,-2-8 0,-2 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7.76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9 59 0,'-1'-16'3799,"7"3"-177,-19 13-2723,13 0 1620,0 0-1024,13 0-1315,-10 0 463,23 0-913,-23 0 2112,23 0-2562,-22-13-179,8 10-1440,1-10-1079,-9 13 3418,22 0 0,-27 8 0,9 3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8.01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29 6273,'23'-16'7916,"-12"4"-6837,2 12-89,-13 0 719,0 0-1080,13 13 91,-9 3-90,9 0-181,-13 10 1,0-23-90,0 23 180,0-10-361,0 1 1,0 9-90,0-10-180,0 0-179,0 10-181,0-23-270,-13 23-269,9-23-271,-9 10-269,13-13 1529,-13 26 0,5-16 0,-11 19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33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24575,'6'-2'0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8.89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44 116 2355,'-8'-48'6296,"2"9"-3576,6 39 339,0 0-1709,0-13-270,0 10-156,-13 3-564,9 3 1262,-9 10-1442,13-13 179,0 13-269,0-10 180,0 23-90,0-22-90,0 22 90,0-23 90,13 23-180,-9-23-90,9 23 0,-13-23 90,13 10-90,-10-13-90,23 0 90,-23 0-90,23 0 90,-23 0-90,23-13 180,-10 10-180,14-23 0,-14 23 90,-3-10 90,0 0-90,-10 10 180,23-23-90,-23 22 90,10-9-90,-13 13-1,13-13 91,-10 10 0,10-10-180,-13 13 90,0-13-90,0 10 180,0-10-90,0 13 90,0 0 0,13 13 0,-9-10 270,9 10-271,-13 0 91,0 3-90,0 14 90,0-14 0,0 10-90,0-10 0,-13 13 0,9 0-91,-9 1 91,13-1-90,0 0 90,0 13-90,-13-9 0,10 9-90,-10-13-90,13 0 90,0-13-90,-13 10-90,10-22-90,-10 22-89,13-23-811,-13 10 181,10 0-180,-10-10-271,0 10-89,10-13-360,-23 0-1619,22 0-2518,-22 0 6026,23 0 0,-19-7 0,11-3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9.21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41 88 0,'-3'-29'2720,"27"0"897,-46 13-2718,35 3 1402,-13 13 2107,0 0-2836,0 13-943,0-10 3351,0 23-3531,0-23 1,0 23 0,0-23-180,0 23 449,-13-9-539,10 12 0,-10-13-180,13 10 180,0-23-180,0 23 180,0-23-180,0 23 0,0-22-90,0 8-540,0 1 90,0-9-269,0 9-91,0-13-1558,0 0 0,-11 0 1,-1 0-1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9.79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47 146 680,'-3'-3'4137,"15"-6"-379,-38 22-2499,26-13 1109,13-13-1109,-10 10 387,10-10-567,-13 13 3958,0 0-2806,0 13-2051,0-10 89,0 10 91,-13 0-360,10 3 180,-10 0-90,13 10 0,0-23-90,0 23 90,0-22-90,-13 22 90,10-23-90,-10 10 0,13-13 90,0 13 0,0-10-90,0 23 90,0-23-90,0 10 90,0-13-90,0 0 0,0-13-90,0-3 0,0 0 0,0-10 0,0 10 0,0-14 0,0 14 0,0-10 0,13 10 90,-10-13-90,10 0 90,0 12-90,-10-9 0,10 10 180,-13 0-180,13-10 180,-10 23-90,10-10 90,-13 13 0,13 0 0,-10 0 0,23 0 90,-22 13 0,21 3-180,-21 13 90,22-13-90,-23 10-90,10-22-90,-13 22 0,13-23-90,-10 10-90,10 0-179,-13-10-991,0 23 541,13-10-180,-10 0-181,10 10-179,-13-22-450,0 9-899,0-13 1708,0 0 1,-6 11 0,-2 4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9.98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47 76 0,'-16'-16'3209,"25"3"402,-48 13-1992,39 0 869,0 0-2128,13 0 769,-10 0-1039,10-13-180,-13 10-810,13-10 3573,3 13-3663,0 0-359,10 0-540,-22 0-719,21-13 2608,-21 9 0,0 3 0,-15 17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01.04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107 162 45,'-4'-42'4137,"15"23"-337,-37-7-2810,26 26 1974,0 0-2335,0-13 1,0 10 1269,0-10-1269,0 13 2602,0 0-2782,0 13-90,0-10 0,0 23-1,0-23-179,0 10 180,0-13-180,0 26 270,0-7-360,0 11 0,0-4-1,0-23-89,0 23 90,0-23-90,0 23 0,0-23 90,-13 23-90,10-23 90,-10 23-180,13-22 90,0 9 0,0-13-180,0 0 180,-13 0-89,9 0 89,-9-13 0,13 9 0,0-22-90,0-3 0,-13 10 0,10-20-90,-10 23 180,13-1-180,13-9 180,-10 10-180,10 0 180,-13-10-180,13 10 180,-9 0-90,22-10 0,-10 22 180,0-9-180,10 0 90,-23 10 0,23 3 90,-23 3-90,23 10 90,-22-13-90,22 0 90,-23 0 0,23 13-90,-23-9 0,10 22 0,-13-23 0,0 23-90,0-23 0,-13 23-90,10-23 0,-10 10-90,13-13-269,0 13 359,-13-10 90,10 10-90,-10-13 90,13 13 0,0-9 0,0 9 0,0-13-180,0 0 360,0 13-90,0-10 0,13 10 0,-10-13 90,23 0 0,-23 0 0,10 13 0,-13-10 0,13 10 0,-10-13 90,10 13-90,-13 3 0,0 0 0,0-3 0,0-13-90,0 13 90,0-9-90,0 22-90,0-23-90,-13 23-90,10-23-809,-23 10 179,10 0 1,0-10-181,3 10-179,13-13-1350,-13 0-1528,9 0 4137,-22 0 0,15 7 0,-11 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01.31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45 59 0,'-6'-16'4195,"15"3"-466,-35 13-2650,39-13 1,-9 10-181,9-10 2137,-13 26-2406,0-10 786,0 10-786,12-13 2802,-8 0-2983,9 13-89,-13-10-90,0 23 0,0-23-90,0 23 89,0-10-179,-13 14-180,9-14-179,-8 10-181,12-23-270,0 23-269,0-23-360,0 23-180,0-23-540,-13 10-720,9 0 2789,-9-9 0,4 19 0,-3-9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02.17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55 117 4203,'-7'-29'4407,"15"0"-6889,-34 13 3652,26 3 1347,0 0-1528,0 9 800,0-9-1070,0 13 3149,0 0-3508,0 13 207,0-9-297,-13 9 3008,10-13-3098,-10 13-180,13-10 179,0 23-179,0-23 90,0 23-90,0-10 180,0 0-180,13 10 0,3-9 0,0-1 0,10-3-90,-23-13 90,23 0-90,-23 0 90,23 0 0,-9 0 0,-1 0-90,10-13 0,-10-3 180,13-1-90,-13-9 90,-3 23 90,0-10-90,-9 0 0,9 10 0,-13-10 0,13 0 0,-10 10-90,10-10 90,0 0-90,-10 10 90,10-10-90,-13 13 90,0 0 0,0 13 90,0-10-90,-13 23 90,10-23-1,-10 23 271,13-10-571,0 13 390,-13-12-89,10 9 90,-10-10-90,13 13 0,0 0 0,-13 0-90,9-12 481,-9 9-481,13-10 0,0 13 90,-13 13-180,10-22-180,-23 19 0,23-36-180,-10 23-179,13-23-1,-13 23-449,10-23-271,-10 10-269,13-13-1979,-13 0 1529,10 0-989,-23 0-1979,22 0 4947,-9 0 0,7 4 0,-3 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02.42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40 146 0,'4'-42'3942,"6"23"-2210,-23-7-473,26 13-90,-9 10 1,8-10 1493,-12 13-1583,0 0 779,0-13-959,0 10 1767,0-10-1947,0 13 3033,0 0-3393,0 13 179,0-10-359,0 23 0,0-23-180,-12 10-90,8-13-180,-9 13-89,13-10-361,0 10-179,0-13-271,0 13-269,0-9-5127,-13 22 1259,10-23 5307,-10 23 0,8-21 0,-1 11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02.89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117 59 0,'-10'-16'5096,"17"3"-1105,-33 13-2821,26 0 2181,0 0-2362,-13 0 572,10 0-751,-10 0 2707,13 0-2887,0 13 0,0-10-91,0 10 631,-13 13-901,10-6-89,-10 9 90,13-3-180,0-10 90,-13 0-90,10 10 0,-10-23-90,13 23 90,0-22 0,0 22 0,0-10 0,0 0-90,0-3 0,0 0 0,0-10 0,0 10 0,0-13-90,0 0 0,0-13 0,0 10-180,0-36 180,13 20 0,-10-24-90,10 14 180,-13 0-90,13 13 0,-10-10 0,10 10 90,0-1-90,-10-9 90,10 23-89,-13-10 89,13 0 0,-10 10 0,10-23 89,-13 23 1,0-10-90,13 13 180,-9 0-90,22 13 90,-23-10-90,10 10 90,0 0-90,-10 3-90,10 0 90,-13 10-90,0-22 0,13 22-90,-10-23-90,10 10-90,-13 0-180,0-10-179,0 23-181,0-23-1438,13 23 808,-10-10 1,10 1-270,-13-4-1349,0-13 1798,0 0 1,-9 9 0,-3 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03.09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29 29 6466,'-16'-16'4407,"4"4"-3293,12 12 864,0 0-2247,13 0-91,-10 0-180,23 0-166,-23 0-553,36 0-308,-32 0-502,32 0 2108,-36 0 1,0 0-1,-16 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3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24575,'15'32'0,"-2"10"0,4 21 0,-2 0 0,5 10 0,-5-10 0,2 1 0,-6-16 0,-3-7 0,-4-18 0,-3-5 0,0-9 0,-1-5 0,-2-3 0,1 0 0,-2-3 0,2 2 0,1-2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03.77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 29 0,'2'-16'1680,"8"3"1930,-23 13-2530,13 0 3387,0 0-3927,13 0-1,-10 0 1400,10 0-1489,-13 0 4561,0 0-4741,0 13 0,0-10-90,0 23 89,0-22-179,0 22 270,0-10-270,0 0 0,0-3 90,0-13-90,0 13 0,0-10 90,0 10-90,0-13 449,0 0-359,-13 13 90,10-10-180,-10 10 0,13-13 0,0 0 0,13 13-90,-10-9 90,10 9-90,-13-13-630,0 0 450,-13-13-90,10 9-89,-10-9-91,13 13-5846,0 0 5036,13 0-4946,-10 0 6206,10 0 0,-26 1 0,-2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04.77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175 87 672,'-9'-16'2518,"16"4"-1513,-33 12-375,26 0 5936,0 0-4843,-13 0-1363,9 0 743,-9 13-833,13-10 1519,0 10-1430,0-13 451,-12 26-540,8-20 1241,-9 33-1331,13-36 0,0 23-90,-13-22 0,10 9-1,-10 0 1,13-10 0,0 23 0,0-10 90,-13 0-180,10-3 90,-10 0 0,13-10 90,0 10 0,0-13 0,0 0 0,0 13-90,0-9 0,0 9 179,0-13-179,0 0-90,-13 0 0,10 0-90,-10 0 0,13-13-89,0 9 179,0-22-360,0 23 90,0-23 0,0 10 180,0-13-90,0 13 90,0-10 0,0 22 0,0-22 0,0 10 90,13-13-179,-10 13 179,23-10-90,-23 10 90,23-1-90,-23 4 180,23 0-180,-10 10 180,1-10-180,9 13 180,-10 0 0,0 0-90,10 0 179,3 13-179,4-10 90,-4 10-90,-3 0 0,-23-9 0,10 9 90,0-13-90,-10 0 0,10 13-90,-13-10-89,0 23 179,0-23-90,0 23 0,0-23 0,0 23 0,0-23 90,-13 10 0,10-13 0,-10 0-90,13 13 90,0-9 0,0 9 90,0-13 90,0 0-90,-13 0 0,10 0-90,-10 0 89,13 0-89,0 0 0,13 13 0,-10-10 90,10 10-90,-13-13 90,0 0-90,13 0 0,-10 0 0,10 13 90,-13-10-90,13 10 90,-10-13 0,23 13-90,-22-10 0,9 23 90,-13-23-90,0 10 0,0-13 0,0 13 90,0-9-180,0 22 180,0-23-630,-26 23 361,19-23-91,-19 10-90,13-13-90,10 0 0,-23 13-269,23-10-91,-23 10-179,23-13-91,-23 0-269,22 0-4947,-22 0 6237,10-13 0,-10 20 0,0-6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05.27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1 162 6183,'15'-16'4948,"10"-10"-3599,-21 23-270,9-10-89,-13 13-181,0 0-89,13 0-91,-10 0 1,10 0 90,-13 0 1708,0 0-2158,0 13 0,0-10 90,0 23-180,0-10 90,0 0-91,-13 10-89,10-22 270,-10 35-270,13-33 0,-13 20 0,9-26 0,-9 13 90,13-10 0,0 23 0,0-23-90,0 10 90,0-13 179,0 0-359,0-13 0,0 10 0,0-10 0,0 0-90,0-3 0,0 0-89,13-23 89,-9 19 90,22-22-90,-23 13 90,10 13-90,0-10 90,-10 10-90,10-1 90,-13 4-90,0 0 90,0 10-90,26-23 180,-20 23-90,20 3 0,-26 3 90,13 10 0,-9-13 0,22 13-90,-23-10 90,10 23-90,-13-22 0,13 35-90,-10-33-90,10 33-90,-13-36-180,0 23-359,0-23-91,0 10-179,0-13-181,13 13-89,-10-9-180,-3 22-6746,-3-23 8275,-10 23 0,5-21 0,-2 10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05.46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 59 3426,'2'-16'4227,"7"3"-1330,-22 13-1818,13 0 1620,0 0-2340,13 0-2721,-10 0 2542,23-13 756,-22 10-1116,35-10 545,-33 13-994,33 0-181,-36 0-179,23 0 2631,-23 0-3891,36 0 2249,-32 0 0,22 14 0,-26 4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06.04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58 272,'14'-16'4138,"-3"3"-472,-11 13-2677,0-13 1366,0 10-1276,0-10 679,0 13-678,13 13 449,-9-10-360,22 23 1821,-23-22-2630,10 22 0,-13-23-91,0 23-89,0-23 0,0 10 0,0-13-180,0 13-180,0-10-1529,0 36 720,0-32-271,0 19-269,0-26-360,0 0-989,0 13-1889,0-10 4767,0 10 0,-8-8 0,-1 2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06.56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1 146 0,'12'-42'4756,"-2"23"-4525,-10-20 849,0 36-22,13-10-159,-10 13 986,10 0-1075,-13-13 1158,0 9-1248,0-8 2366,0 12-2546,13 12 2373,-10-8-2554,10 22 1,-13-23-180,0 10 270,0 0-360,0 3 0,0 0-180,13 10 180,-10-22-180,10 21 180,-13-21-180,0 22 180,0-23-180,13 10 90,-10-13 0,23 0 0,-22 0 0,34 0 0,-31 0 0,32-13 0,-36 10 0,23-23 90,-23 22-90,10-21 449,0 8-359,-9 1 90,21-10-90,-21 23-90,9-23 90,-13 23-90,0-10 90,0 13 270,0 0-180,13 0 90,-10 0 0,10 13-1,-13-10 91,-13 23-90,10-10 90,-10 13 0,13-12-91,0 8 1,0-8 0,0 12-90,-13 0 0,9 0-2932,-9 0 2931,13 1-89,-12-1 0,8 0 0,-9 0-90,13 0 0,-13 1 0,10-1-90,-10-13-90,13 10 1,0-10-991,-13 13 630,10-12 2573,-10-4-3112,13 0-270,0-10-180,0 10-90,-13-13-270,10 0-1529,-10 0 3418,13 0 0,-6 6 0,-1 3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06.83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0 175 1856,'11'-42'4588,"-3"23"-3239,-8-20 810,0 23-1350,13-13 1,-9 12 2108,9 4-2018,-13 13 3327,0 0-3867,0 13 868,0 4-1138,0-1 417,0-3-596,0-13 1201,0 13-1472,0-10-359,0 23-181,0-23-179,0 23-1800,13-23-1888,-10 23 0,10-22 4767,-26 22 0,9-22 0,-11 10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07.47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158 59 831,'-16'-3'4407,"18"-7"-782,-28 23-2636,26-13 2046,0 0-1146,0 13-489,0-10-681,0 10 1972,0-13-2151,0 0-1,0 13-179,0-10 90,-13 23-90,9-9-91,-9-1 1,13 10 360,-13 3-450,10-10-90,-10 20 0,13-22 0,-13-1 0,10-3 0,-10 0-1,13-10 1,0 23 0,0-23-90,0 10 90,0-13 0,-13 13-90,10-10 0,-10 10 0,13-13 0,0-13 0,0 10 0,0-23 0,0 23-90,0-23 0,0 23-269,0-49 269,0 29-90,0-32 90,13 39-180,-10-10 180,23 10 0,-23-14 0,10 1 0,0 13 90,-10-10-180,23 10 90,-9 0 0,-1 3 90,10 13-90,-23 0 0,23 0-89,-23 0-1,10 0 90,-13 0-90,0 0 0,0 13-540,0-10 540,0 10-89,0 0 89,0-10 0,0 23 90,0-23 90,-13 10-180,10-13 180,-10 13-90,13-10-90,-13 10 180,10-13-90,-10 0 0,13 0 0,0 0 180,0 13 0,0-9 0,0 9 0,13-13 450,3 13-360,0-10 0,-3 10-1,0 0 1,-10-10 0,10 23-90,-13-23 0,0 10 0,0-13 180,0 26-180,0-19-90,0 32-90,0-36-90,0 10-180,0-13-179,-13 13-91,10-10-90,-23 10-269,23-13-180,-23 0-4318,10 0 1709,0 0 3778,3 0 0,4 7 0,-3 2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08.09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13 88 2355,'9'-16'3868,"-1"3"-1032,-8 13 3100,0 0-4706,0 13-781,0-10 368,0 23-547,0-23 1285,0 10-1375,0-13 90,0 13 90,0 3-181,0 14-179,0-14 90,0 10 0,0-23 0,-13 23-90,10-23 90,-10 10-90,26-13 0,-10 0 0,10 0 0,-13 0 0,0 0 0,0-13 0,0 10 0,13-23 0,-10 23-90,10-23 0,0-3 90,-10-4 0,10 4-90,0 3 90,-9 23 0,9-23 0,-13 23 0,13-10 0,-10 13-90,10-13 90,-13 9 0,0-9 0,0 13 0,0 0 0,13 0 0,-10 0 0,10 0-90,0 0 90,-10 0-179,10 13 89,-13-9 0,13 9-90,-10-13 90,10 0 0,-13 13 0,0-10 0,0 10-90,0-13-540,0 0 541,0 13 89,0-10 0,0 10 0,0-13 90,0 13-90,0-10 90,0 10 0,13-13 0,-9 0 0,9 0 180,-1 13 0,-8-10-90,9 10-1,-13-13 91,0 13-90,0-9 0,0 22 0,0-23 90,0 10 0,0 0 0,0 3-90,0 0 90,0-3-90,0-13 0,-13 13 0,9-10 0,-8 23-90,12-22 90,-13 9-180,9-13-90,-22 0-540,10 0 90,0 0-179,-10 0-270,23 0-181,-10 0-269,13 0-989,-13 0-1440,10 0 3958,-23 0 0,18 0 0,-10 2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09.08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1570 88 0,'9'-16'2514,"11"3"557,-17 0-2531,23 10 1123,-10-10-1123,0 13-1388,10-13 1838,3 9 1260,-9-9-1710,19 13 89,-23 0-89,0 0 0,-3 0-180,13 0 2569,-19 0-2480,32 0 541,-36 0-1,23 0-449,-23 0-90,23 13 89,-23-9-89,10 22 0,-13-23 0,13 23-1,-10-10-89,10 13 0,-13 0 629,0 26-1256,-13-19 537,10 32 90,-10-35-91,13 22-29,0-23 30,-13 10-90,10 1 89,-10 2-89,0 0-1898,-3 50 1898,0-40-1,-10 29-214,22-29 215,-22-9-297,23-1 207,-10 10 90,0-22-180,10 22 180,-23-23-90,10 49 1411,-13-16-1501,12 10 90,-9-7 266,23-36-266,-23 23-90,23-9 90,-23-1-90,23 10 0,-23-9-2541,23-1 2541,-15 8 0,-3 1 0,1 5-259,-1-3 0,0-2 259,5-9 243,-10 11-243,10-11 0,-13 13 0,12 1 0,-9-1 0,10 1-1658,0-1 1658,-3-4 0,-1 2 0,1 16 637,5-16 0,-2-2-637,-10 4 70,23 1-70,-23-1 0,23 13 0,-10-9 0,0 9-1521,10 1 1521,-16-10 0,-1 2 1132,13 24-1132,-5-26 0,-2-1 0,1 11 0,10-11 235,-23 11-235,23-14 0,-23 0 0,23 1 0,-10-1-1413,0 1 1413,-3 38 0,-1-42 1438,4 39-1438,0-62 608,10 11-608,-10-1 0,0-10 444,10-3-444,-10-3 0,13-9 0,-13 25 3067,10-23-3067,-10 7 714,13-13-714,0-10 267,0 23-267,0-22 0,0 22 0,0-23 0,0 10 0,-13-13 0,10 13 0,-10-10 0,13 10 0,-13-13 0,9 0 0,-9 0 0,0 0 0,10 0 0,-10 0 0,0 0 0,-3 0 0,-13 0 0,13 0 0,3 0 0,13 0 0,-13-13 0,9 10 0,-22-10 0,23 13 0,-23 0 0,10 0 0,-26 0 0,9-13 0,-9 10 0,13-10 0,0 13 0,-13 0 0,9 0 0,-9-13 0,13 9 0,0-9 0,-13 0 0,9 10 0,-9-10 0,13 13 0,13 0 0,3 0 0,0-13 0,9 10 0,-22-10-990,23 13-899,-10 0-5487,13 0 4918,0 0 0,-4 13 1,0 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4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201 308 24575,'82'-19'0,"-23"11"0,7-1 0,-2 1 0,6 0 0,4 1-1688,-2 2 0,4 1 1,2 1-1,2-1 1688,9 0 0,2 0 0,1 1 0,1-1 0,0 1 0,0-1 0,1 1 0,1-1 0,-14 1 0,2-1 0,1 0 0,-2 0 0,-3 0 0,5 0 0,-2 1 0,-1-1 0,-2-1 0,21-1 0,-2 0 0,-2 0 95,-8 1 1,-3 1-1,-3-1-95,15-3 0,-6 0 389,-9 0 0,-1 1-389,0-1 0,-3 2 0,-14 1 0,-1 0 0,7 2 0,1 0-101,-11 2 0,0-1 101,6 0 0,1-1 0,1 2 0,0-1 0,3 0 0,3 1 1180,11-4 1,1 2-1181,-2 2 0,-1 0 0,3-2 0,1 0 0,5 1 0,0 1 0,-8-1 0,0 0 0,8-1 0,0 0 0,-15 0 0,0 0 0,8 0 0,0 1 0,-13-3 0,-2 1 534,2 2 0,0 0-534,1 0 0,-2 0 0,-9 2 0,-1 0 0,-1-1 0,0 1 0,0-1 0,0 1 375,-7 0 1,0-1-376,47 1 260,-33 0-260,-25 0 975,-25 0-975,-8 0 474,-3-1-474,-3 1 0,-2 10 0,-1 13 0,-1 16 0,-1 30 0,0 22 0,0-32 0,-1 1 0,2 2 0,1 1-264,-1 10 1,0 0 263,1-4 0,0 0 0,0 1 0,0 0-3305,1 4 0,0-2 3305,-1-6 0,0-2 0,1-1 0,0 0 0,-2 0 0,2-2 0,0-10 0,0-1 0,-1 2 0,1-2 0,3 34 353,-3 2-353,1-15 6784,0-5-6784,-1-5 0,3-17 0,-3-8 0,2-13 0,-2-13 0,0-5 0,-15-1 0,-33 4 0,-25 5 0,10-5 0,-8 1-770,-15 2 0,-5-1 770,22-3 0,-3 0 0,-2-2-804,-17 1 0,-3-2 1,-1 1 803,4 0 0,0 1 0,0-1 0,0-1 0,-1-1 0,-1 1 0,15 1 0,-2 1 0,1 0 0,0-1 0,-17-2 0,1 0 0,-1 0 0,19 0 0,-1 1 0,1 0 0,3-1-387,-9-3 0,4 0 0,2 0 387,6 2 0,2-1 0,3 0-91,-9-1 1,5 0 90,2 0 0,2 0 0,5 0 0,2 0 0,6 0 0,1 1 1234,-48 3-1234,46 0 0,0 0 0,-44 5 0,45-5 0,-1 0 0,-46 1 0,40-3 0,0 1 0,1 0 0,0 2 0,-2-2 0,-2 2 0,-5 0 0,1 1 0,10-2 0,3 0 2396,-45 3-2396,18-4 1422,24 0-1422,4-3 241,0 2-241,2-2 0,-6 1 0,1 1 0,-11 5 0,5-1 0,2 2 0,1 0 0,10-3 0,-5 1 0,9-2 0,0 0 0,4 0 0,1-2 0,-5 1 0,-1 0 0,-3 0 0,-8 0 0,-1-2 0,-5 0 0,4-1 0,-10 0 0,2 0 0,-8 0 0,-4 2 0,-3-1 0,6 2 0,-10 1 0,21-2 0,-1 0 0,12-2 0,3 0 0,7 0 0,9 0 0,6 0 0,11 0 0,1 0 0,2 0 0,-2 0 0,2 0 0,-3 0 0,6 1 0,-1-1 0,7 1 0,0-1 0,3 0 0,0 0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34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24575,'23'-9'0,"4"-2"0,25-11 0,-2 0 0,11-5 0,-19 6 0,-12 6 0,-17 7 0,-9 4 0,-5 3 0,-3-1 0,1 2 0,0-1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13.16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59 146 5128,'3'-16'3238,"7"3"-1825,-23 13-424,13-13 268,0 10-177,0-10-1,0 0 1080,0 10-990,13-23-90,-10 22 276,10-9-366,-13 13 1350,0 0-1800,0-13-89,0 10-90,0-10 989,0 13-180,0 0-719,-13 0-180,10 0 0,-10 13 0,13 3-90,0 1-90,0 9-90,-13 3 0,10 3 0,-10 10 0,13-12 0,0-14 0,0 10 0,-13-10 0,10 13 0,-10-13 0,13 10 0,0-9 0,0 12 0,0-13 0,0 10 0,0-23-180,0 23 0,0-23-90,13 23-180,-10-22 90,10 9-179,-13-13-1620,26 0 1170,-20 0-1,33 0-269,-35 0 0,22 0-181,-23 0-89,10-13-90,0 9 0,-10-9-989,10 0 2608,-13-3 0,-2 6 0,1 4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13.34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116 59 8522,'-32'-16'3958,"7"3"-4782,12 13 2893,9 0-437,-9 0-823,1 0 251,8 0-521,-9 0-179,13 0 270,0 0 561,13 0-1281,-9 0-1709,34-13 809,-31 10-89,32-10-90,-23 13-181,0 0-1078,10 0-1260,-10 0 3688,14 0 0,-24 1 0,-6 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13.71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256 117 0,'2'-29'3525,"7"13"331,-22 3-2597,13 13 1,13-13 808,-10 9-60,-3-9-1288,-3 13 597,-10 0-867,13-13 2583,0 10-2673,0-10-90,-13 13 89,10 0 631,-49 26-900,42-19 90,-42 19-90,49-13-90,-10-10 89,13 10 1,13 0 0,-10 3-90,10 0 0,0 10 90,-10-23-90,10 10 90,-13-13-90,13 13 0,-10-9 0,10 9 90,0 0-90,-9-10 90,9 10-90,-13-13 0,0 0 90,0 13-90,0-10 0,0 23 0,0-23 0,-13 10 90,9-13-90,-22 0-360,10 13 0,0-10-269,-10 10-181,23-13-269,-23 0-180,23 0-181,-23 0-359,22 0-1079,-22 0 2878,23 0 0,-19-3 0,11-1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13.99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59 0,'14'-16'5139,"-3"-10"-1058,-11 22-2642,0-9 1106,0 13-656,0 0 290,13 0-1550,-9 0 3125,8 0-3305,1 0 1,-9 0-90,9 13 0,-13-9-90,13 9-91,3 0 1,0-10 90,10 23-180,-23-10 0,23 0-90,-23 10-90,23-23-90,-22 23-180,22-22-89,-23 22-181,10-23-269,0 23-181,-10-23-1348,23 23 1078,-23-23-179,10 10-180,-13-13-809,0 13-1260,0-10 3778,0 10 0,0-11 0,0 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14.21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340 117 6094,'-3'-62'5666,"1"20"-4496,2 29-181,0 13 5307,0 0-5576,-13 0-90,9 0-181,-9 0 1,0 13 0,10-9-180,-23 22 0,23-23-90,-23 23-1,10-10-538,-26 13-91,22 0-270,-19-12-449,23 9-180,0-23-180,-10 23-90,23-23-360,-10 10-810,13-13-1708,-13 13 4497,9-10 0,-14 14 0,10-11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14.48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65 59 817,'13'-29'4587,"-3"13"-640,-10 3-2418,0 13 3995,0 0-1746,-26 52-3598,7-39 90,-10 51 391,16-60-481,13 9 1981,0 0-2072,0-10 91,0 36-90,13-20-90,-10 10 0,23-3-90,-10-22-90,0 9-89,10-13-181,-9 13-180,-1-10-269,10 10-1440,-10-13-719,13 0 1169,0 0-810,-12 0-4830,9 0 7529,-23 0 0,23 2 0,-9 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14.73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58 87 613,'0'-29'4227,"6"13"-571,-19 3-2486,13 13 1082,0 0-1263,-13-13 671,10 10-671,-10-10-89,13 13 1371,0 13-1551,0-10-91,0 23-89,0-23 0,0 10-1,0 0-179,0 4 0,0 12 859,0-13-950,0 10-89,0-10-180,0 78-449,0-61-1,0 58-270,0-88-89,0 23-271,0-23-179,0 23-5217,0-23 989,0 10 5487,0-13 0,-9 11 0,-3 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15.86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1039 234 6723,'-16'-16'3778,"3"3"-4662,0 13 1694,10 0 1995,-10 0-2085,13 0-90,0 0 201,-13 0-381,9 0-90,-9 0-90,13 0 449,26-13 396,-6 10-936,22-10 91,-13 13-180,13 0-513,4 0 603,25 0-1044,-9 0 954,22 13 89,-9-10-3055,12 10 3011,-11-13 0,1 0-135,-25 6 0,0 1-376,25-6 0,-2 1 376,13 11 0,-1-13 0,1 0 0,-1 13-358,-12-10 358,9 10-1187,-22-13 1187,-6 7 0,-2-1 0,1-2 0,40 9 449,-50 0-359,0-10-90,-2 10 0,-14-13 651,0 13-561,0-10 2104,0 10-2104,1 0 90,-1 3 0,0 13 3191,0-12-3281,-13 8 335,10-8-335,-22-1 0,8 10 0,1-10 90,-9 13-90,9 0 90,-13 1 179,0 25-659,0-7 390,0 11 0,0-4 0,0-23-90,0 24 90,0-11-90,-13 13 90,9-12-90,-9 9 90,1-10 0,8 40-90,-22-20 0,23 6-561,-10-29 561,13 0 0,-13-9 90,10 9-90,-10-13 90,0 0 0,10 14 0,-23-24-90,22 20 454,-8-36-454,-1 23 677,9-23-587,-9 23-90,0-22 0,10 9 0,-23-1 90,23-8-90,-49 22 90,29-23-90,-32 10 0,26-13 0,0 0 0,0 0 0,-14 0 90,11 0-90,-23 0-3392,9 0 3392,-13-6 0,-5-1-944,-23 4 944,23-10 0,1 0 0,-21 9 0,9-21 0,-13 21 90,1-22-90,-1 23 0,1-10 0,-1 0-978,27 6 0,-4-2 978,-3-6 0,-1 1 0,1 5 0,0 2-274,2 0 0,6 1 274,-15-7 0,-9 9 0,9-22 1156,0 23-1156,4-23 0,0 23-1022,22-10 1022,-4-1 0,-1 2 0,-1 6 1413,-29-33-1502,41 35 89,1-22 0,10 23 798,-10-23-798,25 23 665,-9-10-665,10 0-90,-26-3 90,10-13 437,2 12-437,17 4 0,0 0 0,10 10 0,-10-10 0,13 0 3302,0 10-3302,-13-23 0,10 23-90,3-36 90,16 19 0,0-9 0,10 3 0,-22 10 0,22 0 0,-23-10 0,23 10 0,-10-14 0,0 1 90,23 0-494,-19-13 404,22 9 90,-26-22-90,10 23-146,-10-10 236,0-1 0,10 11-90,-9-10 90,-1 0-3061,10-4 3151,-10-25-90,0 22-149,10-6 59,-23 26 90,23 0 225,-22 0-225,9-1 72,-1 1-162,-8 0 3312,22 13-3132,-10-36-90,0 42-90,10-42 330,-23 49-330,23-23 0,-22 23 0,21-10 0,-21 0 0,22 10 90,-23-10-180,23 13-720,3 0 181,3 0-271,11 0-359,-27 0-270,10 0-1,-10 0-268,26 13-1621,-9-10-2427,-4 10 5846,10-13 0,-29 17 0,21 5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34.4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224 117 4573,'14'-16'2159,"-2"3"-759,1 13-770,-10 0-90,10 0 361,-13-13-271,0 10 138,0-10-228,0 13 1058,0 0-1058,0-13 89,0 10-89,0-10-90,0 13 0,0 0 989,-13-13-989,10 9-91,-23-9 91,23 13-90,-23 0-90,22 0 0,-21 0-1,21 0 1,-22 0-90,10 0 90,0 13 270,-10-9-270,10 22-1,-1-23-89,5 23 90,-1-23 90,9 23-90,-9-10 0,13 0 0,-13 10-91,10-9 361,3 38-360,3-20 0,10 8-90,-13-17 0,0-10-90,0 13 90,13 0 0,-9 0-90,9 1 90,-13-14-180,0 10-270,0-10 90,0 0-180,12 10 1,-8-23-271,9 23-90,-13-22-179,0 9-180,0-13-181,0 0-89,0 13-180,0-10 1619,0 10 0,-3-8 0,-2 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34.5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32 117 2425,'-11'-29'5397,"16"13"-2866,-30 3-1721,25 13 1348,0 0-1798,13-13 153,-10 10-513,10-10 894,0 13-1433,-10 0-1080,23-13-720,-10 10-899,13-10 3238,1 13 0,-26 2 0,-6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3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24575,'1'58'0,"8"5"0,2 6 0,11 11 0,10 7 0,-16-39 0,0 0 0,20 39 0,-9-15 0,-11-32 0,-8-14 0,-6-17 0,-3-8 0,-1 1 0,0-3 0,0 3 0,1-2 0,0 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34.8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 59 2269,'1'-16'4497,"7"3"-1191,-21 0-2316,13 10 805,0-10-985,0 13 938,0 0-938,-13 0 1112,10 0-1653,-10 13-89,13-10-90,-13 23 90,9-23-90,-9 10 0,26 13-180,-9-20 0,22 33 90,-23-35 0,10 9 0,-13-13 0,13 0 0,-10 0 0,10 0 0,-13 0-90,13 0 90,-10 0 0,10 0-90,-13-13 90,0 9-90,0-22 0,0 23-89,0-10-1,0 13-180,-13-13-180,10 10-899,-10-23 450,13 23-181,0-10-1348,-13 0-1260,10 10 3778,-10-10 0,12 21 0,0 3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35.2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79 6903,'13'-16'3958,"-2"3"-2879,-11 0-179,0 10-181,0-10 1,13 13-1,-10 0-179,10 0 0,0 0 0,-10 0-181,10 0 91,-13 0-180,13 13 0,-9-10 0,9 23-91,-13-23-89,13 10 450,-10 26-540,10-16 0,-13 19 90,0-16-90,0-23 90,0 10 90,0-13 450,-13 13-361,10-9 1,-10 9-90,13-26-90,0 9 0,13-22 0,-10 23-90,10-23 90,-13 23-180,0-23-270,13 10-90,-10-13-179,23 12-91,-23-9-179,10 23-181,0-23-179,-10 23-90,10-10-1350,-13 13-1528,13-13 4227,-9 10 0,-2-1 0,-16 15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44.4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90 146 5560,'-11'-29'3598,"17"14"-1649,-32 2-870,26 13 242,-13-13-331,10 9 122,-10-9-302,13 13 89,-13-13 110,10 10-290,-10-10-359,13 13 180,0 0-91,0-13 1,0 10 0,0-10 90,0 13 359,0 0-539,0 13 359,13 3-359,-10 0-90,23 10 0,-23-22 0,23 22 0,-10-10-180,14 13 89,-14 0-89,10-13 0,-10 10 0,13-9-2429,13 25 2429,-9-23-90,-4 20 0,-3-23-90,-10 1 0,0 8-90,10-8-90,-22-1-90,22-3 2340,-23 0-2520,10-10-89,-13 10-1350,13 0 720,-10-10-91,10 10-179,-13-13-929,0 0 0,-4 10 1,0 2-1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44.6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182 146 0,'2'-29'4165,"7"1"-120,-22 11-2695,13-9-1787,0 23 1517,0-10-1,0 0 875,0 10-1054,0-10 1608,0 13 1629,0 0-4966,-13 26 1189,10-7 2178,-10 11-2268,13-4-90,-13-10-90,10 13 0,-10 0-90,0 0 3302,9 1-3662,-9-1-90,13-13-179,-13 10-1350,10 3 719,-23 4-269,23-4-180,-10-3-270,13-23-1529,0 23-2518,0-23 6026,-13 23 0,8-20 0,-11 10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44.9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1 175 0,'14'-16'5008,"11"3"-768,-22 13-2801,10-13 1319,-13 10-1678,13-10 859,-10 13-1220,23-13 3393,-10 10-3572,0-10-3213,10 0 2943,-9 10-180,-1-10-90,10 13-270,-23 0-90,23-13-449,-23 10-91,23-10-179,-23 13 3212,10 0-3483,-13 0 1,13-13-6836,4 9 8185,-1-9 0,-12 24 0,-15 2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45.1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 3 444,'-12'-3'4228,"17"7"-4198,-31 12 1140,13 10 1425,10-23-1425,-10 10 941,13-13-222,0 0 308,0 13-398,13-9-1439,-10 8 0,23-12 2517,-23 0-2697,23 0-180,-23 0-270,23 0-90,-23 0-270,23 0-89,-22 0-271,9 0 426,-13 0-875,13 0-540,-10 0-810,23 0 2789,-23 0 0,2 5 0,-15 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49.1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112 88 0,'-7'-29'1472,"16"13"1711,-35 3-2553,26 13-91,-13-13 1198,9 9-1288,-9-9 666,13 13 4102,0 0-1952,13 0-2815,-9 0-180,9 13 179,-13-9-179,13 22 0,-10-23 90,23 10 90,-23 0-271,10 3 1,0 0 0,-10 10-90,10-10 90,0 1-90,-10 9 0,10-23 0,-13 23-90,0-10 180,13 13-90,-9 0-90,9-12 90,-13 8-90,0-21 0,0 22 90,0-23-90,0 23 0,0-23 90,0 23-90,0-23 0,-13 23 90,9-10-180,-9 1 90,0-4 0,10-13 90,-10 13-90,13-10 0,-13 10 0,10-13 0,-23 13 0,23-10 0,-23 10 0,23 0 0,-23-10 89,22 10-178,-9-13 89,13 0 0,0 0 0,-13 0 0,10 0 0,-10 0 0,13 0-90,0 0 90,-13 13-90,10-10 90,-10 10-90,13-13-5847,0 0 4678,13 0-180,-10 0-810,23 0 2249,-23 0 0,17 3 0,-12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29.2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1262 147 0,'0'-29'7695,"20"-13"-4544,-17 22-2611,13-6 1114,-3 26-1204,-13 0 629,0-13-629,0 10 3577,0-10-3487,0 26 89,-13 3-179,10 0 90,-23 10-180,10-9 89,-13 12-89,-1 0-443,-12 0 353,10 13-3246,-23-9 3246,19 6 0,0 3-976,-29 10 796,23-10 0,0 0 90,-29 16 0,9 1 0,-9-1-90,12 1 0,1-1-625,-1-13 535,1 11-1400,13-11 1400,-3-3 0,2 0 89,3 10 593,3-15 1,-1-6-683,12-14 754,13 9-754,-10-10 536,23 0-716,-23 10 3073,23-23-3702,-23 10 269,22 0-270,-9-10 513,13 10-693,0-13-2787,0 0 2337,0-13-269,0 10-719,13-23 1580,-9 23 0,34-28 0,-6 9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29.5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1321 117 0,'26'-29'2219,"0"12"1302,-10-9-2621,-3 23 1228,0-10-1408,-10 13 679,10-13-949,-13 10 269,13-10-449,-9 13 3392,9 0-3302,-13 0 1529,0 0-1440,0 13 1,0-10 0,-13 23 539,-30 3-1313,8 4 684,-33 9-90,35 0-1,-22-9-89,10 9 0,-14 0 0,1-10-1113,-14 24 1112,11-24-2885,-11 23 2796,14-22 0,-13 9-1661,9 0 1571,-9-10-84,12 11 174,1-14 323,12 13-323,-22-10-90,33 11 2136,-20-14-2136,25 0 2097,-25 0-2277,32-13 1,-28 10 960,47-22-1231,-22 9 0,23-13-179,-10 0-91,13 0-179,0 0 460,-13 12-640,10-8-90,-10 9-180,13-13-1530,0-13-1708,0 9 4587,0-8 0,-13 23 0,-3 4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30.2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117 175 6183,'4'-29'3149,"6"0"-2250,-23 13-5480,26-10 5571,-10 23 1618,10-23-569,-13 23-1410,0-10-89,13 0 769,-10 9-949,10-9 90,-13 13 1798,0 0 1504,0 13-3302,-13 4-90,10-1 0,-10 10-91,13-10 1,-13 13 0,10-13-90,-23 10 90,22-9-270,-9 12 450,-13 26-727,20-19 277,-20 19 89,13-26-89,10-13 0,-10 10 90,13-10-90,0 1 0,0 8 90,0-21-90,0 22 0,0-10 457,0 0-457,0-3 0,0-13 0,13 13 0,3-10 90,0 10-90,10-13 0,-10 0 0,14 0 0,12 0 0,-10 0 0,10 0 0,1 13 0,-11-10 0,10 10-90,-13-13 90,-12 0 0,9 0 0,-10 0-90,0 0 90,10 0 90,-10 0-90,0 0 90,10 0 0,-22 0 0,9 0 0,0 0-90,-10 0 90,10 0 0,-13 0 90,0 0 0,0-13 0,0 10 0,0-23-90,0 23 89,0-23 1,-13 23-90,10-23 90,-10 10 0,0-1-90,9-8-90,-22 8 90,10-12 0,0 0-180,-10 0 0,23 0-90,-23-1-270,23 14 91,-23-10-181,22 10-180,-9 0-359,0-10-180,10 23-180,-10-23-2069,13 22 89,-13-22-2427,10 23 5846,-10-23 0,7 34 0,-1-6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35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24575,'20'-12'0,"6"-4"0,20-11 0,3-1 0,-7 3 0,-9 7 0,-15 5 0,-10 7 0,-6 4 0,-2 1 0,-5 2 0,-1 0 0,-1 6 0,2-6 0,4 4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52.2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359 59 2308,'-1'-16'3508,"7"3"-2429,-6 13 1716,3 0-1895,10 0-1,0 0 540,-10 0-95,10 0-805,-13-13 382,0 9-472,0-9 1247,0 13-797,0 0-719,13 0 180,-9 0-270,8 0 0,-12 0 90,-12 0-90,8 0 90,-22 0 0,23 0-1,-23 0 1,23 0-90,-23 0 90,10 0 0,-13 0-3302,-1 0 3212,1 0-90,13 0 90,3 0 0,-13 13-90,19-9 0,-31 9 90,34-13 3302,-22 0-3392,23 0 90,-10 0 0,0 0 89,10 0-89,-10 13-90,13-10 180,-13 10-90,10-13 90,-10 13 90,13-10-90,0 10 0,0-13 90,-13 13-90,10-10-1,-10 23 1,13-23 0,0 23 0,0-22 0,0 22 90,0-10-90,0 13 0,13 0 0,-10-13-1,10 10 91,-13-9 90,13 25-180,-10-10-515,10 10 425,0 1 180,-10-11-212,23 10 122,-23-13-90,10 1 90,0 12-90,-9-10 0,22 10 0,-23-12 0,23 12-663,-10 3 663,0 14 0,10-14 455,-23-3-455,23-13 0,-22 13 0,9-9-90,-1 9 90,-8-13-90,22 13-3033,-23-9 3033,23 22 0,-23-23-121,10 24 121,0-24 0,-10 10 0,23-13 0,-22 14 0,8-11 0,1 10 0,-9 0 0,22-9 0,-23 9-14,23 0 14,-23-9 0,10 9-54,0-13 54,-10 13 0,23-9 0,-10 22 0,1-10 0,9 1 0,-23-4 0,23 0 1255,-23-10-1255,23 11-437,-23-14 437,23 0 597,-23 0-597,23 0 221,-22 1-221,22-14 1805,-23 10-1805,23-10 0,-23 0 0,36 23 0,-33-32 0,33 31 805,-35-34-805,22 22 0,-10-23 0,0 23 0,10-23 0,-23 23 0,23-23 0,-10 10 0,1 0 0,22-10 0,-33 10 0,33-13 0,-36 0 0,10 13 0,0-9 0,-10 9 0,23-13 0,-22 0 0,22 0 0,-23 0-990,10 0-269,-13 0-2159,0 0 1169,13-13-2518,-10 9 4767,-3-22 0,-10 17 0,-12-13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52.9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29 6813,'-19'-16'7376,"3"3"-6657,16 13 1,0 0 719,0 13-719,0-9-91,0 22 1,0-23 899,0 23-989,0-10-90,0 0-1,0-3 1,0-13-90,13 13 0,-9-10-90,9 23 89,-13-9-179,0-1 360,13 10-270,-10-10-180,10 0 90,-13 10-90,0-23 0,0 10 0,0-13-1,0 13-89,0-9 0,13 22 0,-10-23-89,10 10-361,-13-13 0,0 13-90,0-10-89,0 10-271,0-13-1394,0 0 0,-3 11 1,-1 3-1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53.2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29 6273,'13'-16'4948,"-3"3"-3419,-10 26-270,0-9-90,0 8-179,0-12-1170,0 0-989,0 13-1440,0-9-2248,0 9 4857,13-13 0,-21 10 0,6 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53.4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13 4600,'0'-3'4497,"7"-7"-2389,-20 36-939,13-22 88,0 9-357,0-13 945,0 0-1485,0 13 331,0-10-781,0 10-180,0 0-269,0-10-181,0 10-90,13-13-89,-10 0-180,10 0-271,-13 0-539,0 13-539,0-10 2428,13 10 0,-19-2 0,8 3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53.6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4 3133,'-1'-3'4048,"7"6"-2168,-19 14-710,13-4 765,0-13-136,0 0-615,13 13-554,-10-10 835,10 10-1105,-13-13 632,0 13-722,0-10 0,0 10-540,0 0-180,0-10 1,0 10-271,13-13-89,-9 0-1,9 0-1079,-13 13 630,0-10-900,0 10-809,0-13 2968,12 13 0,-18-6 0,7 10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54.1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66 146 692,'-14'-29'4947,"17"0"-1307,-29 13-2201,26 3 667,0 13-847,0-13 335,0 10-605,0-10 1481,0 13-491,0 0-1529,-13-13-1,10 10 1,-10-10 0,13 13 809,0 0-899,13 13 0,-10-10-90,10 23 449,-13-10-539,0 13 0,0 1-90,13-1 90,-9 0-180,9-13 90,-13 10 0,13-10-90,-10 14 0,10-14 0,-13 10 0,0-10-90,0 0 90,0 10-90,0-23-90,13 23 90,-10-22-180,10 9 90,-13-13-180,0 12 1,0-8-91,13 9-1619,-10 0 1170,10-10-181,-13 10-179,0-13-90,13-13-90,-10 10-91,10-10-1438,-13 13 1409,0 0 0,0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54.3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23 146 2810,'-13'-16'3688,"16"4"-699,-16-1-2180,16 9 547,10-9-816,-13 13 170,0 0-530,13-13 1197,-9 10-1647,9-10-180,-13 13-90,13-13-359,3 10-1170,0-23-809,-3 23 2878,0-10 0,-19 20 0,8 3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54.7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37 117 7083,'12'-33'9265,"-3"-5"-8366,-9 34 630,0-9-809,0 0-360,0 10 89,0-10 271,-12 26-450,8-10-180,-9 10 90,13 0-180,0-9 180,-13 22-180,10-23 179,-10 10-179,13-13 180,0 0 90,13 13-180,-10 3 90,10 0-90,-13-3 90,0-13-90,13 13 90,-9-10-90,21 10 0,-21-13 0,9 0 90,-13 0-180,13 13 179,-10-9-89,10 9-90,0 0 90,-10-10 0,10 10 0,-13-13-90,13 13 180,-10-10-180,10 10 90,-13-13 0,0 13-90,-13 3 90,10 0-90,-10-3 0,13 0-180,0-9-90,-13 9-180,10-13-269,-23 13-271,23-10-179,-10 10-2249,0-13-270,9 0-2698,-9 0 6386,1 0 0,-1 13 0,-12 3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57.6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30 204 2415,'-10'-29'4138,"17"13"-1684,-33 3-1734,26 13 2698,0 0-3238,0-13 679,0 10-590,0-10 272,0 13-361,0 0 1264,13 0-1085,-10 0-179,23-13 90,-23 10-90,23-10 360,-10 0-1,14 10-269,-1-10 450,-13 0-450,10 9-1,-23-9-89,23 13 90,-23 0-90,23 0 0,-22 0 0,9-13 180,-13 10-180,13-10-1,-10 13 1,23 13-90,-23-10 90,10 10 0,-13-13-90,13 13 90,-10-9 0,23 22 0,-23-23 270,23 49-361,-9-43 91,-1 43-90,10-35 90,-23 12 0,23 0 0,-23 13-90,23-9 0,-23 9 0,23-13-3032,-9 26 3032,-1-6 0,10 22-428,-10-25 338,0 9 90,10-10-90,-23 0 90,23 11-90,-9-11 90,-1 0-2217,10 24 2217,-10 5-90,13-9-306,-13 3 396,10-26 1680,-22-9-1680,9 9-90,-13 0 0,12-9 90,-8 9 290,9-13-290,-13 0 0,0 13 3040,0-22-3040,13 19 604,-10-23-694,10 13 98,-13-13-8,0 10-90,0-9 0,0-1 0,0 10 0,0-23 90,0 36-90,0-33 90,0 33-90,0-35 90,0 21-90,0-21 90,-13 22-90,10-23 90,-10 23 0,13-10-90,0 0 90,-13 10-90,9-10 90,-21 1-90,21-4 0,-22 0 89,23-10-89,-23 23 0,23-23 90,-23 23 0,23-23 90,-36 36-90,19-32 0,-9 19-90,3-13 0,23-10 90,-23 10-180,23-13 0,-23 0-90,23 0-90,-10 13-179,13-10-990,-13 10 449,9-13-269,-9 0-180,13 0-360,-13 13-90,10-10-1979,-10 10-2788,13-13 6656,0 0 0,-11 0 0,-2 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35.5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10 117 7713,'-5'-45'9174,"0"16"-8274,5 16-181,13 0-89,-9 9-90,9-9-1,-13 13 991,0 0-1081,0 13-89,0-9 809,0 22-809,0-10-90,0 13-90,0 0 0,0-13 0,0 10-90,0-9 90,13-1-90,-10 10-90,10-10-360,-13 26 0,0-22-180,0 19-179,0-36-271,0 23-179,0-23-1889,0 10 899,13 0-1079,-10-10-2069,10 10 5307,-13-13 0,-9 9 0,-1 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36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195 207 24575,'7'-7'0,"2"-5"0,-2-3 0,-1-6 0,-4-4 0,-2 1 0,-7-5 0,-6 5 0,-4 1 0,-1 8 0,3 7 0,-4 5 0,1 6 0,-11 6 0,4 4 0,0 7 0,7 3 0,6 4 0,5 4 0,4 1 0,6 2 0,7-4 0,3-6 0,14 0 0,6-6 0,5 0 0,8-5 0,-9-6 0,-2-5 0,-9-4 0,-7-2 0,-1-3 0,-3-1 0,1-4 0,1-1 0,-8 4 0,0 2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35.8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88 617,'-3'-29'4767,"8"13"-977,-18-10-1632,13 22-24,0-9-1325,0 13 2154,0 0-2783,-13 13 2617,10-9-2617,-23 22-180,23-23 90,-10 10-180,13 0 0,0-10 0,0 23 1,0-23-91,0 36 180,0-32-90,13 19 90,-10-26 0,23 0 0,-23 0 90,23 13 0,-23-10 0,23 10 89,-23-13 91,23-13-90,-22 10-90,22-23 0,-23 22 0,10-9 0,-13 0-360,0-3-449,0-13-721,-13 13 451,10-10-180,-10 23-91,0-10-89,9 13-1259,-9 0-1350,0 0 3958,10 0 0,-13 2 0,12 2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36.2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131 88 3864,'9'-16'3958,"-3"3"-2789,-6 0 1260,0 10-1529,0-10 412,0 0-592,0 9 82,0-9-352,0 13 743,0 0-563,-13 0-270,-3 0-270,-13 0 0,13 0 0,3 0 0,0 13-90,10-9 0,-23 9 0,22-13 90,-9 13-90,13-10 0,0 10 90,0-13-90,0 0 0,0 13 89,0-10-89,13 10 90,-9-13 0,22 13 0,-23-10-90,10 23 90,0-23-90,-10 10 270,36 13-180,-33-19 0,33 32 0,-35-36 90,9 23 0,-13-23-90,0 10 90,0-13 0,0 13-180,0-10 0,0 10-180,-13-13-270,9 0-90,-22 13-89,23-9-361,-23 9-179,23-13-270,-23 0-1440,23 0-1618,-10 0 4497,13 0 0,-9 0 0,-1 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36.6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162 147 0,'23'-42'2669,"-4"22"1122,-19-19-2622,0 36 1319,0-10-1498,0 0 949,0 10-1130,0-10 3393,0 13-3573,-13 0 271,-3 0-450,0 0-181,-10 0-89,23 0 0,-23 0 0,23 0-90,-23 13 0,22-10-90,-22 10 90,23 0-90,-10-10 0,0 23 0,10-10 0,-10 1 0,13-4 0,0-13 90,0 13-90,0-10 0,13 10 0,-10-13 0,10 13 0,0-10 0,-10 10 0,23-13 0,-22 0 0,22 0-90,-23 0 90,23 13 0,-10-10 0,13 10 0,-13 0 0,10 3 0,-22 1 90,22-4 0,-23-13-90,10 13 0,-13-10 90,0 23 0,0-23 0,0 10 0,0-13 90,-13 13-180,10 3 89,-23 0-89,22-3 0,-9-13-89,0 0-91,10 0-270,-23 13-270,23-9-179,-23 9-360,23-13-5038,-10 0 1620,0 0 4677,10 0 0,-20 6 0,11 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39.4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283 117 6273,'-5'-29'4768,"16"0"-3779,-37 13-89,26 3-181,0 0 91,0 9-181,0-9 91,0 13 719,0 0-809,-13 0-1,10 13 1,-23-9 0,23 22-91,-23-23 1,23 23-90,-23-10 90,9 13-91,1 0 1,-10 1 450,-3 51-2286,10-39 1656,-7 39-180,13-52 43,9 13-43,-9-9-1,13 9 1,13-13 0,-9 0-90,9 13 90,-13-9-2858,13 9 2768,-10-13-90,23 0 951,-23 1-1041,10-14 38,0 10-218,-10-10 1,10 0-271,0-3 3122,-10 0-3481,10-10-4498,0 23 2429,4-22-2069,-1 9 5127,10-13 0,-32 0 0,7 2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40.3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109 117 0,'-5'-29'1949,"15"13"1842,-49-10-2622,36 23 1230,-10-10-1500,13 13 770,0 0-1039,0-13 0,0 10-91,0-10 3933,0 13-3933,-13 13-89,10-10 0,-10 10-90,13-13-1,-13 13-89,10-10 90,-10 23 180,13 3-180,13 4-181,-10 9-89,10-13 90,0 0-90,-10-12 0,10 9-90,0-10 90,-10 0-90,10 10 90,0-10 0,4 0 0,-1 10-90,10-22 0,-23 9 0,23-13 90,-23 0-90,10 0 0,0 0 0,-10 0 0,23 0-3392,-9-26 3392,12 6 0,-13-9 0,10 3 90,-23 10 0,10 0 0,-13-10 180,13 9-1,-10 1 3393,10-10-3392,-13 23-90,0-23 360,0 10-450,13 0 0,-9 3-90,9 13 90,-13-13-90,0 9 90,0-9-1,0 13 1,0 0 270,-13 0-180,9 13 0,-9-9 0,13 22 0,-13-23 0,10 23-90,-10-10 90,13 13-91,0-13 91,-13 10-3392,10 4 3302,-10 2 0,13 10-90,0-13 90,-13 1 0,10-1-90,-10-13 0,13 10 90,0-10 3302,0 13-3302,0-12 0,0 8 0,0-8-90,0 12 0,0-13 90,0 10-90,0-23 90,-13 23 0,10-23-90,-10 23 0,13-22 90,0 9-90,0 0 0,0-10 0,0 10 0,0 0-90,0-10 0,0 10-90,0-13-2278,0 0 0,-13 10 1,-3 1-1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59.5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54 117 3838,'-14'-16'3958,"16"3"-1731,-28 0-1058,26 10 114,0-10-564,0 13 3076,0 0-3525,-12 0 708,8 0-529,4 13-179,4-10 90,8 23-90,-12-23-90,0 23 0,13-22 0,-9 22 179,22-23-269,-23 23 0,10-23-90,-13 23 90,13-23-90,-10 23 90,10-23-90,0 10 0,-10-13 90,10 13-90,-13-9-90,13 9 90,-10-13-90,23 0 0,-22 0 0,9-13 0,-13 9 0,13-9 0,-10 0 90,10 10-90,-13-23 90,0 23 180,13-23 0,-10-3 0,10 9 90,-13-19 0,0 36 0,0-10 0,0 13-91,0-13 1,0 10 0,0-10 90,0 0-180,0 10 0,0-10 0,0 13 0,0-13 90,0 10-90,0-10 90,0 13-90,0 0 89,0 13 1,0-10 360,-13 36-450,10-33 90,-10 33-90,13-23 0,13 14 0,-10-14 0,10 10 0,-13-10 0,0 0-90,0 10 0,0-10 90,0 27-90,13-24 0,-10 20 0,10-23 0,-13 0-180,0 10 90,0-22-180,0 21-90,0-21-90,13 22-1978,-10-23 1168,10 10-269,-13 0-180,0-10-180,0 10-1079,0-13 1753,0 0 1,-8 4 0,-3 2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59.7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1 146 0,'11'-16'2489,"-3"3"1302,5 0-2712,-10 10 1320,10-10-1500,-13 13 680,13 0-859,4 0 3211,-1-13-3481,10 9-2401,-10-8 2401,13 12-270,-13-13-180,10 9 0,-9-9-90,-1 13-270,10 0-89,-23 0 2129,23-13-2399,-23 10-1,10-10-89,-13 13-1170,13 0-180,-10 0-899,10 0 3058,0 0 0,-20 1 0,7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0:00.0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59 2008,'-22'-32'7826,"-9"6"-4689,28 26-2058,-10 0 1339,13 0 1450,0 0-3078,0 13-430,0-10 1428,0 23-1608,0-23 89,0 23 1,0-22-90,0 21 0,13-21-3302,-10 35 3212,10-33-90,-13 33 90,0-36-90,13 23 0,-10-22-90,10 8 0,-13-12-180,0 13 3302,0-9-3571,0 22-361,0-23-3058,13 10 2159,-10 0 1799,10-10 0,-21 11 0,-2-13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0:00.3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87 0,'22'-42'3742,"-11"23"77,15-7-2739,-23 26 1430,23 0-1250,-22 0 528,9 0-798,-13 0 2777,12 0-3047,-8 0-181,22 0 451,-10 13-630,0-10-1,10 23-179,-23-22 90,10 9-90,0-1-90,-9-8 0,8 22-90,-12-23 0,13 10-270,-9-13-449,9 13 89,-13 3-180,0 0-269,0-3-180,0 0-180,0-9-360,0 8-990,0-12-1798,-13 0 4587,9 0 0,-9 9 0,13 2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0:00.8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15 204 0,'-2'-29'2309,"15"13"1482,-39 3-2712,26 0-179,0 10-91,0-10 1410,0 13 1379,0 0-2379,0 13-949,0-10 3482,0 10-3572,0-13 89,0 13-179,0 3 0,0 0-90,0-3 90,0-13 0,13 13-90,-9-9 90,9 22-90,-13-23 0,13 10-90,3-13 90,0 0 0,-3 0-90,0 0 90,-10 0-90,23-13-3302,-23 10 3302,23-23 90,-22 22 0,9-22 0,0 23 180,-10-23-90,10 10 180,-13-13 0,0 13-90,0-10 90,0 22 3301,0-9-3301,0 13-90,13-13-90,-10 10 90,10-23-90,-13 23 90,0-10-90,0 13 450,0 0-450,0 13 89,0-10-89,-13 23 180,10-10-90,-10 27-90,13-11 0,0-3 0,0-3 0,0-10 0,0 14-90,0-1 90,0-13-90,13 10 0,-10-10-90,10 0-180,-13 10 0,0-9-180,0-1-179,0 10-271,0-23-179,0 23-180,0-23-271,0 23-268,0-23-1621,0 10 3419,0 0 0,-10-9 0,-3 10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37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119 368 24575,'-13'1'0,"-5"3"0,-4 3 0,-2 7 0,6 4 0,4 5 0,6 8 0,6 1 0,5 0 0,6-4 0,3-9 0,6-5 0,8-6 0,3-4 0,-2-4 0,0-3 0,-11-4 0,1-6 0,-6-6 0,-2-18 0,-9-17 0,-7-14 0,-15-27 0,-4 5 0,-3 6 0,6 16 0,11 31 0,5 13 0,7 20 0,10 28 0,1 14 0,15 26 0,3 0 0,11 12 0,3-12 0,4 0 0,-7-17 0,-10-14 0,-10-13 0,-12-14 0,-5-3 0,-5-2 0,0-1 0,-1 0 0,2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0:01.2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1 146 0,'10'-29'2849,"6"13"1032,-29 3-2712,13 13 1319,13-13-1498,-10 10 859,10-10-860,-13 13 630,0 0-989,0 13 3391,0-10-3391,13 10-180,-10-13-91,10 13 1,-13-10-90,0 23 0,0-22-180,0 9 90,13 0-90,-10-10-180,10 36-224,-13-20 224,0 10 90,0-16-90,0-13 90,0 13 90,0-9-90,0 22 0,0-23 314,0 10-314,0-13-90,0 0 90,0-13 0,0 10 0,13-23 0,-9 22 0,9-22-90,-13-3 90,0-3 0,0-10 0,0 25 0,0 4 90,0-13-90,0 20 0,0-33 0,0 36 0,0-10 90,0 0-90,0 10 0,0-10 90,0 13 0,0 0 0,13 0-90,-10 0 90,23 0 0,-23 0-90,23 13 90,-23-10 0,23 10-90,-10 0-90,1 3 0,-4 0-180,0 10-90,-10-23-360,10 10-89,0 0-181,-10-9-179,10 22-180,-13-23-180,0 10-1799,0-13-2249,0 0 5577,13 13 0,-23-7 0,7 11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0:01.4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 59 0,'-2'-16'2456,"14"3"1176,-51 13-2643,36 0-179,-10 0-181,13 0 1285,0 0-1464,13 0 646,-10 0-1006,10 0 3022,0 0-3382,-10 0-179,10-13-181,-13 10-179,13-10-181,-10 13-1079,23 0-539,-23 0 2608,10 0 0,-17 4 0,-1 2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0:01.8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30 7353,'23'-16'3688,"-6"3"-2519,-17 13 2609,0 0-2969,13 0-89,-10 0-90,10 0-1,-13 0-179,0 0-90,0 13-90,0-10 0,0 23-91,0-23-269,13 10-269,-9 0-181,9-10-270,-13 23-179,0-22-180,0 22-181,0-23-359,0 10-629,0-13 2338,0 0 0,-13 11 0,-3 4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0:02.2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20 117 0,'-4'-29'3857,"14"13"-262,-36 3-2515,26 13 928,0-13-1198,0 9-180,0-9 625,0 0-805,0 10 2213,0-10-2214,0 13 361,0 0-540,13 13 0,-9-10-90,9 10-1,-13-13 1,0 13 0,0 4-90,13-1-90,-10-3-90,10 0 0,-13-10 0,13 23 0,-10-23 0,23 23-89,-23-23 89,10 10-180,0-13 270,3 0-90,1 0 90,-4 0 0,-13 0 0,13-13 0,-10 10 90,23-23 0,-23 23 90,10-10 89,0 0-89,-10-3 0,10 0 0,-13 3 0,0 13 0,0 0-90,0-13 90,0 9 0,0-9 0,0 13 1079,0 0-1079,0 13 0,0-9-90,0 22 0,0-23-1,13 10-89,-10-13 0,10 13-899,-13 16 269,0-10-179,13 20-271,-9-35-89,9 22-270,-13-23-270,0 10-990,0-13-1438,13 13 4137,-10-10 0,-1 20 0,-15-10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0:02.9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22 146 0,'-6'-16'2759,"16"-10"852,-36 23-2622,26-10 1410,0 13-690,0 0-130,13 13-860,-9-10 3393,9 23-2493,-13-22-1259,0 22-1,0-23 1,0 36-90,0-33 0,0 20-180,0-13 90,0-10-90,0 23 0,0-22 0,0 22 0,0-10-90,0 0 90,0-3-90,0 0 89,0-10-89,0 10 90,0-13-90,0 13 0,0-10 0,0 10-90,0-26 1,0-3-1,0 0 0,0-10 90,0 23-90,0-23 0,0 10 0,0-14 90,0-12-988,0 10 988,0 3 0,0 16 0,0 0-90,0 9 90,0-22 0,0 23 0,13-23 988,-10 23-1078,10-23 90,-13 23 0,0-23 0,0 23 0,0-10 0,13 13 0,-10 0 0,10 0-90,0 0 90,-10 0 0,23 13 0,-23-10 0,10 10-90,0 0 90,-9-10 0,9 10-90,-13-13 90,0 0-90,0 13 90,0-10 0,0 23-90,0-23 0,0 10 0,0-13-90,0 0 90,0 13-89,0-9 89,0 9 0,0-13-630,0 0 720,12 0 0,-8 0 0,9 0 0,-13 0 90,13 13-90,-10-10 90,10 10 0,0 0 0,-10-10 0,10 10-90,-13 0 90,0-10-90,0 23 90,0-23-90,0 10 90,0-13-90,0 13-90,0-9-180,-13 22-90,-3-23 0,0 10-269,3 0-91,13-10-179,-13 10-181,9-13-89,-21 0-180,21 0-990,-22 0 2339,23 0 0,-28 5 0,8 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0:03.2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59 4996,'-7'-16'4227,"16"3"-2113,-35 13-1214,26 0-91,0 0-237,13-13-122,-10 10-25,10-10-785,-13 13 348,13 0-707,-10 0-361,10 0-1079,-13 0 1456,0 0 1,-3 7-1,-1 2 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0:03.3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87 0,'-9'-29'3389,"16"13"671,-32 3-2711,38 13 1320,-10 0-1680,10 0 680,0 0-1039,-10 0 3211,10 0-3661,-13 0-809,0 0-91,13 0-359,-10 0-181,10 0-359,-13-13-809,0 10-1260,0-10 3688,0 13 0,0 11 0,0 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0:03.5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59 6453,'0'-16'5757,"14"3"-4768,-11 13-179,10 0 449,-13-13-899,0 10-90,13-10-270,-10 13-270,10 0-270,0 0-269,-10 0-2699,23 0 90,-22 0 3418,9 0 0,-26 5 0,-3 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0:05.5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59 5139,'13'-16'2518,"-3"3"-1462,-10 13 5960,0 0-6566,-13 13 90,10-10 474,-10 10-564,13-13 2428,0 0-2698,13 0 58,-10 0-58,10 0 175,-13 0-265,13 0 0,-10 0 90,10 0-90,0 0 0,-9 0 0,9 0 0,-13 0 180,26-13-180,-20 10 0,33-10 0,-36 13 0,23 0 0,-23 0 0,23 0 0,-22 0 89,22-13-89,-23 10 180,23-10-180,-23 13 0,10 0 0,-13 0 90,0 0-90,13 0-90,-10 0 90,10 0 0,-13 0-90,13 0 0,-10 0 90,10 0 90,-13 0 539,0 0-629,0 13 0,0-10-90,0 10 180,0-13 360,0 0-450,0 13 0,0-10 89,0 10-179,0-13 90,0 13-90,0-10 90,0 10 0,0-13 180,0 0-180,0 13 0,0-9-90,0 9 90,0-1-180,0-8 180,0 9-90,0-13 90,0 0-90,0 13 90,0-10 0,0 23-90,0-23 90,0 23-90,0-10 90,0 1-90,0 8 0,0-21 0,0 22 0,0-23 0,0 23 0,0-23 0,0 23 0,0-23 90,0 10-90,0 0 0,0-10 0,0 23 0,0-22-90,0 22 180,0-23-180,0 10 180,0-13-180,0 0 270,0 13-90,0-10-180,0 23 180,0-23-90,0 10 0,0-13 0,0 0 0,13 0 0,-9 0 0,9 0 0,-13 0-2458,0 0 0,-12 9 1,-1 3-1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0:06.6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182 30 206,'-13'-16'1259,"17"3"-809,-30 13 2077,26 0-908,0 0-373,-13 0-977,10 0 540,-10 0-540,13 0-89,0 0 90,-13 0 180,9 0 1666,-9 0-1936,0 13 90,10-10-90,-10 10 90,13-13 180,0 0-181,-13 0 271,10 0-270,-10 0 0,13 0 90,0 0-91,-13 13-89,10-10 0,-10 10 0,13-13 1619,0 0-1529,0 13 0,0-10 0,13 10-90,-10-13-91,23 0 91,-23 0-90,23 0 0,-10 0 0,14 0 0,-1 0-90,0 0 90,0 0-90,-13 0 0,10 0 90,-22 0-90,22 0 0,-23 0 0,23 0 0,-23 0-90,23 0 0,-23 0-90,23 0 0,-23 0-89,10 0-91,-13 0-2917,0 0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38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24575,'6'34'0,"6"7"0,7 16 0,5 3 0,2-15 0,-3-11 0,-6-15 0,-6-13 0,-6-5 0,-1-2 0,-1-3 0,1-11 0,-1-4 0,1-18 0,3-13 0,0-7 0,6-14 0,-2 13 0,-1 2 0,-1 20 0,-2 10 0,-3 13 0,-1 7 0,-6 4 0,0 3 0,-6 0 0,-1 6 0,3-5 0,0 3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0:07.3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59 0,'-13'-16'61,"16"3"2920,-29 13-2622,26 0 4109,0 0-4378,13 0 859,-9 0-859,9 0 0,0 0 90,-10 0 3302,10 0-3392,-13 0 0,13 0 0,-10 0-90,23-13 90,-23 10-1,23-10 1,-23 13-90,10 0 270,0 0-180,-9 0 0,9 0 90,0 0-90,-10 0 0,10 0 0,-13 0-270,0 0-180,13 0 0,-10 0-269,10 0-91,-13 0-269,0 0-630,13 0 1619,-10 0 0,1 10 0,-16 3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0:08.4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33 117 6273,'-2'-32'6657,"1"6"-5488,-12 13-180,9 10-179,-9-10 629,13 0-899,0 10-1,0-10 1,0 13 1529,0 0-1619,0 13-1,0-10-89,0 10 0,0-13 540,0 39-721,13-29 1,-9 42-90,9-36 0,-13 0 0,0 10 0,0-10-90,12 0 0,-8 10-90,9-9-180,-13-1-629,0 10 179,13-10-89,-10 0-91,10 10-89,-13-23-181,0 10 1,0-13 0,13 13-1,-10-9-179,10 9-1079,-13-13 2428,0 0 0,-2 8 0,-2 3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0:08.5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88 0,'1'-16'3273,"8"3"41,-22 13-2595,13 0 1016,-13-13-1285,10 10 596,-10-10-777,13 13-179,0 0 2393,13 0-2663,-10 0-89,10 0-91,-13 0-270,13-13-179,-10 10-900,23-10-360,-23 13 2069,10 0 0,0 0 0,4 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0:08.9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88 224,'14'-29'4407,"-3"12"-1232,-11 4-2096,0 13 540,-13-13 304,10 10-1384,-10-10 693,13 13-783,0 0 2008,0 13-2187,0-10 413,0 10-503,0-13-90,-13 0 89,10 0 91,-10 0-180,26 13 720,-10 4-540,10-1-90,0-3-1,-10-13 1,10 13 180,0-10-180,-9 23-180,9-23 90,-13 10 0,13-13 0,-10 0-90,10 13 90,-13-10-90,0 10 90,0 0-180,0-9-90,0 9-180,-13 0-90,10-10-179,-10 10-181,13-13-3058,0 0 900,-13 13 2968,9-10 0,-17 12 0,11-12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0:09.1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59 5470,'14'-16'4318,"-3"3"-2328,-11 0-911,0 10 167,0-10-256,0 13-91,13 13-48,-10-10-221,23 10 313,-23-13-493,23 0-90,-23 13 540,49 3-900,-42 0-360,42 10 0,-36-23-180,0 23-89,-3-22-271,0 9-89,-10-13-91,23 0-179,-22 0-1350,9 13-1438,-13-10 4047,0 10 0,-2-9 0,0 1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0:09.4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88 1509,'0'-16'5037,"7"3"-1620,-33 0-2157,23 9 2743,-10-22-3193,13 23 464,0-10-645,0 13 2727,0 0-2816,0 13-181,0-10 361,-13 23-540,10-22-90,-10 22-90,13-10-270,-13 0-90,10 10-270,-10-10-269,0 0-90,10 10-181,-10-22-89,0 22-1889,9-10 359,-9 0-1528,13-3 4317,-13 0 0,5-2 0,-11 12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0:11.1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587 322 2444,'-11'-3'1799,"16"-7"408,-31 23-1758,26-13 1081,0 0-481,13 0-689,-10 0 366,10 0-366,0 0 1106,-10 0-1106,23 0-90,-23 0-1,23 0-3306,-10-13 3487,27 10-270,-11-10-1,10 0-89,-13 10 90,14-10-90,-11 0-196,23 9 196,-9-22 0,-1 23 0,10-23-2022,4 10 2112,2 0-90,11-10 1848,-27 23-1758,-3-23-193,-13 22 193,14-9 0,-11 0 0,10 10 177,-26-10-178,10 0-89,-9 10 2566,12-10-2476,-13 13 390,23-13-480,-33 10 156,33-10-156,-35 13 90,22 0-90,-23 0 761,10 0-671,-13 0-3393,13 0 3393,3 0-90,0 0 0,-3 0 0,0 0 0,-10 0 0,23 0 90,-22 0 3392,9 0-3482,-13 0 180,12 0-180,-8 0 449,22 26-359,-10-20 0,0 33 0,10-23 0,-23 1-90,23 9 90,-10-10-90,1 13 0,9 0 0,-23 0 0,23 14-1,-10 2-462,13 13 373,-13-12 0,10-4 0,-22 0 90,22-9-90,-23 22-153,10-23 243,0 10-90,-10 0-3098,10 4 3098,-13 12 0,0-12-3,13-4 93,-10-13-90,10 0 305,-13 0-305,0 1 197,0-14-197,0 10 3390,0-23-3390,0 23 0,0-10 95,0 0-5,0 10-90,0-22 90,-13 22 0,10-23-90,-10 23 90,13-23 0,-13 23-90,-3-10 0,-13 0 0,-1 10 0,14-22 0,-10 22 0,10-23 90,-13 10-180,0 0 90,-1-10 90,1 23-3482,-26-10 3302,6 0 90,-9 10-497,3-22 407,10 22-90,-14-23 90,1 23 0,-1-23 0,1 23-90,0-23 90,-1 23-2133,1-23 2133,9 17 0,0-1 90,-6-12-310,-39 19 310,62-13-90,-10-10 1982,12 10-1982,-12 0 90,10-10 0,-10 10 378,12-13-468,-12 13 0,-3-10 90,-1 10-90,4 0 1,0-9 89,10 9-90,-10-13 90,12 0 3059,1 12-3239,0-8 180,0 9-180,-13-13 180,9 0 90,-9 0 333,26 13-333,3-10 40,0 10-40,10-13 0,-23 0 0,22 0 0,-22 0 90,23 0 90,-23 0-180,23 0 90,-23 0-1,23 0 1,-10 0 90,13 0 360,0 0-450,-13 0 0,10 0 0,-10 0-1,13 0 451,0 0-450,-13-13 0,9 10-90,-9-10 180,13 13-90,0 0 89,0-13-179,0 9 90,0-21 90,-13 8-90,10 1-90,-10-10 0,13 10 90,0 0-180,0-10 90,0 10-90,-13-1 0,10-9 0,-10 10-360,13-13 0,0 13-90,0-10-269,0 23-181,0-23-359,0 22-360,0-22-180,0 23-270,0-10-1529,0 13 3598,0-13 0,5 2 0,2-13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2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24575,'10'-6'0,"18"2"0,31 4 0,40 5 0,-25-2 0,6 3-1566,12 3 0,7 1 1566,-8-3 0,7-1 0,0 0-795,-6 1 0,1 1 0,4-2 795,-3-1 0,6-1 0,0 0 0,-4 0 0,-15-1 0,-2-1 0,-1 1 0,5 0 0,-1-1 0,5 1 0,1-1 0,-1 1 0,-4-1 0,2 0 0,-4-1 0,0 1 0,4 0 0,1 0 0,4 1 0,2 0 0,-2 0 0,-5-1 0,-1 1 0,-5-2 0,0 1 0,4 0 0,-3 0 0,4 0 0,1 0 0,-2 0 0,-6 0 0,18 0 0,-5-1 0,1 0-351,-11-1 1,2 1-1,0-1 1,-3 1 350,7-1 0,-4 0 0,-1 0 0,-3 1 0,-1-1 0,1 1 0,4-1 0,2 0 0,-6 0-503,9 0 1,0 0 502,-15 0 0,3 0 0,-4 0 0,9 0 0,0 0 0,-10 0 0,5 0 0,-1 0 0,-6 0 0,-1 0 0,0 0-1523,33 0 0,0 0 1523,-31 0 0,0 0 0,-4 0 0,5 0 0,-3 0 991,7 0 1,-4 0-992,17 0 1188,-14 0-1188,-42-1 1015,-14 1-1015,-14-1 6784,-5 1-6784,-9-4 0,-6-1 0,-11-8 0,-1-1 0,-11-6 0,0 1 0,-7-2 0,2 3 0,6 4 0,8 5 0,4 4 0,8 3 0,-1 0 0,4 0 0,1 0 0,4 0 0,2 1 0,5 1 0,5 2 0,5 1 0,11 3 0,14 3 0,11 3 0,23 9 0,16 4 0,4 3 0,1-1 0,-26-8 0,-20-7 0,-19-5 0,-13-4 0,-4-2 0,-3 0 0,0 5 0,-6 3 0,-2 7 0,-11 10 0,-6 7 0,-9 7 0,0-1 0,0 2 0,-1-3 0,6-3 0,-2 2 0,10-11 0,4-5 0,8-9 0,5-8 0,2-1 0,0-2 0,0 0 0,5 1 0,-4-2 0,5 1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42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24575,'1'22'0,"1"22"0,-3 23 0,0-11 0,2 4 0,-1 6 0,0 3-601,-1 15 1,2 3 600,0-3 0,1 1 0,-1 9 0,2 0 0,1-4 0,0-2 0,0-7 0,1-2 0,0 0 0,0-3 147,-1-16 0,0-4-147,-2-4 0,0-2 0,1 46 0,-3-20 0,0-3 0,0-17 0,1-9 0,-1-13 907,2-5-907,-1-1 0,-1-9 0,1 3 0,0-5 0,0-2 0,-1-2 0,0-6 0,8-10 0,-7 2 0,6-5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4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201 308 24575,'82'-19'0,"-23"11"0,7-1 0,-2 1 0,6 0 0,4 1-1688,-2 2 0,4 1 1,2 1-1,2-1 1688,9 0 0,2 0 0,1 1 0,1-1 0,0 1 0,0-1 0,1 1 0,1-1 0,-14 1 0,2-1 0,1 0 0,-2 0 0,-3 0 0,5 0 0,-2 1 0,-1-1 0,-2-1 0,21-1 0,-2 0 0,-2 0 95,-8 1 1,-3 1-1,-3-1-95,15-3 0,-6 0 389,-9 0 0,-1 1-389,0-1 0,-3 2 0,-14 1 0,-1 0 0,7 2 0,1 0-101,-11 2 0,0-1 101,6 0 0,1-1 0,1 2 0,0-1 0,3 0 0,3 1 1180,11-4 1,1 2-1181,-2 2 0,-1 0 0,3-2 0,1 0 0,5 1 0,0 1 0,-8-1 0,0 0 0,8-1 0,0 0 0,-15 0 0,0 0 0,8 0 0,0 1 0,-13-3 0,-2 1 534,2 2 0,0 0-534,1 0 0,-2 0 0,-9 2 0,-1 0 0,-1-1 0,0 1 0,0-1 0,0 1 375,-7 0 1,0-1-376,47 1 260,-33 0-260,-25 0 975,-25 0-975,-8 0 474,-3-1-474,-3 1 0,-2 10 0,-1 13 0,-1 16 0,-1 30 0,0 22 0,0-32 0,-1 1 0,2 2 0,1 1-264,-1 10 1,0 0 263,1-4 0,0 0 0,0 1 0,0 0-3305,1 4 0,0-2 3305,-1-6 0,0-2 0,1-1 0,0 0 0,-2 0 0,2-2 0,0-10 0,0-1 0,-1 2 0,1-2 0,3 34 353,-3 2-353,1-15 6784,0-5-6784,-1-5 0,3-17 0,-3-8 0,2-13 0,-2-13 0,0-5 0,-15-1 0,-33 4 0,-25 5 0,10-5 0,-8 1-770,-15 2 0,-5-1 770,22-3 0,-3 0 0,-2-2-804,-17 1 0,-3-2 1,-1 1 803,4 0 0,0 1 0,0-1 0,0-1 0,-1-1 0,-1 1 0,15 1 0,-2 1 0,1 0 0,0-1 0,-17-2 0,1 0 0,-1 0 0,19 0 0,-1 1 0,1 0 0,3-1-387,-9-3 0,4 0 0,2 0 387,6 2 0,2-1 0,3 0-91,-9-1 1,5 0 90,2 0 0,2 0 0,5 0 0,2 0 0,6 0 0,1 1 1234,-48 3-1234,46 0 0,0 0 0,-44 5 0,45-5 0,-1 0 0,-46 1 0,40-3 0,0 1 0,1 0 0,0 2 0,-2-2 0,-2 2 0,-5 0 0,1 1 0,10-2 0,3 0 2396,-45 3-2396,18-4 1422,24 0-1422,4-3 241,0 2-241,2-2 0,-6 1 0,1 1 0,-11 5 0,5-1 0,2 2 0,1 0 0,10-3 0,-5 1 0,9-2 0,0 0 0,4 0 0,1-2 0,-5 1 0,-1 0 0,-3 0 0,-8 0 0,-1-2 0,-5 0 0,4-1 0,-10 0 0,2 0 0,-8 0 0,-4 2 0,-3-1 0,6 2 0,-10 1 0,21-2 0,-1 0 0,12-2 0,3 0 0,7 0 0,9 0 0,6 0 0,11 0 0,1 0 0,2 0 0,-2 0 0,2 0 0,-3 0 0,6 1 0,-1-1 0,7 1 0,0-1 0,3 0 0,0 0 0,0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39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24575,'-16'2'0,"-4"3"0,-1 5 0,-1 5 0,-1 7 0,5 5 0,2 3 0,7 4 0,5-6 0,7-4 0,2-11 0,7-5 0,2-7 0,5 0 0,2-3 0,1 0 0,-2-4 0,2-3 0,-5-6 0,1-8 0,-8-5 0,-2-4 0,-4 2 0,-2 7 0,-1 7 0,0 9 0,-1 5 0,5 20 0,4 8 0,7 20 0,4-4 0,2-8 0,0-12 0,-6-13 0,-4-5 0,-4-5 0,-2-1 0,2-3 0,0-2 0,1-3 0,-3-3 0,1-1 0,-5 6 0,1 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46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45 295 24575,'-3'31'0,"1"4"0,1 16 0,0 4 0,0-5 0,0-4 0,-1-18 0,2-9 0,-1-17 0,-1-27 0,-5-20 0,1-16 0,-1-12 0,2 7 0,3 7 0,-1 5 0,2 20 0,1 8 0,2 10 0,2 5 0,1 5 0,-1 3 0,-1 1 0,-1 2 0,19 14 0,5 14 0,17 15 0,-2 4 0,1 2 0,-5-11 0,-5-5 0,-7-13 0,-12-12 0,-5-5 0,1-6 0,2-8 0,12-16 0,6-10 0,13-22 0,-4 2 0,2-1 0,-8 10 0,-7 12 0,-4 9 0,-2 4 0,-5 9 0,-3 5 0,-5 5 0,-2 10 0,3 18 0,2 21 0,0 20 0,0 1 0,-2 12 0,0-7 0,1-3 0,-1-9 0,-1-26 0,-1-12 0,-4-12 0,-1-7 0,-2 0 0,1-2 0,0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4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24575,'20'-4'0,"20"0"0,48-7 0,-26 5 0,7 0-1622,1-1 1,6-1 0,3 2 1621,15 2 0,5 1 0,0-1-637,-21-1 0,0-1 0,2 0 1,2 2 636,-4 3 0,3 2 0,1 0 0,0 0 0,-2-1 0,11-1 0,-3-1 0,0 0 0,2 1 0,8 1 0,2 2 0,-1-1 0,-3 1 0,-13-1 0,-3 1 0,-1-1 0,1 1-63,0-1 0,0 0 1,-1 0-1,-3 0 63,10 1 0,-4 0 0,0 0-275,-5 0 0,-1 0 0,-2-1 275,26 0 0,-6-1 711,-18 0 0,-3-1-711,-8 0 0,0-1 0,1 0 0,-2 1 0,-11-1 0,-1 1 1496,2 0 0,-2 0-1496,28 1 2309,-12 0-2309,-17-1 1288,0 1-1288,11-1 476,-6 0-476,2-1 0,-12 1 0,-19 0 0,-10 0 0,-12-1 0,-22-2 0,-2-2 0,-10 0 0,6-1 0,7 0 0,4 1 0,0 2 0,4 2 0,3 0 0,31 12 0,-2-2 0,33 8 0,-8-6 0,-1-3 0,-11-3 0,-10-1 0,-16-3 0,-5 6 0,-5 4 0,-6 11 0,-3 9 0,-4-1 0,-2 6 0,-2-7 0,1-2 0,2-4 0,3-10 0,4-4 0,3-5 0,1-2 0,-1 0 0,1-1 0,-2 2 0,1-2 0,1 1 0,1-1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5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24575,'12'59'0,"-1"5"0,9 20 0,-5-6 0,5 10 0,-6-8 0,-1-3 0,-5-12 0,-5-28 0,-2-15 0,-1-14 0,0-11 0,-1-11 0,1-6 0,2-9 0,4-5 0,2 4 0,5 2 0,1 8 0,3 6 0,-1 3 0,2 6 0,-5 1 0,1 4 0,7 8 0,5 10 0,5 6 0,-3 8 0,-11-6 0,-7-2 0,-9-7 0,-7-2 0,-6 0 0,-4-1 0,-7 3 0,0-4 0,-2-3 0,-3-3 0,2-5 0,0-1 0,8-2 0,3 0 0,6-2 0,2 1 0,2 0 0,4 1 0,0-1 0,2 1 0,9-3 0,0 0 0,1 0 0,-5 2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5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 24575,'-17'-1'0,"-1"1"0,-3 1 0,-1 1 0,5 3 0,2 2 0,1 9 0,4 8 0,3 3 0,5 6 0,9-1 0,4-5 0,9-1 0,5-10 0,2-6 0,-4-5 0,-3-6 0,-5-3 0,0-2 0,0-4 0,-1-3 0,-1-2 0,-2-4 0,-3-1 0,-3-2 0,-5 1 0,-4 0 0,-3 3 0,-1 4 0,-2 5 0,3 4 0,-3 2 0,1 2 0,-3 3 0,-2-1 0,4 1 0,0 1 0,6-2 0,0 1 0,3-1 0,0-1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51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24575,'13'26'0,"1"11"0,3 23 0,-4-2 0,-1 11 0,0-8 0,0-1 0,0-6 0,-1-17 0,-5-10 0,-2-15 0,-2-11 0,-2-8 0,0 1 0,0-2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52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24575,'34'-10'0,"5"0"0,10-3 0,10-3 0,0 3 0,5 0 0,-19 6 0,-10 2 0,-18 2 0,-13 2 0,-3 0 0,-4 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5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24575,'7'35'0,"5"12"0,4 16 0,5 12 0,0-6 0,-1-3 0,1-6 0,-8-22 0,-4-15 0,-5-11 0,-4-10 0,-2 0 0,-4-3 0,3 0 0,-2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53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24575,'17'-8'0,"3"-3"0,4 1 0,4-1 0,5-2 0,4 2 0,0-1 0,-2 2 0,-8 3 0,-9 2 0,-5 2 0,-6 2 0,-3 0 0,-1 1 0,-2 0 0,0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5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58 24575,'-7'-2'0,"-2"0"0,-4-1 0,-1 1 0,-4 1 0,-1 2 0,0 1 0,-1 5 0,3 2 0,2 5 0,2 3 0,2 2 0,5 1 0,2-3 0,3-2 0,3-2 0,1-3 0,3-3 0,6-3 0,3-1 0,5-2 0,-2 0 0,-2-1 0,-1-1 0,-2 0 0,1-3 0,-2-3 0,2-3 0,-6-2 0,0-1 0,-3-7 0,-3 0 0,0-3 0,-4 0 0,-4 2 0,-3 3 0,-5 4 0,1 4 0,0 4 0,0 3 0,-1 2 0,-2 1 0,0 1 0,2 1 0,7 0 0,3-1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54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24575,'21'33'0,"-1"-5"0,5 12 0,-9-15 0,-7-9 0,-5-8 0,-4-11 0,1-22 0,-1-4 0,3-23 0,2 12 0,2 6 0,0 13 0,0 12 0,1 4 0,3 4 0,5 3 0,11 10 0,1 9 0,9 16 0,-12-4 0,-5-4 0,-11-14 0,-6-9 0,-2-7 0,2-9 0,3-6 0,5-8 0,5-3 0,2 3 0,0 6 0,-4 8 0,0 5 0,-1 6 0,4 5 0,4 5 0,2 11 0,-3 6 0,-5 0 0,-4 5 0,-3-7 0,-3-1 0,-1-7 0,-3-7 0,0-4 0,-2-5 0,0-1 0,-1-1 0,1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3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24575,'4'44'0,"5"12"0,6 18 0,8 11 0,5-1 0,6 6 0,-1-14 0,-5-16 0,-12-30 0,-7-16 0,-5-11 0,-2-5 0,0-2 0,-1-1 0,-1-4 0,0 5 0,-1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5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24575,'4'52'0,"-2"-2"0,6 38 0,-1-14 0,0 0 0,0-19 0,-2-20 0,-2-12 0,-1-9 0,0-7 0,-2-2 0,1-2 0,-2-1 0,1-1 0,-2 0 0,2 0 0,-1 0 0,1 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56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24575,'3'-4'0,"3"-1"0,2-3 0,6-4 0,2-3 0,4-3 0,-6 1 0,-2-1 0,-5 3 0,-4 4 0,-3 1 0,-1 4 0,-4 1 0,3 4 0,-5-1 0,0 4 0,-6 1 0,1 3 0,-3 5 0,3 5 0,1 6 0,3 6 0,5-1 0,2-4 0,5-3 0,4-11 0,2-1 0,1-7 0,3 0 0,2-3 0,-1 0 0,3-2 0,-3 0 0,-2 1 0,-1 0 0,-5 0 0,0 2 0,-3 0 0,0 1 0,-2 0 0,2-1 0,-3 1 0,1-1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57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24575,'4'-3'0,"-1"1"0,7 7 0,6 13 0,4 5 0,7 11 0,-2 0 0,6 1 0,-1-6 0,-3-8 0,-8-12 0,-9-6 0,-3-5 0,2-5 0,3-6 0,7-11 0,0-4 0,5-4 0,-6 3 0,3-1 0,-7 6 0,-2 1 0,-5 3 0,-3 9 0,-2 2 0,-2 7 0,0 1 0,-5 2 0,0 2 0,7 13 0,13 7 0,-4-5 0,4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5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140 119 24575,'3'-17'0,"-1"-2"0,-2 1 0,-5-3 0,-4 3 0,1 3 0,1 7 0,4 5 0,-6 6 0,-6 4 0,-4 4 0,-3 8 0,4 1 0,4 5 0,5-5 0,5-1 0,2-5 0,3-4 0,0-2 0,2-3 0,2-1 0,6-2 0,8-1 0,7 0 0,0-1 0,2-2 0,-10 1 0,-4-2 0,-6 2 0,-2 0 0,2 1 0,0 0 0,1 0 0,-1-2 0,1 0 0,-5 0 0,1 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58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24575,'15'54'0,"2"10"0,2 14 0,4 5 0,-1-16 0,-1-7 0,-1-10 0,-6-20 0,-6-9 0,-4-11 0,-3-6 0,-1-3 0,-2-1 0,-1 0 0,-2 1 0,-2 0 0,3 0 0,0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59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8 24575,'-4'-3'0,"-2"0"0,-4 2 0,-6 0 0,-7 3 0,0 3 0,-5 7 0,1 10 0,2 5 0,2 11 0,7 1 0,6 3 0,6-6 0,7-7 0,4-7 0,5-6 0,5-5 0,5-5 0,-1-5 0,8-4 0,-2-7 0,3-6 0,8-13 0,-4-3 0,0-7 0,-10 6 0,-9 3 0,-4 9 0,-6 5 0,-1 7 0,-3 5 0,1 15 0,2 7 0,5 9 0,1-2 0,4-7 0,0-5 0,-2-6 0,0-3 0,-5-4 0,0-2 0,-2 0 0,-1-2 0,-2 1 0,-1-1 0,0 0 0,-1 1 0,-1-1 0,1-2 0,-1 3 0,1-1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0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 24575,'-11'-1'0,"-1"1"0,-6 3 0,0 4 0,-2 4 0,0 7 0,4 7 0,3 6 0,5 10 0,4-3 0,5-1 0,3-8 0,5-9 0,2-6 0,3-6 0,3-5 0,1-1 0,0-2 0,-1 0 0,-5 0 0,-2 0 0,-2 0 0,-3 0 0,3 0 0,-2 0 0,2 0 0,0-1 0,7-2 0,-8 2 0,3-2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00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24575,'5'33'0,"0"4"0,0 8 0,4-4 0,3 3 0,2-6 0,0-1 0,-4-8 0,-3-5 0,-4-11 0,-2-2 0,0-5 0,-2-3 0,-2 0 0,0-1 0,-4 0 0,5-1 0,-3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01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24575,'11'-3'0,"1"-2"0,4 1 0,4-3 0,1-2 0,2 0 0,0-2 0,0 1 0,2 0 0,-1 2 0,4 1 0,-5 3 0,-3-1 0,-2 2 0,-7 0 0,-4 2 0,-3-1 0,-4 3 0,-5 0 0,-3 1 0,3 0 0,0-1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0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24575,'-1'33'0,"0"-2"0,6 25 0,2-8 0,6-4 0,7-5 0,-3-21 0,0-4 0,-3-11 0,-1-5 0,3-3 0,-1-7 0,3-8 0,-1-5 0,2-1 0,-1-4 0,-2 1 0,-4-2 0,0 1 0,-8 3 0,1 7 0,-4 5 0,0 8 0,-2 6 0,-2 12 0,2 7 0,0 13 0,6 2 0,5 0 0,5-2 0,7-6 0,0-6 0,1-8 0,-7-7 0,-3-5 0,-3-1 0,-2-3 0,1-2 0,-2 0 0,-2-1 0,-2 3 0,1-2 0,-3 4 0,1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4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 24575,'-2'27'0,"1"-2"0,1 16 0,2-5 0,5 2 0,4-6 0,7-2 0,1-11 0,0-7 0,-3-8 0,2-11 0,5-4 0,15-11 0,5-4 0,4-6 0,-11 1 0,-9-3 0,-16 3 0,-3 1 0,-6 6 0,-2 9 0,0 5 0,0 4 0,-2 6 0,-2 5 0,-1 9 0,2 6 0,3 3 0,3-2 0,4-4 0,3-5 0,1-3 0,4-5 0,-1-3 0,0 0 0,-2-3 0,-2 2 0,-2-1 0,2 1 0,-4 0 0,1-1 0,-3 1 0,-1-1 0,0 1 0,-1-1 0,0 0 0,-1 0 0,-1 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0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131 416 24575,'-22'4'0,"3"2"0,-9 7 0,5 10 0,3 3 0,7 13 0,8-1 0,6 4 0,4-8 0,4-5 0,5-15 0,1-4 0,4-11 0,4-6 0,0-11 0,4-11 0,-4-8 0,0-6 0,-10 16 0,-4 7 0,-8 18 0,3 15 0,0 4 0,9 11 0,4-4 0,5-5 0,1-8 0,-2-6 0,-1-7 0,0-6 0,3-13 0,-1-9 0,-5-11 0,-8-14 0,-14-9 0,-11-16 0,-13-3 0,-13-2 0,4 18 0,6 16 0,15 23 0,12 17 0,3 10 0,5 22 0,-1 14 0,7 17 0,5 13 0,17 6 0,1-4 0,17 0 0,-9-24 0,2-8 0,-10-17 0,-8-7 0,-10-8 0,-6-2 0,0-1 0,-3-2 0,2 0 0,-1-1 0,-4 1 0,-1 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48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 24575,'-38'8'0,"-20"2"0,-24 3 0,-7-1 0,-5-1 0,27-3 0,11-3 0,21 0 0,10-4 0,13 0 0,5 1 0,7 0 0,1 8 0,1 9 0,-1 19 0,-1 27 0,2 19 0,-1-22 0,0 6-507,3 10 0,1 2 507,0 7 0,2 3-669,0-17 1,1 2-1,0 1 669,2 1 0,1 1 0,0-1 0,0 2 0,2 1 0,0 1 0,4 10 0,0 2 0,2-3 0,-1-10 0,1-2 0,0 1 0,1 4 0,0 0 0,0-2-434,-3-11 0,0-3 0,0 1 434,-1 1 0,-1 0 0,-1-1 0,4 17 0,-2-2-370,0 1 1,-1 1 369,-3-3 0,-2 0 0,-3-6 0,0 0 0,1-2 0,0 1 0,0 2 0,1 0 0,1-9 0,1 0 322,0 1 0,-1-1-322,-2-8 0,-1-2 922,0-2 1,-1-2-923,0 35 1443,-1-7-1443,0-13 928,-2-23-928,-1-12 201,-2-12-201,0-7 0,0 0 0,0-2 0,0 0 0,1 0 0,0-1 0,0 2 0,1-1 0,1 1 0,2-1 0,2-2 0,-1-4 0,2-1 0,0-4 0,3 0 0,3-1 0,16-3 0,12-1 0,8-1 0,13 0 0,-7 0 0,-6 0 0,-10 0 0,-19 2 0,-9 1 0,-7 0 0,-5 1 0,-1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49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24575,'5'46'0,"-2"5"0,3-1 0,-3-4 0,1-4 0,-1-11 0,1-5 0,0-9 0,-3-10 0,-1-5 0,-1-1 0,2-1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50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24575,'9'32'0,"-10"-20"0,14 13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50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24575,'-7'19'0,"3"19"0,1-14 0,1 6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5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24575,'1'9'0,"-1"-5"0,1 3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5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24575,'9'19'0,"-5"-8"0,2-3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51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24575,'3'14'0,"-2"5"0,2-9 0,-2 3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51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24575,'-3'2'0,"2"-1"0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5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24575,'6'23'0,"5"13"0,5 21 0,1 4 0,-3 2 0,-7-19 0,-3-13 0,-4-17 0,0-13 0,-1-26 0,-3-34 0,2-28 0,-1 36 0,2-1 0,2-25 0,-1 22 0,2 32 0,-2 13 0,4 10 0,14 10 0,16 15 0,16 7 0,16 10 0,-10-10 0,-5-8 0,-22-11 0,-14-10 0,-10-2 0,-2-3 0,1 0 0,2-6 0,0-3 0,-2-8 0,-1-9 0,-6-6 0,0 1 0,-2-2 0,3 6 0,0 6 0,2 2 0,-1 13 0,1 2 0,0 6 0,0-1 0,0 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41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83 199 24575,'5'-2'0,"2"-1"0,-3-2 0,3-4 0,2-2 0,3-3 0,4-6 0,0-3 0,-1-2 0,-6 3 0,-4 2 0,-4 7 0,-2 0 0,-3 4 0,-2 3 0,-1 2 0,-6 4 0,-4 4 0,-6 5 0,-3 2 0,-2 9 0,6 3 0,2 3 0,6 2 0,8-5 0,5-2 0,5-5 0,4-4 0,6-5 0,1-2 0,6-3 0,4-1 0,2-1 0,6-1 0,-8-1 0,-4 0 0,-8 1 0,-9-1 0,4 0 0,-1-1 0,12-2 0,2 0 0,-6 2 0,-2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5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24575,'55'-6'0,"25"-2"0,-26 2 0,3-1 0,-1 0 0,-3 1 0,36-4 0,-41 4 0,-24 4 0,-18 1 0,-4 4 0,2 13 0,0 7 0,7 28 0,4 14 0,4 20 0,-6-27 0,0 3-373,2 9 0,0 2 373,1 4 0,2 2-501,-3-14 1,1 3 0,0-1 500,8 29 0,1 2 0,-7-24 0,1 2 0,0-2 0,4 24 0,1-1 0,-8-31 0,1 1 0,-1-2 0,3 23 0,-1-2-427,1-3 1,1 0 426,-1 4 0,0 0 0,-1-8 0,1-2 0,0-5 0,-1-1-120,2 2 1,-1-3 119,-4-15 0,0-1 0,3 3 0,-1-2 648,9 39-648,-10-42 0,-2 1 0,6 37 1465,-1 4-1465,-5 1 945,0-4-945,-2 3 0,-4-41 0,0 1 0,8 45 281,-1 0-281,3-4 0,-5-13 0,0-4 0,-3-11 0,-1-8 0,-1-13 0,1-5 0,-1-7 0,-1-10 0,-3-5 0,-1-6 0,-1-4 0,-1 1 0,3 3 0,1 4 0,1 1 0,0-1 0,0-3 0,-2-2 0,-1-3 0,2 2 0,0 2 0,4 8 0,0 0 0,2 6 0,-3-8 0,-2-3 0,-2-6 0,-3-6 0,-2-2 0,-11 7 0,-5 0 0,-18 13 0,-9-1 0,-17 9 0,-4-7 0,-7 6 0,5-12 0,10 1 0,-1-7 0,5-3 0,0-1 0,-9 1 0,9 0 0,4 1 0,6-2 0,17-1 0,8-3 0,9 1 0,6-3 0,1 1 0,-1-3 0,3-5 0,-1 3 0,1-2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0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24575,'-5'0'0,"2"0"0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09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09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24575,'37'-2'0,"-20"1"0,7-1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09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24575,'20'-2'0,"22"-5"0,-17 4 0,11-4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10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24575,'9'-1'0,"16"0"0,-13 0 0,9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10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1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24575,'-4'0'0,"1"0"0,2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17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24575,'56'-11'0,"12"-5"0,21-4 0,-38 8 0,1 0 0,-2-1 0,0 0 0,46-9 0,-2-3 0,-13 9 0,-17 0 0,0 5 0,-18 4 0,-1 1 0,-10 3 0,-8-1 0,-12 2 0,-7 0 0,-10 1 0,-11 3 0,-6 2 0,4-1 0,3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19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557 174 24575,'7'48'0,"-1"7"0,-1 24 0,-2-8 0,-2-1 0,-1-13 0,-1-11 0,0-6 0,-1-16 0,1-7 0,-1-12 0,-7-23 0,-4-12 0,-11-30 0,-6-18 0,0-6 0,14 34 0,1 0 0,-8-28 0,8 10 0,8 32 0,6 20 0,5 19 0,2 16 0,5 23 0,-2 14 0,-2 6 0,-4-12 0,-2-11 0,-1-16 0,0-10 0,-1-6 0,0-8 0,-3-16 0,0-23 0,-4-23 0,2-18 0,2 7 0,1 3 0,3 27 0,1 14 0,0 19 0,7 21 0,5 28 0,7 26 0,0 20 0,-12-31 0,-1 0 0,1 47 0,-3-10 0,-4-22 0,-1-34 0,0-21 0,0-22 0,1-18 0,2-12 0,-1-14 0,1 2 0,-2 8 0,0 5 0,-1 18 0,1 7 0,0 8 0,4 14 0,4 26 0,3 15 0,2 37 0,0-2 0,-2 4 0,-3-22 0,-1-16 0,-4-24 0,-2-10 0,0-14 0,-4-14 0,-2-11 0,-6-14 0,-2-3 0,-6-17 0,-7-5 0,-1-2 0,-4 0 0,8 20 0,6 13 0,8 10 0,3 12 0,3 2 0,0 2 0,2 2 0,0-2 0,0 0 0,0-2 0,-2-1 0,0-1 0,-1 0 0,-1 0 0,0 0 0,-2 2 0,-4-2 0,0 3 0,-3-1 0,-4 2 0,-2 1 0,-2 0 0,1 2 0,3 0 0,0 2 0,2 0 0,-2 2 0,2 1 0,-3 0 0,-2 3 0,-4 1 0,-1 2 0,-3 0 0,5-2 0,1-1 0,5-4 0,5 0 0,5-2 0,3 0 0,4-1 0,7-1 0,23-4 0,20-3 0,43-9 0,2 1 0,-32 6 0,0 1-3392,-11 3 0,-2 2 3392,41-4 0,-16 5 0,-25 0 0,7 2 0,-19 0 0,0 1 0,-17 0 6784,-8 0-6784,-5 0 0,-5-1 0,-3 2 0,-3 0 0,-1 2 0,-2-1 0,4 0 0,-1-2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46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45 295 24575,'-3'31'0,"1"4"0,1 16 0,0 4 0,0-5 0,0-4 0,-1-18 0,2-9 0,-1-17 0,-1-27 0,-5-20 0,1-16 0,-1-12 0,2 7 0,3 7 0,-1 5 0,2 20 0,1 8 0,2 10 0,2 5 0,1 5 0,-1 3 0,-1 1 0,-1 2 0,19 14 0,5 14 0,17 15 0,-2 4 0,1 2 0,-5-11 0,-5-5 0,-7-13 0,-12-12 0,-5-5 0,1-6 0,2-8 0,12-16 0,6-10 0,13-22 0,-4 2 0,2-1 0,-8 10 0,-7 12 0,-4 9 0,-2 4 0,-5 9 0,-3 5 0,-5 5 0,-2 10 0,3 18 0,2 21 0,0 20 0,0 1 0,-2 12 0,0-7 0,1-3 0,-1-9 0,-1-26 0,-1-12 0,-4-12 0,-1-7 0,-2 0 0,1-2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42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 24575,'-15'-1'0,"-3"0"0,-1 2 0,-2 1 0,-1 5 0,3 3 0,3 9 0,6 2 0,5 9 0,5-2 0,4 0 0,4-6 0,7-9 0,3-6 0,12-3 0,2-5 0,0-1 0,-3 0 0,-8 5 0,-1 8 0,-3 9 0,0 11 0,-7 8 0,-3 2 0,-7 5 0,-8-9 0,-2-3 0,-7-8 0,2-11 0,0-7 0,4-6 0,-1-3 0,1-1 0,-3-2 0,3-4 0,-2 1 0,5 0 0,0 2 0,3 3 0,-2 1 0,3 1 0,-1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22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 0 24575,'-21'60'0,"-5"33"0,5-17 0,0 6-1430,0 3 0,1 4 1430,3-20 0,0 4 0,0-2 0,-3 23 0,0-3 0,1-8 0,1-5 453,5-15 0,3-8-453,0 2 470,4-24-470,5-20 0,0-8 0,1-3 1484,-2-1-1484,6-8 0,14-32 0,-9 23 0,9-22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23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1 186 24575,'18'-4'0,"11"-5"0,16-5 0,23-8 0,11-5 0,5-1 0,0-2 0,-23 9 0,-20 4 0,-16 8 0,-14 5 0,-5 11 0,-1 13 0,-3 11 0,-1 11 0,3-4 0,-2-3 0,3-4 0,0-10 0,-1-6 0,-1-8 0,-3-2 0,-1-4 0,-1 1 0,1-2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24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25 24575,'-13'-9'0,"1"2"0,0 2 0,1 3 0,0 1 0,-5 2 0,-1 4 0,-2 6 0,1 5 0,3 4 0,3 8 0,6 4 0,2 4 0,7 4 0,1-2 0,7-2 0,-1-9 0,4-1 0,1-7 0,2-1 0,2-5 0,-3-5 0,1-5 0,1-2 0,1-2 0,0 0 0,-2-3 0,1 0 0,-3-5 0,-2-4 0,-3-6 0,-5-7 0,-2 0 0,-2-5 0,-3 3 0,-5-3 0,-6 2 0,-8-7 0,0 9 0,0 1 0,0 8 0,3 5 0,-4 4 0,3 2 0,-2 5 0,2 1 0,0 1 0,5 0 0,4 0 0,6 0 0,2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25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24575,'8'26'0,"0"13"0,6 15 0,1 16 0,3 1 0,-1 0-6784,-2 1 6784,-7-20 0,-4-9 0,-1-13 0,-3-12 0,1-7 0,-1-7 0,0-21 6784,0 0-6784,2-15 0,3 2 0,2 1 0,6-3 0,1 5 0,3 4 0,2 8 0,-1 5 0,2 5 0,-3 4 0,-1 2 0,5 9 0,1 8 0,7 11 0,-7 0 0,-4 2 0,-11-8 0,-3-1 0,-4-1 0,-2-2 0,-2 0 0,-4-3 0,-6-2 0,-4-3 0,-4-2 0,-1-3 0,1-1 0,4-3 0,0-1 0,4-2 0,1-1 0,2-1 0,2 1 0,1-1 0,3 2 0,-1-1 0,5 1 0,3 0 0,1-1 0,1 1 0,-1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26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10 24575,'-9'-4'0,"-1"1"0,0 1 0,-3 2 0,-1 1 0,-4 5 0,1 4 0,-6 13 0,0 7 0,1 9 0,5 4 0,8-8 0,7-7 0,4-12 0,1-8 0,6-5 0,7-2 0,12-3 0,6 2 0,0 3 0,-3 5 0,-4 6 0,-6 3 0,0 7 0,-5 4 0,-5 5 0,-3-2 0,-5-3 0,-5-7 0,-4-7 0,-5-3 0,-3-5 0,-4-3 0,-2 1 0,-2-3 0,-2-1 0,5 0 0,0-3 0,10 1 0,0-1 0,5 2 0,2 0 0,0 0 0,10-5 0,2 2 0,16-8 0,1-2 0,-8 6 0,-5-1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27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110 126 24575,'9'-2'0,"0"1"0,-1-1 0,3-1 0,2-2 0,2-1 0,-1-3 0,-3-2 0,-4-1 0,-4-4 0,-7 0 0,-3 0 0,-5 2 0,0 6 0,-1 4 0,-6 4 0,-3 6 0,-10 6 0,3 8 0,1 10 0,10 4 0,8 0 0,7 1 0,10-6 0,3-2 0,13-4 0,2-9 0,6-4 0,-4-6 0,5-4 0,-7-4 0,0 0 0,-8-2 0,-5 0 0,-5 3 0,-1-1 0,-3 1 0,-1 1 0,-2 1 0,2-2 0,-3 2 0,3-2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28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24575,'18'19'0,"3"8"0,10 18 0,-6-3 0,-8-1 0,-8-14 0,-5-7 0,-4-10 0,-2-12 0,-5-14 0,1-12 0,-3-11 0,5 2 0,2-2 0,3 9 0,1 5 0,2 8 0,0 8 0,1 5 0,0 1 0,2 2 0,5 1 0,0 0 0,1 1 0,-7 1 0,-2-2 0,-4-1 0,-1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29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24575,'20'30'0,"-2"-1"0,7 15 0,-7-11 0,-2-6 0,-3-8 0,-2-5 0,-2-5 0,-3-5 0,-1-2 0,-3-2 0,1 0 0,1-2 0,2-1 0,5-8 0,3-8 0,4-6 0,5-11 0,-2 4 0,-2-2 0,-7 8 0,-5 6 0,-4 8 0,-2 5 0,-2 4 0,-2 2 0,-4 4 0,0 2 0,-3 4 0,6-4 0,1-1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29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1 24575,'-8'1'0,"-5"3"0,-6 4 0,-2 8 0,-6 10 0,5 4 0,3 3 0,3 4 0,7-1 0,2 0 0,5-8 0,5-7 0,0-10 0,3-5 0,5-3 0,2-3 0,4-3 0,3-4 0,-1-8 0,-1-5 0,-4-7 0,-4 1 0,-5-2 0,-3 8 0,-1 5 0,-1 7 0,0 7 0,1 8 0,8 13 0,4 6 0,8 7 0,7-3 0,4-3 0,-2-6 0,1-5 0,-14-9 0,-6-5 0,-7-2 0,-3 0 0,2-2 0,-4-6 0,-3-4 0,-1-10 0,-1 9 0,3-1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30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24575,'3'43'0,"6"13"0,6 6 0,3 6 0,4 11 0,-5-10 0,4 5 0,-7-23 0,-2-11 0,-7-21 0,-1-7 0,-3-7 0,-2-3 0,0-1 0,-4-1 0,4 0 0,-2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48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1 24575,'-38'8'0,"-20"2"0,-24 3 0,-7-1 0,-5-1 0,27-3 0,11-3 0,21 0 0,10-4 0,13 0 0,5 1 0,7 0 0,1 8 0,1 9 0,-1 19 0,-1 27 0,2 19 0,-1-22 0,0 6-507,3 10 0,1 2 507,0 7 0,2 3-669,0-17 1,1 2-1,0 1 669,2 1 0,1 1 0,0-1 0,0 2 0,2 1 0,0 1 0,4 10 0,0 2 0,2-3 0,-1-10 0,1-2 0,0 1 0,1 4 0,0 0 0,0-2-434,-3-11 0,0-3 0,0 1 434,-1 1 0,-1 0 0,-1-1 0,4 17 0,-2-2-370,0 1 1,-1 1 369,-3-3 0,-2 0 0,-3-6 0,0 0 0,1-2 0,0 1 0,0 2 0,1 0 0,1-9 0,1 0 322,0 1 0,-1-1-322,-2-8 0,-1-2 922,0-2 1,-1-2-923,0 35 1443,-1-7-1443,0-13 928,-2-23-928,-1-12 201,-2-12-201,0-7 0,0 0 0,0-2 0,0 0 0,1 0 0,0-1 0,0 2 0,1-1 0,1 1 0,2-1 0,2-2 0,-1-4 0,2-1 0,0-4 0,3 0 0,3-1 0,16-3 0,12-1 0,8-1 0,13 0 0,-7 0 0,-6 0 0,-10 0 0,-19 2 0,-9 1 0,-7 0 0,-5 1 0,-1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30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71 24575,'15'-9'0,"5"-2"0,2-1 0,4 0 0,-5 2 0,-3 4 0,-6 2 0,-4 2 0,-4 1 0,-3-1 0,1 2 0,-2-1 0,1 1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31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24575,'1'22'0,"2"-1"0,2 3 0,2-3 0,-1-4 0,-3-6 0,-1-6 0,-1-2 0,1-4 0,0 2 0,1-3 0,-1-3 0,-1 3 0,-1-2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31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24575,'-3'0'0,"0"0"0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32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4 24575,'-15'-1'0,"0"-1"0,-2 3 0,-1-1 0,-3 3 0,-1 2 0,-2 4 0,2 4 0,0 9 0,7 2 0,3 4 0,6 1 0,7-5 0,7-1 0,4-6 0,8-4 0,3-4 0,1-3 0,7-4 0,-8-1 0,2-3 0,-7-2 0,-2-7 0,-2-6 0,-2-3 0,-4-4 0,-4 5 0,-2 0 0,-2 4 0,-5 1 0,-2 4 0,-5 4 0,0 3 0,0 2 0,3 1 0,0 0 0,3 0 0,2 1 0,2-1 0,1 1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33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24575,'16'21'0,"4"10"0,-2 5 0,-3 1 0,-6-6 0,-5-11 0,-2-7 0,-1-13 0,-2-13 0,1-10 0,1-7 0,5-5 0,3 5 0,4-3 0,1 9 0,1 4 0,1 6 0,-1 6 0,0 2 0,-1 4 0,0 3 0,2 4 0,-1 7 0,-1 2 0,-6 5 0,-3-4 0,-4 3 0,-1-4 0,0-1 0,0-4 0,0-4 0,0-3 0,-2-1 0,1 1 0,-2-2 0,1 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34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24575,'-8'16'0,"2"-2"0,4-2 0,3-5 0,3-1 0,8-4 0,7 0 0,3-1 0,7 3 0,-3 4 0,-1 5 0,-4 5 0,-8-2 0,-6 3 0,-5 4 0,-7 2 0,-4 4 0,-5-8 0,-1-4 0,-1-8 0,4-5 0,0-1 0,4-3 0,0 1 0,1-1 0,5 0 0,-2 0 0,2 0 0,0 1 0,1 1 0,1-2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03.7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3409 24575,'1'-2'0,"-1"1"0,0-1 0,0 2 0,0-2 0,2-2 0,-2-19 0,3-4 0,-1-20 0,2 1 0,0-3 0,1-4 0,-1 6 0,-2 1 0,0-2 0,-1 5 0,0-2 0,0-1 0,0 3 0,1 1 0,1 2 0,-1 0 0,0-1 0,1 2 0,-2-4 0,1 2 0,0-3 0,1-6 0,0-2 0,0 0 0,0-5 0,-1 6 0,3-5 0,-2 7 0,3-3 0,-2 3 0,-1 1 0,1-4 0,-3 3 0,1 1 0,1-6 0,0-2 0,2-9 0,-3 0 0,5-11 0,-5 4 0,3-2 0,-5-6 0,1 8 0,0 0 0,1-6 0,0 8 0,0 1 0,0-5 0,-1 5 0,1-8 0,0 6 0,2-6 0,0 6 0,0-3 0,0-3 0,-1 9 0,-2 6 0,1 6 0,0 17 0,0 6 0,-1 14 0,0 7 0,-1 8 0,0 3 0,6-2 0,8 2 0,9-3 0,16 0 0,11 0 0,9 1 0,18-2 0,-4 3 0,0-2 0,-4 3 0,-9-2 0,9 1 0,1 0 0,22 1 0,-39 1 0,1 1 0,-2 0 0,2 0 0,4 0 0,0 0 0,31 0 0,-7-1 0,-2 0 0,5 0 0,14 0 0,-47 0 0,0 1 0,5 1 0,0-1 0,-4 1 0,0 0 0,-1-1 0,0 1 0,1-1 0,0-1 0,44 0 0,-3 0 0,-39 0 0,-1 0 0,43 0 0,-47 0 0,2 0 0,3 1 0,1 1 0,-1-1 0,2 0 0,9 0 0,-1 1 0,-2 0 0,0 0 0,6 0 0,0 0 0,-7 2 0,0 1 0,3-2 0,1 1 0,-1 1 0,0-1 0,-4-2 0,-1 0 0,-2 0 0,0 1 0,9-3 0,1 1-321,-1 1 0,2 1 321,9-2 0,2-1 0,-8 2 0,-1-1 0,-1 0 0,-1 0 0,-9-1 0,-1 0 0,-3 1 0,-1 1 0,1-2 0,-1 0 0,42 2 0,-5 0 0,-40 0 0,1 0 0,-3 0 0,2 0 0,13 1 0,2 0 0,-7-2 0,1 0 0,7 2 0,0 0 0,-4-2 0,-1 1 0,-4 1 0,0-1 0,4 0 0,0 1 0,-5-3 0,-2 1 0,0 0 0,1 1 0,9-1 0,0 1 0,-5 0 0,-1 0 0,-1-1 0,0 1 0,2-1 0,-1-1 0,-7 1 0,-2 0 0,7-1 0,-1 0 0,-6 1 0,0 1 321,4-2 0,1 0-321,-4 1 0,0 1 0,1-2 0,2 0 0,4 1 0,1-1 0,-4 0 0,0 0 0,4 0 0,1 0 0,5 2 0,1-1-348,2 0 1,3 0 347,5 2 0,2-1 0,-6 0 0,1-2 0,5 0 0,0 0 0,-5-1 0,-2 0 0,-1 0 0,-1 0 0,3 1 0,-2-1 0,-10 1 0,-2 0 0,-5 0 0,0 1 0,1-1 0,-1 0 0,37 0 0,3-1 0,-21-3 0,-7 0 695,-13 0-695,-3 0 0,15-3 0,10-2 0,16-2 0,-37 4 0,1 1 0,-3-1 0,0 0 0,2 1 0,0 0 0,34-6 0,-2 3 0,-18 3 0,0-2 0,4 6 0,-1-1 0,4-1 0,10 1 0,6-1 0,-2-2 0,-39 5 0,0-1 0,40-2 0,-3 0 0,-14 0 0,-3 1 0,-8 0 0,14 2 0,16-1 0,-42 2 0,0-1 0,44 0 0,2 1 0,-27 1 0,-7 0 0,-21 0 0,-10-1 0,-11 0 0,0-1 0,2 1 0,3-1 0,6 0 0,-2 0 0,-1 0 0,-10 1 0,-3 0 0,-8 0 0,-2 0 0,-2 0 0,-1 0 0,-1 1 0,2 9 0,-1 6 0,3 50 0,0 11 0,-1-5 0,1 10 0,-1-3 0,-3-25 0,-1 6 0,-2 2 0,-1 3 0,-6 11 0,-3 0 0,-2 0 0,-1 7 0,3-8 0,2 2 0,3-8 0,4 1 0,-2-8 0,1-2 0,-2 2 0,2-6 0,2 1 0,0 4 0,2 2 0,-1-1 0,0 7 0,0-3 0,1 10 0,0-9 0,0 9 0,0-10 0,0-2 0,0 2 0,1-7 0,0 0 0,0 8 0,0-6 0,0 6 0,1-9 0,-1-2 0,0-5 0,-1-2 0,3 3 0,-2-3 0,0-4 0,3 5 0,-3-9 0,3 3 0,-2-9 0,0 1 0,0-6 0,0-4 0,0-3 0,-1-9 0,-1-4 0,0-3 0,0-3 0,0 1 0,0 1 0,0 1 0,2 0 0,-1 1 0,0-3 0,0 0 0,0 0 0,0 0 0,1 2 0,0 1 0,0 1 0,0 0 0,-1-1 0,0-1 0,-1-3 0,-1-2 0,-2-2 0,-3-2 0,-3-3 0,-3 1 0,-3-4 0,1 3 0,0-1 0,3 1 0,2 2 0,2 1 0,3 0 0,-2-1 0,1-1 0,-3 0 0,1-1 0,0 0 0,0-2 0,-1 1 0,0-2 0,1 0 0,-2 2 0,4 0 0,-2 1 0,4 2 0,2 3 0,5 4 0,5 5 0,5 3 0,0 0 0,1 0 0,1-1 0,-1-1 0,3 0 0,-4-3 0,-1-3 0,0 0 0,-1 1 0,3 1 0,-3 1 0,0-1 0,-5-3 0,0-1 0,-4-1 0,1 1 0,-1-1 0,0 0 0,-1-2 0,1-3 0,0-4 0,2-5 0,4-5 0,1-3 0,2-1 0,-1-2 0,-2 5 0,-2 0 0,-2 5 0,-2 1 0,0 4 0,-1 2 0,0 1 0,-2 3 0,1 1 0,-3 1 0,-5 1 0,-7 4 0,-5-1 0,-4 5 0,1-2 0,1 1 0,3 0 0,6-4 0,3 0 0,5-2 0,3 0 0,9 1 0,3-2 0,12 0 0,-2-1 0,2 1 0,-5-2 0,-3 2 0,-7-1 0,-3 1 0,-5 3 0,-2 4 0,-7 4 0,-4 3 0,-5 1 0,-2-2 0,2-2 0,3-3 0,5-4 0,4-2 0,5-2 0,8-4 0,4 1 0,6-3 0,5 1 0,-3 3 0,1 0 0,-6 1 0,-6 1 0,-4 0 0,-9 2 0,-7 0 0,-10 0 0,-7 2 0,-4-3 0,4 1 0,7-2 0,9 0 0,6-1 0,4-2 0,3 0 0,1-1 0,4-2 0,3 2 0,4-1 0,3 2 0,-1 1 0,1 1 0,-5 3 0,-4 2 0,-2 0 0,-4 2 0,-3 0 0,-3 1 0,-7-1 0,-10-2 0,-3-2 0,-8-1 0,9-1 0,3 0 0,12-2 0,5-1 0,7-1 0,1-4 0,4 0 0,2-1 0,7 1 0,2 1 0,2 3 0,1 2 0,-1 3 0,-2 1 0,-5 0 0,-5 2 0,-5-2 0,-5 1 0,-3 0 0,-5 0 0,-4-1 0,-3 1 0,-1-3 0,2 0 0,3-1 0,4-1 0,4 0 0,3 0 0,2 0 0,0-1 0,3 0 0,1 1 0,6-3 0,6 3 0,5-2 0,8 3 0,-4 0 0,-4 1 0,-9 0 0,-9 2 0,-9-1 0,-5 1 0,-8 0 0,-3-2 0,-3 0 0,4-1 0,1-1 0,8-1 0,5 1 0,4-1 0,1 0 0,6-1 0,0-1 0,5 1 0,3 0 0,2 2 0,-1 1 0,-2 2 0,-7-1 0,-3 2 0,-3-2 0,0 2 0,-4-2 0,3 1 0,-1-1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09.3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24575,'-1'18'0,"1"11"0,6 23 0,4 5 0,4 19 0,-4-11 0,-2-3 0,-4-11 0,-3-14 0,0-9 0,-1-5 0,0-12 0,0-2 0,-1-6 0,1-2 0,-2 0 0,3-3 0,1-9 0,2-5 0,4-6 0,1-3 0,5 1 0,4 1 0,4 0 0,0 7 0,0 2 0,-1 6 0,-2 5 0,-2 2 0,-4 2 0,-1 4 0,-3 6 0,1 5 0,1 9 0,-4 3 0,-1 1 0,-4-3 0,-2-8 0,-3-5 0,-1-4 0,-3-4 0,-2-2 0,-5 1 0,-9-2 0,-4 1 0,-4-2 0,0 0 0,7-1 0,6 0 0,7 0 0,5 0 0,4 0 0,0 0 0,1 0 0,1-1 0,1-1 0,1-1 0,3-2 0,1 0 0,4 0 0,3 0 0,-5 1 0,1 2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10.2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161 60 24575,'-12'-2'0,"-3"1"0,-4 1 0,-4 2 0,1 3 0,1 3 0,4 5 0,3 3 0,4 5 0,4 2 0,4-1 0,5 4 0,4-3 0,4 2 0,4-6 0,4-2 0,1-4 0,1-3 0,1-3 0,-6-5 0,-1-2 0,-3-2 0,0-3 0,1-1 0,0-3 0,2-4 0,1-4 0,-1-5 0,0-4 0,-7-3 0,-3 2 0,-4-1 0,-2 2 0,-4 2 0,-5 0 0,-7 4 0,0 4 0,1 6 0,5 6 0,4 3 0,-1 1 0,-1 2 0,-2 1 0,-2 1 0,1 4 0,0-1 0,2 1 0,2-1 0,4-3 0,0-1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11.7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24575,'-1'47'0,"1"3"0,-1-5 0,2 0 0,-1-13 0,3-1 0,-1-8 0,2-2 0,-1-5 0,-1-7 0,0-3 0,-2-4 0,1 0 0,-1 0 0,0 0 0,-1-1 0,-1 1 0,-1 0 0,1 2 0,2 1 0,1 3 0,2-1 0,1 4 0,4 4 0,2 6 0,1 1 0,2-4 0,-6-4 0,1-6 0,-4-2 0,-3-3 0,1 1 0,-2-2 0,0 0 0,-2 0 0,0-2 0,0 1 0,-1-1 0,2 0 0,-1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49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24575,'5'46'0,"-2"5"0,3-1 0,-3-4 0,1-4 0,-1-11 0,1-5 0,0-9 0,-3-10 0,-1-5 0,-1-1 0,2-1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12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 24575,'16'-4'0,"6"-2"0,9 0 0,3-1 0,-7 2 0,-4 1 0,-6 1 0,-11 2 0,-5 0 0,-3 1 0,0 1 0,-1-1 0,0 1 0,1-1 0,0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13.0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24575,'1'26'0,"2"8"0,1 25 0,1-2 0,0 1 0,-1-16 0,-1-1 0,0-12 0,0-4 0,-2-5 0,0-10 0,-1-2 0,0-5 0,0 0 0,1 5 0,0 4 0,2 7 0,-1-2 0,2 3 0,-2-10 0,0-1 0,-2-6 0,-4-3 0,3 0 0,-3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13.6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36 24575,'13'-4'0,"0"1"0,11-2 0,0 1 0,12-1 0,2 1 0,-2-1 0,-10 3 0,-12 0 0,-9 1 0,-6 1 0,-4 2 0,-3 0 0,0 9 0,5-8 0,0 6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14.4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133 1 24575,'-17'0'0,"-3"2"0,4 2 0,-3 5 0,3 1 0,2 3 0,2 4 0,4 1 0,2 2 0,3 0 0,1 0 0,4-2 0,2-1 0,2-4 0,3-1 0,1-3 0,-1-3 0,1-2 0,-1-2 0,4-2 0,6-1 0,4 1 0,1-2 0,-2 0 0,-4-2 0,-2-2 0,-2-3 0,-2-1 0,-3-1 0,-1-2 0,-3-2 0,-1-4 0,-2 2 0,-4 0 0,-5 3 0,-1 2 0,-4 2 0,-2 2 0,2 5 0,0 0 0,4 3 0,1 0 0,-2 1 0,2 1 0,1-1 0,1 1 0,3-2 0,0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15.5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15 24575,'3'19'0,"5"6"0,3 12 0,6 4 0,-3-4 0,-2-6 0,-4-11 0,-3-11 0,-3-6 0,0-4 0,-1-9 0,-1-8 0,1-5 0,-1-9 0,0 8 0,2 1 0,0 7 0,5 3 0,2 5 0,3 0 0,3 3 0,-3 1 0,-1 4 0,5 5 0,-1 8 0,2 4 0,-6 1 0,-4-2 0,-7-5 0,1-3 0,-2 0 0,3-5 0,1-6 0,6-12 0,4-8 0,8-6 0,-1 2 0,2 5 0,-4 7 0,0 6 0,-3 5 0,2 0 0,-2 4 0,2 5 0,-2 5 0,1 10 0,-6 0 0,-3 5 0,-5-2 0,-3 2 0,-3-1 0,-1 3 0,-1-5 0,2-5 0,1-7 0,2-6 0,0-2 0,0-1 0,-1-1 0,-2 0 0,3 0 0,-2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16.4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24575,'2'27'0,"2"18"0,6 30 0,0 9 0,-1-32 0,1 0 0,-2-2 0,1-1 0,8 45 0,-2-2 0,-9-22 0,0-10 0,-4-19 0,-1-19 0,-1-13 0,0-5 0,-1-3 0,0 1 0,0-2 0,0 2 0,-1-2 0,1 2 0,-1 0 0,2 0 0,0-1 0,1 2 0,0-3 0,0 2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17.3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108 249 24575,'0'-6'0,"0"1"0,0 0 0,0 1 0,-1 1 0,2-1 0,-1 1 0,3-4 0,4-3 0,1-3 0,5-7 0,0-1 0,-1-2 0,-1 0 0,-6 4 0,-4-2 0,-5 5 0,-6-2 0,-2 5 0,-3 3 0,-1 5 0,-1 5 0,-3 4 0,-3 4 0,2 5 0,1 6 0,7 4 0,5 4 0,6 3 0,5 0 0,6 2 0,6-4 0,3-3 0,3-2 0,-1-6 0,0-4 0,-1-4 0,-4-5 0,2-3 0,-4-3 0,0-3 0,-2 0 0,0-1 0,-3 1 0,-2 1 0,0 1 0,-3-1 0,1 0 0,0 0 0,-2 1 0,0 1 0,-4 0 0,-1 2 0,2-1 0,-1-3 0,8-4 0,-4 3 0,2-1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18.0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 24575,'4'30'0,"7"8"0,7 26 0,11 2 0,-5-11 0,1-9 0,-11-25 0,-6-6 0,-3-13 0,-2-3 0,3-3 0,3-8 0,2-6 0,1-6 0,0-10 0,1 3 0,-2-1 0,2 0 0,-1 2 0,0 2 0,4-3 0,-3 9 0,0-1 0,-4 7 0,-2 3 0,-4 6 0,-2 2 0,-2 2 0,0 2 0,-2 1 0,-5 2 0,-1 2 0,-10 4 0,4 8 0,1-8 0,8 2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18.7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63 147 24575,'2'-1'0,"1"-1"0,0 2 0,4-2 0,3 0 0,8-1 0,1-5 0,5-1 0,-3-5 0,-2 0 0,-5-1 0,-7 2 0,-3-1 0,-3 2 0,-4 1 0,-5 1 0,-2 3 0,-4 0 0,1 5 0,-5 1 0,-8 5 0,-2 1 0,0 5 0,5 3 0,6 6 0,6 2 0,1 5 0,7-1 0,0 2 0,6 0 0,3-3 0,3-2 0,2-5 0,2-4 0,1-3 0,0-3 0,2-1 0,1-2 0,2-2 0,0-1 0,3-3 0,-3-3 0,1-3 0,-1-3 0,-4 0 0,-2 0 0,-1 3 0,-2-1 0,0 0 0,-4-4 0,-2 5 0,-3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19.4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3 24575,'2'-1'0,"-1"-1"0,-2 5 0,-4 15 0,3 14 0,-4 27 0,6 17 0,0 5 0,3 8 0,1-11 0,1-7 0,0-14 0,1-8 0,-1-13 0,0-5 0,-1-7 0,-1-12 0,-2-3 0,0-6 0,-1-1 0,0 0 0,0 0 0,1 1 0,0-1 0,-2 0 0,0-1 0,-2-1 0,1 0 0,-2 1 0,0 0 0,0 0 0,1-1 0,2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50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24575,'9'32'0,"-10"-20"0,14 13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20.4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280 41 24575,'0'-6'0,"-1"1"0,-3-2 0,-2 0 0,-6 0 0,-3 2 0,-3 2 0,-1 2 0,-7 3 0,1 3 0,-4 2 0,3 7 0,6 4 0,2 5 0,5 10 0,3 1 0,5 6 0,2 8 0,3-3 0,1 4 0,-1-12 0,1 0 0,-1-7 0,0 0 0,0-1 0,0-8 0,0-5 0,0-7 0,0-5 0,0 0 0,-1 0 0,-2 2 0,1-1 0,-2 1 0,1-3 0,1 0 0,-1-2 0,1 0 0,-2-1 0,2 0 0,-2 0 0,3 0 0,0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21.1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35 24575,'-3'0'0,"0"0"0,3 0 0,8-2 0,12-1 0,5 0 0,12-3 0,-2 3 0,1-2 0,-5-1 0,-12 3 0,-7 0 0,-7 2 0,-5 1 0,1 1 0,-4-1 0,2 1 0,-3-1 0,1 1 0,-1 0 0,1 4 0,3 3 0,3 2 0,0-3 0,0-3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21.5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24575,'2'1'0,"0"2"0,-2 3 0,1 11 0,0 4 0,1 13 0,1-5 0,0 8 0,-1-11 0,2-1 0,-1-8 0,-1-10 0,1-2 0,-3-7 0,-1-9 0,-4-14 0,-6-7 0,-6-15 0,6 24 0,0 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21.7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0 24575,'-6'1'0,"3"-2"0,-1 3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22.7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0 24575,'-4'32'0,"2"10"0,1 12 0,1 7 0,0-11 0,0-2 0,1-2 0,0-7 0,0-4 0,0-9 0,0-10 0,0-6 0,0-5 0,-1-3 0,-2-2 0,1-1 0,-3 1 0,1 0 0,1 0 0,0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23.2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75 24575,'3'0'0,"-1"-1"0,2-1 0,8-2 0,8-2 0,10-1 0,5-1 0,-3 3 0,2-3 0,-5 1 0,-2-1 0,-3 0 0,-11 3 0,-6 2 0,-6 2 0,-4 1 0,0 2 0,1-2 0,0-1 0,1 0 0,1-1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23.8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24575,'3'6'0,"1"13"0,2 23 0,0 10 0,2 8 0,-3-8 0,0-6 0,-3-6 0,1-8 0,-2-7 0,-1-10 0,0-5 0,0-2 0,0-5 0,-2 1 0,0-2 0,-1-1 0,0 0 0,2-1 0,0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24.5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98 24575,'9'-4'0,"8"-3"0,3-5 0,9-3 0,3-1 0,-1 1 0,-6 3 0,-5 3 0,-10 4 0,-4 3 0,-5 1 0,-2 1 0,2 4 0,-8 0 0,6 9 0,-5-7 0,4 3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25.2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88 128 24575,'3'-2'0,"0"1"0,1-2 0,1 0 0,4-5 0,0-3 0,1-5 0,-3 0 0,-3 0 0,-5-2 0,-4 5 0,-2 2 0,0 4 0,-1 5 0,-1 1 0,-8 1 0,1 3 0,-2 0 0,4 4 0,3 3 0,1 3 0,2 2 0,1 4 0,5 2 0,0 0 0,3 4 0,2-5 0,3 2 0,2-6 0,5 2 0,-1-5 0,4-1 0,-1-5 0,-1-4 0,-1-5 0,4-2 0,-2-3 0,0-2 0,-3 0 0,-4 2 0,-5 2 0,-1 0 0,-3 2 0,0 0 0,-2 0 0,-1 3 0,-2-1 0,1 1 0,-1 1 0,6-3 0,-2 2 0,5-2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26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275 501 24575,'-15'-8'0,"-1"-1"0,-5 4 0,0 0 0,-1 3 0,0 4 0,0 4 0,0 2 0,-4 9 0,2 5 0,1 8 0,5 3 0,5 3 0,6-3 0,4-3 0,3-3 0,4-8 0,2-3 0,2-7 0,2-4 0,-2-4 0,2-1 0,0-1 0,2-3 0,1-2 0,5-5 0,-1-7 0,0-5 0,0-13 0,-6-2 0,-3-4 0,-6-6 0,-1-1 0,-2-15 0,-4 2 0,-4-13 0,-7 7 0,2 3 0,-1 10 0,7 16 0,3 11 0,3 7 0,1 9 0,1 12 0,1 14 0,0 13 0,2 16 0,2 3 0,2 7 0,0-5 0,2 5 0,2-3 0,1 0 0,0 2 0,0-11 0,-2-5 0,2-1 0,0-3 0,3 2 0,-1-1 0,2 0 0,0-5 0,-2-6 0,-2-6 0,-4-9 0,-2-3 0,-1-4 0,1-1 0,3-3 0,1-3 0,2-3 0,-3-1 0,1-2 0,-3 0 0,-1-2 0,-1-1 0,-2 0 0,-1 3 0,-1 2 0,-1 3 0,1 3 0,-1 2 0,-1 1 0,0 1 0,0 1 0,-1 0 0,-1 0 0,-1 1 0,-5 3 0,3-2 0,-8 5 0,7-5 0,1 1 0,2-2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50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24575,'-7'19'0,"3"19"0,1-14 0,1 6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8:15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 24575,'14'7'0,"2"4"0,9 14 0,-1 7 0,-3 5 0,-4 7 0,-6-6 0,-5 3 0,-3-11 0,-3-3 0,0-9 0,0-5 0,0-5 0,1-5 0,-1-3 0,4-7 0,-2-15 0,6-10 0,3-15 0,5-4 0,3 3 0,-1 6 0,1 7 0,-4 10 0,8 4 0,-2 6 0,9 5 0,-3 0 0,-2 6 0,-5 0 0,-9 2 0,-2 1 0,-4 0 0,-2 0 0,-3 1 0,-8 2 0,-1-1 0,-1 2 0,5-2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8:16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24575,'8'56'0,"0"10"0,3 14 0,-2 11 0,3 1 0,-5-39 0,1 1 0,1-2 0,0 0 0,0 4 0,1-1 0,6 35 0,-4-11 0,-1-19 0,-2-22 0,-5-13 0,1-13 0,-3-9 0,0-3 0,6-3 0,8-8 0,4-4 0,7-13 0,-6-1 0,-3-4 0,-7 4 0,-7 2 0,-2 8 0,-2 2 0,0 5 0,-1 2 0,-2 3 0,0 1 0,-4 2 0,-4-3 0,4 4 0,0-2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8:17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1 163 24575,'39'-6'0,"12"-4"0,17-4 0,2-1 0,4-3 0,-14 3 0,-8 1 0,-12 2 0,-16 4 0,-6 4 0,-11 1 0,-2 3 0,-1-2 0,3 1 0,6-1 0,6-3 0,6 0 0,6-2 0,4 2 0,0-1 0,-3 2 0,-8 0 0,-9 2 0,-7 1 0,-5 1 0,-2 0 0,-5 1 0,2-1 0,-2 1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8:18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69 24575,'6'0'0,"1"1"0,5 6 0,4 6 0,3 10 0,0 6 0,-6 5 0,-3-1 0,-7-1 0,-1-1 0,-2-9 0,0-5 0,-1-7 0,-2-6 0,1-1 0,-1 0 0,10-14 0,-3 0 0,7-14 0,-5 2 0,2-7 0,-1 1 0,3-11 0,0 4 0,1 3 0,3 4 0,-1 12 0,4 1 0,2 6 0,3 2 0,0 3 0,-5 1 0,-3 3 0,-7 0 0,-1 0 0,-1 1 0,-2 0 0,-1 0 0,-1 0 0,-7 2 0,3-1 0,-5 0 0,7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8:19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0 24575,'-19'2'0,"-5"2"0,-3 2 0,-3 6 0,5 5 0,5 6 0,5 10 0,7 2 0,4 2 0,6-5 0,8-7 0,7-6 0,4-5 0,5-7 0,-2-3 0,-1-5 0,-2-4 0,-3-8 0,-2-5 0,-6-10 0,-4-2 0,-4-4 0,-1 2 0,0 5 0,-1 10 0,0 5 0,0 8 0,2 8 0,4 12 0,4 14 0,6 10 0,-1 1 0,4-4 0,-6-14 0,-1-7 0,-7-8 0,-2-8 0,-2-2 0,-2-4 0,-3-1 0,1 2 0,1 1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8:20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24575,'10'41'0,"1"-3"0,1 10 0,-2-12 0,-5-10 0,-2-11 0,-2-6 0,0-7 0,-1-9 0,0-6 0,2-14 0,1-6 0,3-2 0,1 2 0,4 5 0,1 7 0,2 5 0,6 5 0,-1 6 0,6 2 0,10 13 0,7 10 0,6 16 0,-8 2 0,-12 2 0,-17-10 0,-4-2 0,-8-8 0,-1-3 0,-2-5 0,1-5 0,1-3 0,0-4 0,2 3 0,-1-3 0,1 2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8:21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46 24575,'-16'-12'0,"-3"-2"0,-2 5 0,-1 1 0,3 6 0,0 3 0,2 3 0,-4 3 0,3 5 0,3 5 0,5 5 0,4 7 0,7-1 0,2 2 0,7-8 0,7-5 0,2-6 0,4-4 0,-2-3 0,0 1 0,-6-1 0,-2 2 0,-8 1 0,-2 2 0,-2 4 0,-2 2 0,-1 1 0,-2 1 0,-2-3 0,-1-3 0,-3-3 0,2-3 0,-3-1 0,2-1 0,0 0 0,2-3 0,2 1 0,2-1 0,1 0 0,0 0 0,0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8:22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10 24575,'-20'-4'0,"2"0"0,0 3 0,2 2 0,-2 3 0,1 3 0,0 11 0,2 13 0,2 11 0,6 22 0,3 6 0,5 6 0,9 10 0,5-5 0,-1-10 0,0-13 0,-7-24 0,-2-14 0,-2-8 0,-2-9 0,-2-2 0,-2 1 0,1-1 0,-1-1 0,2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8:22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 24575,'22'-6'0,"6"-2"0,11-2 0,3-1 0,-6 4 0,-10 1 0,-6 2 0,-13 2 0,-5 0 0,-3 4 0,-4-2 0,2 2 0,-1-2 0,2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8:23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 24575,'-17'19'0,"4"3"0,5 1 0,6 5 0,9-1 0,3-2 0,14 0 0,3-4 0,4-5 0,-5-6 0,-4-6 0,-5-4 0,-1-3 0,0-3 0,-3-6 0,-1-3 0,-3-8 0,-5-1 0,-5-3 0,-5 2 0,-6 1 0,-4 4 0,0 6 0,-1 5 0,4 5 0,0 4 0,-1 1 0,1 0 0,3 3 0,1-4 0,3 2 0,3-2 0,0 0 0,2 1 0,-1-1 0,1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5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24575,'1'9'0,"-1"-5"0,1 3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8:24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89 24575,'4'-3'0,"5"3"0,6 6 0,2 8 0,-1 4 0,-2 9 0,-5 0 0,-4 3 0,-3-9 0,-3-3 0,0-10 0,-1-1 0,1-4 0,1-2 0,2-7 0,2-11 0,-2-6 0,6-15 0,-1 1 0,3-3 0,2 4 0,-1 10 0,-2 6 0,-1 9 0,-4 8 0,0 1 0,1 1 0,4 0 0,1-1 0,-1 2 0,-2-1 0,-5 2 0,0-2 0,-3-1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8:25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0 110 24575,'8'30'0,"-1"4"0,5 0 0,-4 0 0,-2-12 0,-3-5 0,0-8 0,-2-8 0,1-11 0,-1-13 0,1-11 0,2-6 0,0-4 0,3 7 0,3 1 0,1 9 0,3 7 0,-3 10 0,-1 3 0,-2 5 0,4 5 0,4 7 0,11 15 0,5 9 0,3 7 0,-9-5 0,-7-6 0,-12-12 0,-3-8 0,-4-4 0,0-8 0,0-7 0,3-15 0,3-10 0,6-9 0,-2 11 0,3 3 0,-6 15 0,0 6 0,1 4 0,0 3 0,1 0 0,-2 1 0,0 6 0,2 9 0,1 4 0,-1 7 0,-3-7 0,-3-2 0,-2-6 0,0-3 0,-1-4 0,0-2 0,0 0 0,0 0 0,0 0 0,1 1 0,-1-1 0,1 0 0,-1-1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8:26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44 130 24575,'9'-5'0,"4"-4"0,0-1 0,6-6 0,-4 0 0,-1-4 0,-4 4 0,-5 0 0,-4 8 0,-3 1 0,0 4 0,-2 1 0,-3 1 0,-4 2 0,-5 3 0,-4 3 0,1 5 0,-1 6 0,4 5 0,4 1 0,3 1 0,6-2 0,1-2 0,3 0 0,1-3 0,2-2 0,2-4 0,0-4 0,1-3 0,2-2 0,5-2 0,3 0 0,4-2 0,2-1 0,-1-1 0,-2 0 0,-4 1 0,-7 0 0,-2 1 0,-3 1 0,-2 0 0,-1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8:27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183 348 24575,'-32'1'0,"-1"2"0,5 5 0,1 4 0,2 9 0,7 6 0,6 2 0,5 5 0,7-8 0,1-2 0,4-8 0,1-5 0,5-7 0,0-1 0,7-7 0,0-2 0,3-2 0,1-4 0,-5-1 0,4-8 0,-4 0 0,0-15 0,-7-5 0,-4-12 0,-11-9 0,1 3 0,-6 7 0,2 3 0,-2 12 0,0 1 0,-1 8 0,4 11 0,2 7 0,2 8 0,3 3 0,-1 13 0,4 18 0,3 11 0,8 27 0,5-11 0,10 18 0,2-14 0,-4-11 0,-3-15 0,-9-24 0,-5-8 0,1-7 0,-2-1 0,3-5 0,-2 1 0,-1-1 0,-3 0 0,-2 5 0,-2-2 0,-1 3 0,-1-1 0,-2 2 0,1 1 0,-3 0 0,3 1 0,-1-1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8:29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1 122 24575,'23'46'0,"-5"-8"0,1 1 0,-7-8 0,-4-5 0,-4-5 0,-1-11 0,-3-13 0,1-19 0,-1-10 0,1-9 0,3 0 0,7 0 0,3 2 0,10 0 0,-4 14 0,4 7 0,-4 10 0,-4 5 0,3 8 0,2 11 0,1 8 0,2 9 0,-7-2 0,-4-1 0,-5-10 0,-5-6 0,-2-9 0,0-4 0,7-13 0,0-4 0,15-18 0,3-3 0,7-1 0,-3 9 0,-5 9 0,-9 12 0,-4 4 0,-3 3 0,-2 2 0,2 4 0,3 7 0,-1 6 0,-1 8 0,-3 4 0,-2 6 0,-1-2 0,-2-8 0,0-9 0,-3-13 0,0-1 0,0-3 0,-1 1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8:30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2 24575,'-19'-1'0,"-4"0"0,-1 3 0,-5 1 0,5 6 0,1 2 0,2 11 0,9 8 0,2 10 0,10-3 0,5 1 0,6-12 0,3-7 0,3-9 0,-1-6 0,4-5 0,-3-2 0,4-4 0,-3-3 0,-1-4 0,1-7 0,-2-5 0,0-4 0,-2-2 0,-1 5 0,-6 7 0,-1 6 0,-4 17 0,5 11 0,0 6 0,5 7 0,1-7 0,0-3 0,0-3 0,-3-5 0,1-2 0,-4-4 0,0-1 0,-4-1 0,1-1 0,-2 0 0,0 0 0,-1 0 0,-1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8:31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24575,'0'59'0,"4"13"0,5-1 0,5 13 0,5-14 0,1 2 0,-5-22 0,-3-12 0,-9-21 0,-2-12 0,-2-3 0,-2-2 0,-3-5 0,3 4 0,-3-3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8:32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99 24575,'23'-12'0,"-2"3"0,6-2 0,-1 5 0,-1 0 0,0 2 0,-5-1 0,-2 2 0,-8 0 0,-1 2 0,-1-1 0,-1 1 0,2 0 0,-3-1 0,1 1 0,-3 0 0,3-1 0,0 1 0,5-2 0,0 1 0,3-2 0,1 1 0,0-1 0,1 1 0,-2 0 0,-2 1 0,-3 0 0,-3 1 0,-4 1 0,-2 0 0,-1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8:33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6 24575,'-3'-3'0,"0"1"0,9 8 0,6 13 0,6 9 0,2 14 0,-8-9 0,-5-2 0,-6-12 0,-2-8 0,-2-3 0,1-4 0,0-4 0,6-18 0,2-3 0,5-16 0,4 6 0,-2 6 0,4 2 0,-3 12 0,1 0 0,3 6 0,3-1 0,2 4 0,-2 0 0,-3 2 0,-7 0 0,-5-1 0,-8 2 0,-4-1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8:33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24575,'3'29'0,"1"-3"0,2-3 0,-1-6 0,-1-8 0,-2-4 0,0-7 0,3-6 0,-3 4 0,2-4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5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24575,'9'19'0,"-5"-8"0,2-3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8:33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24575,'1'6'0,"-3"-3"0,5-1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8:34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24575,'17'24'0,"7"6"0,15 9 0,0-3 0,6 0 0,-8-9 0,-8-8 0,-10-8 0,-15-8 0,-5-10 0,-1 5 0,0-5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8:34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247 0 24575,'-26'29'0,"-3"9"0,-8 15 0,3-1 0,2 1 0,6-12 0,6-10 0,6-5 0,5-11 0,4-5 0,1-6 0,3-1 0,0-2 0,-1 0 0,0 0 0,0-1 0,0 0 0,1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8:57.9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24575,'31'13'0,"7"7"0,16 13 0,0 3 0,11 10 0,2 0 0,4 5 0,-10-7 0,-13-5 0,-18-14 0,-9-8 0,-11-8 0,-7-6 0,-4-2 0,0 1 0,-1-2 0,0 2 0,-1-2 0,2 1 0,0-1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8:58.8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297 0 24575,'-12'45'0,"-1"9"0,-5 3 0,-3 17 0,0-7 0,-2 4 0,0 3 0,0-6 0,-1 3 0,3-10 0,2-10 0,5-14 0,4-9 0,2-5 0,3-7 0,0-4 0,2-1 0,1-5 0,0 2 0,1-5 0,-1 0 0,1-1 0,1 0 0,-1 0 0,0 0 0,-1 1 0,1-1 0,0 1 0,1-2 0,-2 1 0,-1-1 0,0 0 0,-2 2 0,3-2 0,-1 2 0,2-2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9:14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24575,'8'36'0,"15"29"0,-4-20 0,3 5 0,12 23 0,4 6-1439,7 5 1,1 2 1438,-16-26 0,0 0 0,1 1 0,4 7 0,1 1 0,-2-2 0,8 15 0,-3-3 165,-1-3 0,-1-2-165,-5-12 0,-2-3 605,10 27-605,-9-19 0,-13-23 0,-8-22 1458,-6-12-1458,-2-6 484,-1-3-484,-5-7 0,-19-38 0,13 28 0,-14-27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9:15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36 24575,'-14'7'0,"-1"7"0,-3 14 0,-4 15 0,1 7 0,-8 14 0,4-3 0,-3-3 0,5-6 0,8-14 0,4-11 0,6-11 0,4-19 0,8-19 0,7-24 0,9-16 0,16-23 0,0 5 0,2 7 0,-6 17 0,-10 27 0,-2 10 0,-4 9 0,-1 5 0,-1 2 0,5 5 0,16 11 0,20 23 0,17 15 0,-25-14 0,2 4-286,5 1 1,2 1 285,3-1 0,0-1 0,-6-4 0,-3-4 0,20 5 0,-37-20 0,-27-14 0,-9-4 0,-1 0 0,0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9:16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0 363 24575,'2'38'0,"2"12"0,0 22 0,4 18 0,-3-5 0,1 2 0,-4-9 0,0-24 0,0-14 0,-2-20 0,1-13 0,-1-32 0,-1-11 0,-1-37 0,1-3 0,0-4 0,1-13 0,0 4 0,0-1 0,0 20 0,0 26 0,0 26 0,3 11 0,11 14 0,10 22 0,23 22 0,6 13 0,-18-23 0,1-1 0,27 31 0,-4-9 0,-17-20 0,-19-20 0,-11-12 0,-8-6 0,0-10 0,-3-12 0,1-11 0,-1-25 0,1-10 0,-1-14 0,1-14 0,-4 3 0,2-2 0,-1 18 0,1 15 0,0 22 0,0 12 0,0 14 0,0 6 0,-3 5 0,0-2 0,-3 4 0,3-3 0,1 1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9:17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 24575,'39'-7'0,"7"1"0,3 1 0,9 0 0,-8 4 0,-11-2 0,-13 2 0,-16 1 0,-5 0 0,-6 2 0,-1-1 0,0 2 0,-3-2 0,4 0 0,-4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9:19.9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94 24575,'6'39'0,"1"2"0,0 10 0,-1-6 0,-5-4 0,-1-8 0,0-8 0,-1-10 0,1-8 0,-1-12 0,1-11 0,1-12 0,4-16 0,6-6 0,4-1 0,9-2 0,0 10 0,3 2 0,2 12 0,-5 11 0,-2 8 0,-2 7 0,4 8 0,-2 7 0,5 12 0,-5 10 0,-1 12 0,-4 0 0,-6 7 0,-4-9 0,-4-5 0,-2-13 0,-1-14 0,0-7 0,-1-3 0,7-3 0,-6 2 0,6-3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51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24575,'3'14'0,"-2"5"0,2-9 0,-2 3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9:20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25 24575,'-2'19'0,"1"12"0,3 13 0,6 2 0,9 3 0,1-17 0,0-7 0,-7-15 0,-2-6 0,-1-5 0,4-3 0,2-3 0,2-4 0,-1-5 0,2-4 0,-1-6 0,1-3 0,-2-4 0,-6-1 0,-3 2 0,-4 3 0,-3 8 0,1 7 0,-2 8 0,1 5 0,-3 7 0,3 10 0,-2 6 0,4 9 0,3-4 0,6 2 0,6 0 0,4-4 0,0-3 0,-4-10 0,-5-6 0,-6-3 0,-1-3 0,-2 0 0,1 0 0,0 0 0,1 0 0,-1 1 0,-1 0 0,-2-1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9:21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 24575,'7'40'0,"0"-3"0,4 5 0,-3-8 0,-5-13 0,0-5 0,-3-10 0,3-12 0,-3-23 0,2-8 0,-1-10 0,1 6 0,2 12 0,1 5 0,-1 13 0,-1 4 0,0 6 0,2 1 0,9 13 0,7 10 0,7 15 0,2 5 0,-9-4 0,-4-9 0,-11-13 0,-3-9 0,-3-4 0,1-3 0,1-1 0,3-9 0,3-9 0,5-11 0,1-2 0,4-4 0,1 5 0,0 2 0,-3 9 0,-6 8 0,-4 9 0,4 17 0,0 6 0,6 17 0,2 45 0,-9-48 0,3 26 0,-10-63 0,2 0 0,-2 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9:22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24575,'0'29'0,"7"23"0,6 27 0,7 16 0,-1-10 0,3 0 0,-5-16 0,-1-11 0,-4-15 0,-8-23 0,0-9 0,-2-12 0,-1-17 0,1-10 0,1-13 0,2-4 0,3 11 0,-2 3 0,1 13 0,-2 6 0,-1 5 0,-3 6 0,10 1 0,2 7 0,11 7 0,-4 7 0,-5 7 0,-8-2 0,-10 0 0,-6-2 0,-3-3 0,-2-2 0,1-7 0,3-2 0,-3-7 0,-3 0 0,1-1 0,-3-1 0,7 0 0,1-1 0,6-1 0,0 1 0,3-1 0,0 1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9:23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179 142 24575,'0'-17'0,"1"-2"0,0-1 0,-3-1 0,-4 0 0,-3 4 0,-3 2 0,-3 7 0,-3 5 0,-4 3 0,-4 5 0,1 7 0,5 2 0,5 9 0,8 5 0,3 8 0,6 2 0,8 6 0,8-5 0,5-2 0,5-11 0,0-12 0,0-7 0,-1-8 0,10-7 0,-15-1 0,16-18 0,-27 13 0,2-28 0,-11 30 0,-4-10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9:23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1 118 24575,'45'50'0,"-13"13"0,0-9 0,-20-25 0,-13-58 0,0-18 0,3-4 0,0 4 0,6-1 0,2 16 0,0 7 0,0 9 0,-6 7 0,2 5 0,-5 1 0,3 2 0,-4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9:24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0 24575,'-15'0'0,"-2"0"0,0 2 0,-1 4 0,-1 8 0,-1 10 0,3 9 0,4 13 0,6 2 0,5-4 0,4-8 0,3-17 0,1-8 0,5-8 0,2-5 0,2-4 0,2-4 0,-2-9 0,-1-5 0,-2-3 0,-2-4 0,-6 8 0,-1-1 0,-6 5 0,-3 0 0,-6 4 0,0 4 0,0 5 0,2 5 0,0 2 0,-2 1 0,1 0 0,1 0 0,5 1 0,1-3 0,3 2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9:25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7 24575,'-1'-4'0,"-1"1"0,-2 6 0,-5 8 0,-2 11 0,1 11 0,4 13 0,3 3 0,2 4 0,5 4 0,5 6 0,6-1 0,12 14 0,-2-20 0,3-3 0,-9-21 0,-5-12 0,-8-12 0,-3-3 0,-1-4 0,-2 1 0,-3-1 0,-2 0 0,0 0 0,2-1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9:25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0 168 24575,'13'-9'0,"2"0"0,-1-1 0,1-1 0,4 0 0,2-1 0,1-1 0,6 0 0,7-4 0,4 0 0,-1 2 0,1 0 0,-17 8 0,-4 1 0,-12 5 0,-7 0 0,0 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9:28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24575,'-1'56'0,"0"5"0,0 21 0,1-4 0,3 15 0,1-14 0,1-8 0,-1-23 0,-2-27 0,0-21 0,3-23 0,2-9 0,6-12 0,3-1 0,4 7 0,1 5 0,-1 12 0,-3 11 0,-1 6 0,7 3 0,11 15 0,11 11 0,-4 8 0,-5 7 0,-19-3 0,-8-8 0,-8 0 0,-6-13 0,-3-1 0,-5-4 0,-5-3 0,-7 0 0,-4-2 0,0 0 0,5-2 0,8-1 0,6-2 0,6 0 0,2 0 0,-1-1 0,4 1 0,6-4 0,-4 2 0,6-1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9:28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0 24575,'-16'11'0,"4"4"0,4 3 0,5 8 0,5-2 0,4 2 0,12 0 0,10-3 0,9 0 0,5-7 0,-6-7 0,-8-7 0,-9-2 0,-5-3 0,-3-4 0,-2-3 0,-2-11 0,-4-1 0,-5-5 0,-6-1 0,-6 4 0,-3 4 0,1 6 0,1 6 0,3 5 0,-2 2 0,-4 3 0,-3 2 0,1-1 0,1 2 0,6-2 0,6-2 0,3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51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24575,'-3'2'0,"2"-1"0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9:29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24575,'17'72'0,"-3"-9"0,2 7 0,-4-9 0,-1-7 0,0 6 0,-4-16 0,-1-7 0,-3-16 0,-4-13 0,-1-7 0,-1-1 0,0 0 0,1 0 0,0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9:29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0 169 24575,'13'-11'0,"4"0"0,11-8 0,9 0 0,4-2 0,5 0 0,0 0 0,-11 6 0,-6 1 0,-11 6 0,-7 3 0,-5 2 0,-3 3 0,-4-1 0,-2 4 0,1-3 0,0 2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9:30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24575,'2'51'0,"5"-1"0,5 16 0,6 2 0,-1-1 0,-1-3 0,-6-22 0,-3-13 0,-4-15 0,-3-9 0,-1-4 0,-2 0 0,1 0 0,-1-1 0,2 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9:30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75 24575,'38'-12'0,"1"1"0,0-1 0,-6 2 0,-4-1 0,-13 3 0,-3 2 0,-9 2 0,-2 3 0,-7 1 0,0 3 0,1-3 0,0 3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9:31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0 24575,'-10'2'0,"-1"1"0,1 1 0,-1 3 0,2 5 0,1 3 0,3 2 0,3 3 0,2-3 0,3 1 0,1-3 0,5 0 0,0-2 0,0-2 0,-1-2 0,-1-4 0,-1-4 0,1 0 0,3-2 0,0-2 0,1-1 0,-2-3 0,0 0 0,-3-3 0,0-5 0,-4-3 0,-2 1 0,-3-1 0,-2 4 0,-1 1 0,-4 2 0,0 4 0,-1 2 0,0 2 0,2 1 0,2 2 0,2-1 0,1 2 0,3 0 0,0 0 0,2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9:32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24575,'15'44'0,"1"-7"0,0-3 0,-4-16 0,-7-6 0,-2-8 0,-2-5 0,3-11 0,-2-7 0,2-10 0,-3 2 0,1 1 0,3 7 0,2 3 0,2 4 0,-1 4 0,0 4 0,-1 3 0,5 3 0,7 8 0,1 6 0,6 11 0,-8 1 0,-6-1 0,-5-7 0,-6-9 0,1-6 0,2-7 0,4-13 0,5-5 0,7-10 0,1 4 0,-3 4 0,0 8 0,-10 7 0,-2 4 0,-3 2 0,-1 2 0,1 2 0,0 4 0,1 4 0,-1 3 0,1 1 0,-2-2 0,-1-3 0,0-3 0,-1-3 0,0-1 0,0-2 0,0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9:33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24575,'0'23'0,"0"21"0,2 14 0,4 20 0,3-11 0,5 11 0,0-8 0,1-9 0,-3-8 0,-2-21 0,-3-9 0,-1-9 0,-3-8 0,-1-6 0,9 1 0,2-7 0,8 0 0,0-5 0,1-5 0,-2 0 0,0-1 0,-2 0 0,-5 3 0,-3 1 0,-4 0 0,-3 3 0,-2 2 0,-1 2 0,-1 4 0,-2 1 0,-2 0 0,-17 1 0,-15-2 0,11 1 0,-3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9:34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99 24575,'18'-11'0,"5"-2"0,13-4 0,0 0 0,2 4 0,-10 2 0,-7 4 0,-10 1 0,-7 3 0,-3 2 0,-7 1 0,4 0 0,-4 1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9:35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14 24575,'-5'-4'0,"0"1"0,-3 0 0,0 1 0,-5 1 0,-3 1 0,-2 2 0,-2 1 0,1 3 0,0 1 0,1 4 0,-1 5 0,4 5 0,3 1 0,5 0 0,4-4 0,3-5 0,2 0 0,2-5 0,3-1 0,3-2 0,7-2 0,6 0 0,1-2 0,6 1 0,-2 1 0,-1 4 0,-3-1 0,-9 4 0,-6-2 0,-2 3 0,-3 2 0,-1 3 0,-1 0 0,-2 1 0,-4-2 0,-1-1 0,-7 0 0,-3-2 0,-3 0 0,-5-2 0,2 2 0,-2-4 0,6 0 0,2-6 0,4-1 0,0-1 0,2-1 0,0-1 0,2 0 0,-1-1 0,3 2 0,2-2 0,1 3 0,2-2 0,-3 3 0,2-2 0,9-3 0,-2 2 0,5-4 0,-6 5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42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24575,'1'22'0,"1"22"0,-3 23 0,0-11 0,2 4 0,-1 6 0,0 3-601,-1 15 1,2 3 600,0-3 0,1 1 0,-1 9 0,2 0 0,1-4 0,0-2 0,0-7 0,1-2 0,0 0 0,0-3 147,-1-16 0,0-4-147,-2-4 0,0-2 0,1 46 0,-3-20 0,0-3 0,0-17 0,1-9 0,-1-13 907,2-5-907,-1-1 0,-1-9 0,1 3 0,0-5 0,0-2 0,-1-2 0,0-6 0,8-10 0,-7 2 0,6-5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5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24575,'6'23'0,"5"13"0,5 21 0,1 4 0,-3 2 0,-7-19 0,-3-13 0,-4-17 0,0-13 0,-1-26 0,-3-34 0,2-28 0,-1 36 0,2-1 0,2-25 0,-1 22 0,2 32 0,-2 13 0,4 10 0,14 10 0,16 15 0,16 7 0,16 10 0,-10-10 0,-5-8 0,-22-11 0,-14-10 0,-10-2 0,-2-3 0,1 0 0,2-6 0,0-3 0,-2-8 0,-1-9 0,-6-6 0,0 1 0,-2-2 0,3 6 0,0 6 0,2 2 0,-1 13 0,1 2 0,0 6 0,0-1 0,0 2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4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201 308 24575,'82'-19'0,"-23"11"0,7-1 0,-2 1 0,6 0 0,4 1-1688,-2 2 0,4 1 1,2 1-1,2-1 1688,9 0 0,2 0 0,1 1 0,1-1 0,0 1 0,0-1 0,1 1 0,1-1 0,-14 1 0,2-1 0,1 0 0,-2 0 0,-3 0 0,5 0 0,-2 1 0,-1-1 0,-2-1 0,21-1 0,-2 0 0,-2 0 95,-8 1 1,-3 1-1,-3-1-95,15-3 0,-6 0 389,-9 0 0,-1 1-389,0-1 0,-3 2 0,-14 1 0,-1 0 0,7 2 0,1 0-101,-11 2 0,0-1 101,6 0 0,1-1 0,1 2 0,0-1 0,3 0 0,3 1 1180,11-4 1,1 2-1181,-2 2 0,-1 0 0,3-2 0,1 0 0,5 1 0,0 1 0,-8-1 0,0 0 0,8-1 0,0 0 0,-15 0 0,0 0 0,8 0 0,0 1 0,-13-3 0,-2 1 534,2 2 0,0 0-534,1 0 0,-2 0 0,-9 2 0,-1 0 0,-1-1 0,0 1 0,0-1 0,0 1 375,-7 0 1,0-1-376,47 1 260,-33 0-260,-25 0 975,-25 0-975,-8 0 474,-3-1-474,-3 1 0,-2 10 0,-1 13 0,-1 16 0,-1 30 0,0 22 0,0-32 0,-1 1 0,2 2 0,1 1-264,-1 10 1,0 0 263,1-4 0,0 0 0,0 1 0,0 0-3305,1 4 0,0-2 3305,-1-6 0,0-2 0,1-1 0,0 0 0,-2 0 0,2-2 0,0-10 0,0-1 0,-1 2 0,1-2 0,3 34 353,-3 2-353,1-15 6784,0-5-6784,-1-5 0,3-17 0,-3-8 0,2-13 0,-2-13 0,0-5 0,-15-1 0,-33 4 0,-25 5 0,10-5 0,-8 1-770,-15 2 0,-5-1 770,22-3 0,-3 0 0,-2-2-804,-17 1 0,-3-2 1,-1 1 803,4 0 0,0 1 0,0-1 0,0-1 0,-1-1 0,-1 1 0,15 1 0,-2 1 0,1 0 0,0-1 0,-17-2 0,1 0 0,-1 0 0,19 0 0,-1 1 0,1 0 0,3-1-387,-9-3 0,4 0 0,2 0 387,6 2 0,2-1 0,3 0-91,-9-1 1,5 0 90,2 0 0,2 0 0,5 0 0,2 0 0,6 0 0,1 1 1234,-48 3-1234,46 0 0,0 0 0,-44 5 0,45-5 0,-1 0 0,-46 1 0,40-3 0,0 1 0,1 0 0,0 2 0,-2-2 0,-2 2 0,-5 0 0,1 1 0,10-2 0,3 0 2396,-45 3-2396,18-4 1422,24 0-1422,4-3 241,0 2-241,2-2 0,-6 1 0,1 1 0,-11 5 0,5-1 0,2 2 0,1 0 0,10-3 0,-5 1 0,9-2 0,0 0 0,4 0 0,1-2 0,-5 1 0,-1 0 0,-3 0 0,-8 0 0,-1-2 0,-5 0 0,4-1 0,-10 0 0,2 0 0,-8 0 0,-4 2 0,-3-1 0,6 2 0,-10 1 0,21-2 0,-1 0 0,12-2 0,3 0 0,7 0 0,9 0 0,6 0 0,11 0 0,1 0 0,2 0 0,-2 0 0,2 0 0,-3 0 0,6 1 0,-1-1 0,7 1 0,0-1 0,3 0 0,0 0 0,0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46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45 295 24575,'-3'31'0,"1"4"0,1 16 0,0 4 0,0-5 0,0-4 0,-1-18 0,2-9 0,-1-17 0,-1-27 0,-5-20 0,1-16 0,-1-12 0,2 7 0,3 7 0,-1 5 0,2 20 0,1 8 0,2 10 0,2 5 0,1 5 0,-1 3 0,-1 1 0,-1 2 0,19 14 0,5 14 0,17 15 0,-2 4 0,1 2 0,-5-11 0,-5-5 0,-7-13 0,-12-12 0,-5-5 0,1-6 0,2-8 0,12-16 0,6-10 0,13-22 0,-4 2 0,2-1 0,-8 10 0,-7 12 0,-4 9 0,-2 4 0,-5 9 0,-3 5 0,-5 5 0,-2 10 0,3 18 0,2 21 0,0 20 0,0 1 0,-2 12 0,0-7 0,1-3 0,-1-9 0,-1-26 0,-1-12 0,-4-12 0,-1-7 0,-2 0 0,1-2 0,0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4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24575,'20'-4'0,"20"0"0,48-7 0,-26 5 0,7 0-1622,1-1 1,6-1 0,3 2 1621,15 2 0,5 1 0,0-1-637,-21-1 0,0-1 0,2 0 1,2 2 636,-4 3 0,3 2 0,1 0 0,0 0 0,-2-1 0,11-1 0,-3-1 0,0 0 0,2 1 0,8 1 0,2 2 0,-1-1 0,-3 1 0,-13-1 0,-3 1 0,-1-1 0,1 1-63,0-1 0,0 0 1,-1 0-1,-3 0 63,10 1 0,-4 0 0,0 0-275,-5 0 0,-1 0 0,-2-1 275,26 0 0,-6-1 711,-18 0 0,-3-1-711,-8 0 0,0-1 0,1 0 0,-2 1 0,-11-1 0,-1 1 1496,2 0 0,-2 0-1496,28 1 2309,-12 0-2309,-17-1 1288,0 1-1288,11-1 476,-6 0-476,2-1 0,-12 1 0,-19 0 0,-10 0 0,-12-1 0,-22-2 0,-2-2 0,-10 0 0,6-1 0,7 0 0,4 1 0,0 2 0,4 2 0,3 0 0,31 12 0,-2-2 0,33 8 0,-8-6 0,-1-3 0,-11-3 0,-10-1 0,-16-3 0,-5 6 0,-5 4 0,-6 11 0,-3 9 0,-4-1 0,-2 6 0,-2-7 0,1-2 0,2-4 0,3-10 0,4-4 0,3-5 0,1-2 0,-1 0 0,1-1 0,-2 2 0,1-2 0,1 1 0,1-1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41.74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11 4 692,'-5'-3'270,"0"7"0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6:46.76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117 1 7622,'-32'29'7466,"6"-12"-6000,26-4-746,-13 0 107,10 3-378,-10 0 11,13 10-100,0-9-558,0-1-162,-13-3-179,10 0-181,-10-10-270,13 10-89,0 0-270,0-10-1440,0 10-1708,0-13 4497,0 0 0,0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41.02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120 2717 6273,'15'-3'2069,"-4"-7"-1529,-11 23 809,0 0-989,0-9 0,0 9 0,0-13 899,0 0-899,0 13 359,0-10-269,0 10-90,0-13 6206,0 0-6026,0 13-1,0-10 91,0 10-180,0-13 1978,0 0-2158,13-13-90,-10 10 90,10-10 0,-13 13 180,0 0 269,0-26-539,0 6-90,0-9 0,0 3 0,0 23 0,0-10 0,0 13 0,0-13 0,0 10 0,0-62-90,0 52 0,0-52 0,-13 49 0,10 0 0,-10-10 0,13 10 0,0-1 0,0-61 0,0 49-292,0-52 292,0 52 0,0 0 0,0 0 0,0-1 0,0 1 0,0 0 0,0-13 0,0-17-346,-13 11 346,10-7 0,-10 25 282,13 1-282,0 0 0,0 0 0,-13 13 0,10-10 0,-10-30-335,13 18 335,0-31 344,0 53-344,0-10 0,0 10 0,0-13 0,0 0 0,-13-1-3045,10 1 3045,-10 0 0,13-13 0,0 9 0,0-9 0,0 13 0,0 0 0,0 0 0,0 12 3392,0-8-3392,0-5 0,0-15 0,-13 0 0,9 2 0,-9 14 0,13 13 0,13-10 0,-9 10 0,9-13 0,-13-1 0,-13-38 0,9 42 0,-9-39 0,13 49 0,0 0 0,0-10 0,0 10 0,0 0 0,0 3 0,0-13-180,0 6 180,0-22 0,0 26 0,-13-10-90,10 23 90,-10-23 0,13 22 0,0-22 0,0 10 0,0 0 0,0-10 0,0 23-90,0-10 90,0 13-180,0-13 90,0 10 0,0-23 0,0 22 0,0-22 0,0 23 0,0-10 0,0 13-90,0-13 90,0-3 90,0 0 0,0 3 0,0 0 0,0 10 0,0-10-90,0 0 90,0 9 0,0-9 0,0 13-179,0 0 179,0-12 0,0 8 0,0-9-90,0 13 180,0 0-90,26 0 90,-19 0-90,32 0 0,-36 0 89,23 0-89,-23 0 0,36 0 90,-33 0 90,85 13-180,-61-9-172,51 8 82,-52-12 90,13 0 0,3 0 90,1 0-90,9 0 90,-10 0-3485,14 0 3485,1-6 0,3 0-90,12 2-271,-19-3 0,-2 1 271,1 6-305,-9 0 305,12 0 0,-13 0 90,10 0-90,6 0 0,2 0 0,15 0-293,-8 0 0,-4 0 293,-21 0 2245,10 0-2245,-9 0 0,12 0 0,1 0-1955,-14 0 1955,10 0-90,42 0-217,-25 0 307,-16 0 0,-2 0 90,5 0 192,-1 0-282,0 0 90,1 0-180,-1 0-1534,0 0 1579,22-1 0,3 2 1018,1 12-1018,5-11 0,-3 0 135,-24 10 21,9-12-111,1 0 90,-11 0-90,11 0 90,-1 0-1467,-9 0 1421,17 0 1,4 0-45,11 0 402,-17 0 1,-2 0-403,10 0 332,-24 0-332,24 0 0,-24 13 0,24-9-1176,-24 9 1176,19-12 0,2-2 928,0 1-928,-5-2 0,-5 4 0,-27 11 672,10-10-672,-9 10 0,-1-13-90,10 0 90,-9 0-45,32 6 0,6 1 45,0-4-113,-1 10 1,-4 0 112,-20-10 0,12 10 1649,-9-13-1649,9 0 0,-12 13-1400,-1-10 1400,9 10 0,2 0 0,9-9-248,-9 3 1,-2-1 247,-8-6 500,-1 0-500,0 13 0,1-10 0,-1 10-90,1-13-1275,-1 0 1365,0 0 1274,40 0-1274,-30 13 329,16-10-329,-29 10 0,-9-13 114,-1 0-114,10 0 0,-22 0 0,43-1 0,7 2 0,-12 12 710,11-12 0,-2 1-710,-21 11 0,-14-13 619,10 0-619,-9 0 0,12 0 0,-13 0 0,14 6 0,2 1 0,1-4-54,1 4 0,-3-1 54,-14-6 90,9 0-68,-10 13-22,14-9 0,-14 9-1628,10-13 1583,0 0 0,1 0-45,5 0 17,2 0 1,-6 0 72,-24 0 465,22 0-465,-23 13 0,23-10-90,-9 10 90,-1-13-135,20 0 1,3 0 44,-3 0-262,4 0 1,-2 0 351,-8 0-90,-14 0 2322,10 0-2232,-9 0 0,12 0-2229,-12 0 2184,13 0 0,2 0-45,-13 0-70,14 0 1,-4 0 159,-25 0 615,22 0-705,-23 0 0,23 0 0,-22 0 0,22 0 1,-23 0-46,27 6 0,3 1-184,-14-4 274,14 4 0,-4-1 45,-25-6 2582,9 0-2582,0 0-90,-10 0 90,11 0-90,38 13 0,-39-10 90,39 10-90,-52-13 90,0 0 565,1 0-565,-1 0 137,0 0-137,0 0 0,0 13 0,14-10 90,-24 10 0,33-13 891,-46 0-891,33 0 253,-35 0-253,21 0-90,-21 0 360,48 0-270,-43 0 90,30 0 0,-39 0 0,0 0 0,13 0-1,-9 0-89,21-13 0,-21 10 360,22-10-450,-10 13 90,0 0 0,-3 0-90,0 0 90,-10 0-90,10 0 90,-13 0 0,0 0 0,13-13-90,-10 10 0,10-10 0,-13 13-180,0 0 270,13 13-90,-9-10 0,9 10 90,-26 0-90,9-10 0,-9 23 0,13-22 90,0 22-90,0-10 90,0 13-90,-13-13 90,10 10-90,-10-10 0,0 40-266,-3-21 266,0 20 0,3-25 0,13-1 0,-13 0 0,10 0 0,-10-13 0,0 10 0,9-9-1554,-21 38 1554,21-20 0,-9 8 224,0-18-224,10-8 0,-10 12 0,0 0 0,10 0 0,-10-12 0,0 8 0,-3 31 888,-1-4-888,5 19 0,12-29 0,-13-13 0,9 0 0,-9 1 0,13-1 0,0 0 0,-13 39-477,10-29 477,-10 29 0,13-39 673,0 1-673,0-1 0,0-13 0,0 10 0,0-10 0,0 52 0,13-29 0,-10 16 0,10-29 512,-13-9-512,0-1 0,0 10 0,0-23 0,0 23 0,0 3 0,0-9 0,0 19 0,0-36 0,0 23 0,0-23 0,0 23 0,0-23 0,0 23 0,0-23 0,0 36 0,0-19 0,0 9 0,0-3 0,0-23 0,0 23 0,0-23 0,0 23 0,0-22 0,0 21 0,0-8 0,0 12 0,0-13 0,0-3 0,0-13 0,0 13 0,0-10 0,0 23 0,0-23 0,0 23 0,0-22 0,0 9 0,0 0 0,0-10 0,0 10 0,13 0 0,-9-10 0,9 10 0,-13-13 0,0 0 0,0 13 0,0-10 0,0 10 0,0-13 0,0 0 0,-13-13 0,9 10 0,-9-10 0,13 13 0,0 0 0,13-13 0,-9 10 0,9-10 0,-13 13 0,0 0 0,12-13 0,-8 10 0,9-10 0,-13 13 0,13 0 0,-10 0 0,10 0 0,-13 0 0,0 0 0,13 0 0,-10 0 0,10 0 0,-13 0 0,0 0 0,0 13 0,0-10 0,0 10 0,0-13 0,0 0 0,-13 13 0,-3-10 0,0 10 0,3-13 0,13 0 0,-13 0 0,9 0 0,-8 0 0,-1 0 0,9 0 0,-9 0 0,13-13 0,0 10 0,0-10 0,0 13 0,0 0 0,-13-13 0,10 10 0,-10-10 0,13 13 0,13 0 0,-10 0 0,10 0 0,0 0 0,-9 0 0,9 0 0,-1 0 0,-8 0 0,9 0 0,-13 0 0,13 0 0,-10 0 0,10 0 0,-13 0 0,0 0 0,-13 13 0,10-10 0,-36 10 0,32-13 0,-32 0 0,36 0 0,-23 0 0,23 0 0,-10 0 0,13 0 0,-13-13 0,10 10 0,-36-10 0,32 13 0,-19 0 0,26 0-2458,0 0 0,-8 5 1,-2 3-1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44.53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678 146 6543,'27'-42'3778,"-13"23"-2878,-1-7 89,-13 13-89,0 10 89,0-10 0,13 13 1,-10 0-1,10 0 2339,0-13-2788,-10 10 0,10-10-91,-13 13 361,0 0-540,-13 0 0,10 0-90,-10 0 899,-26 0-899,16 0 0,-32 0-90,26 0 90,0 0 0,0 0-91,-1 13 91,1-10-90,0 10 450,-39 0-450,42-10 0,-39 10 0,49-13 0,-13 0-90,12 13 90,4-10 0,0 10 0,-3-13 449,-26 26-449,23-19 0,-7 19 0,13-13 90,9-10-90,-9 23 180,13-23-180,0 23 180,-13-10-180,10 65-90,-10-38-564,13 38 564,-13-39 0,10 3 0,-10 1 0,13 9 0,-13-10 0,11 21 0,1 5 0,-12 6-578,12-6 1,2-5 577,-1-21 0,0 10-257,0-22 257,0 22 0,0-23 0,0 10-2737,0 26 2737,0-29 0,0 30 258,0-40-258,0 0 784,0 0-784,0 0 205,0 1-205,0-14 0,13 49 0,-10-52 3355,10 51-3355,-13-47 111,0-1-111,13 10 0,-10-23 0,10 10 0,0 13 0,-10-7 0,23 11 0,-22-17 0,22-13 0,-23 13 0,23-10 0,-23 10 0,23-13 0,29 0 0,-16 0 0,29 0 0,-39 0 0,1 0 0,-1 0 0,0-13 0,0 10 0,-13-10 0,23 13 0,-19 0 0,9 0 0,-16 0 0,0 0 0,-10 0 0,10 0 0,-13 0 0,0 0-6926,13 0 3957,-10 0-1168,10 0-3149,0 0 7286,-9 0 0,0 1 0,-14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45.86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37 116 2709,'-4'-61'5847,"1"19"-3165,3 29-1872,0 13 5246,0 0-5607,-13 13 170,10-10-259,-10 10 1043,13-13-1223,13 13 0,-10 4 0,10-1 180,0 23-271,3-20 1,0 10 0,-3-16-90,0 0 0,-10-9 0,23 9 90,-22-13-90,22 13-90,3-23 90,-10 20 0,20-23 0,-23 0-90,1 9 90,-4-9 90,0 0-90,-10 10 180,10-23 270,0 10-270,-10 0 90,10-10-90,-13 23 0,0-10-90,0 13-1,0-13 1,0 9 0,0-9 810,0 13-630,13 0 0,-10 0-1,10 13 1,-13-9-90,0 22 0,0-23 90,0 23-90,0-10 269,13 39-269,-10-19-180,10 19 180,-13-26-180,0 0 90,0 1 0,0-14-90,0 10 0,0-10-1889,0 39 1170,0-32-181,0 29-269,0-49-270,0 10-360,0 0-180,0-10-1889,0 10 3868,0-13 0,-6 1 0,-2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46.36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244 146 1199,'-22'-65'7016,"5"13"-4059,17 52-2147,0 0 798,0-12-889,0 8 521,0-9-610,0 13 1619,-13 0-1890,10 13 1519,-10-9-1518,0 21-90,10-21 0,-10 9-90,0 0-1,9-10 1,-9 23 0,0-23 90,10 23-180,-23-10-90,23 0 90,-10-3 0,13-13-90,0 0 90,-13 0-90,10 0 0,-10 0 0,13 0 0,0-13-90,0 10 90,-13-23 0,10 23 0,-10-23 0,13 23 0,13-10-90,-10-13 90,10 19 0,-13-31 0,0 34 0,0-9 90,0 13-90,13 0 90,-10 0-90,10 13 270,0 3-180,-10 1-90,10-4 90,0 0-90,-10-10 0,10 23 0,-13-23 90,0 10-900,13 0 270,-9-10-179,9 10-91,-13-13-1349,0 0 990,13 0-90,-10 0-90,10 0 1349,-13 0 0,0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46.96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70 146 1479,'-3'-16'5217,"8"4"-1289,-18 12-2489,13 0 7561,0 0-8551,0 13 610,0-10-609,0 23 1079,0 16-1439,0-6 90,0 6 2141,0-16-2141,0-10-90,-13 0-90,10 10 90,-10-22 360,13 34-450,0-31 90,0 19 0,0-26 0,0 0-180,0-13-1217,0-3 1127,0-13 0,-13-1 0,10 1 90,-10 0 0,26 0 0,-10 0 0,10-1 1218,-13 1-1398,13-26 360,-10 32-90,10-29 90,-13 49-90,13-23 90,-10 23-1,10-10 1,0 13 90,-9 13 180,47 16-180,-41 4-180,42-4 90,-49-3-90,10-23 0,0 23-90,-9-10 0,9 0-2339,-1 23 1530,5-32-180,-1 19-451,-3-26-179,-13 0-113,0 0 1,-8 12 0,-1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4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24575,'20'-4'0,"20"0"0,48-7 0,-26 5 0,7 0-1622,1-1 1,6-1 0,3 2 1621,15 2 0,5 1 0,0-1-637,-21-1 0,0-1 0,2 0 1,2 2 636,-4 3 0,3 2 0,1 0 0,0 0 0,-2-1 0,11-1 0,-3-1 0,0 0 0,2 1 0,8 1 0,2 2 0,-1-1 0,-3 1 0,-13-1 0,-3 1 0,-1-1 0,1 1-63,0-1 0,0 0 1,-1 0-1,-3 0 63,10 1 0,-4 0 0,0 0-275,-5 0 0,-1 0 0,-2-1 275,26 0 0,-6-1 711,-18 0 0,-3-1-711,-8 0 0,0-1 0,1 0 0,-2 1 0,-11-1 0,-1 1 1496,2 0 0,-2 0-1496,28 1 2309,-12 0-2309,-17-1 1288,0 1-1288,11-1 476,-6 0-476,2-1 0,-12 1 0,-19 0 0,-10 0 0,-12-1 0,-22-2 0,-2-2 0,-10 0 0,6-1 0,7 0 0,4 1 0,0 2 0,4 2 0,3 0 0,31 12 0,-2-2 0,33 8 0,-8-6 0,-1-3 0,-11-3 0,-10-1 0,-16-3 0,-5 6 0,-5 4 0,-6 11 0,-3 9 0,-4-1 0,-2 6 0,-2-7 0,1-2 0,2-4 0,3-10 0,4-4 0,3-5 0,1-2 0,-1 0 0,1-1 0,-2 2 0,1-2 0,1 1 0,1-1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5:5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24575,'55'-6'0,"25"-2"0,-26 2 0,3-1 0,-1 0 0,-3 1 0,36-4 0,-41 4 0,-24 4 0,-18 1 0,-4 4 0,2 13 0,0 7 0,7 28 0,4 14 0,4 20 0,-6-27 0,0 3-373,2 9 0,0 2 373,1 4 0,2 2-501,-3-14 1,1 3 0,0-1 500,8 29 0,1 2 0,-7-24 0,1 2 0,0-2 0,4 24 0,1-1 0,-8-31 0,1 1 0,-1-2 0,3 23 0,-1-2-427,1-3 1,1 0 426,-1 4 0,0 0 0,-1-8 0,1-2 0,0-5 0,-1-1-120,2 2 1,-1-3 119,-4-15 0,0-1 0,3 3 0,-1-2 648,9 39-648,-10-42 0,-2 1 0,6 37 1465,-1 4-1465,-5 1 945,0-4-945,-2 3 0,-4-41 0,0 1 0,8 45 281,-1 0-281,3-4 0,-5-13 0,0-4 0,-3-11 0,-1-8 0,-1-13 0,1-5 0,-1-7 0,-1-10 0,-3-5 0,-1-6 0,-1-4 0,-1 1 0,3 3 0,1 4 0,1 1 0,0-1 0,0-3 0,-2-2 0,-1-3 0,2 2 0,0 2 0,4 8 0,0 0 0,2 6 0,-3-8 0,-2-3 0,-2-6 0,-3-6 0,-2-2 0,-11 7 0,-5 0 0,-18 13 0,-9-1 0,-17 9 0,-4-7 0,-7 6 0,5-12 0,10 1 0,-1-7 0,5-3 0,0-1 0,-9 1 0,9 0 0,4 1 0,6-2 0,17-1 0,8-3 0,9 1 0,6-3 0,1 1 0,-1-3 0,3-5 0,-1 3 0,1-2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47.12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40 78 501,'-2'-16'5846,"-6"16"-4406,-9 3-91,4 10 3913,13-13-4003,0 0 39,0-13-1208,0 10 246,13-10-786,-9 13 1486,22-13-10867,3-3 9635,-10 0 0,-1 13 0,-27 16 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47.57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13 117 7982,'-4'-29'8096,"9"13"-6927,-18 3-179,13 13 2608,0 0-2789,13 0-179,-10 0 629,10 13-719,-13-10-91,0 10 1,0 13-180,0-19 90,0 19 449,13 13-719,-10-17-90,10 21 90,-13-17 90,0-10-180,0 0 90,0-3-90,0-13-270,0 0 180,0-13 0,-13-3-90,10-13 90,-10 12-179,26-48 179,-10 52 90,10-51-90,-13 47 90,0 1-90,0 3 90,0 0 0,0 10 0,13-23 0,-10 23 270,23-10-180,-23 13 0,23 13-1,-22-10 1,22 23-90,-23-23 90,10 10 0,0 0-90,-10-10-719,23 36 269,-10-19-180,0 9-179,-3-16-181,-13-13-269,0 13-90,0-10-270,0 10-180,0-13-8032,0 0 9680,0 13 0,-5-6 0,-2 11 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47.73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 59 5914,'-7'0'8005,"1"0"-6836,6 0 450,0 0-989,0-13-180,0 10-180,0-10-2069,26 0 809,-19 10-359,32-10-1259,-36 13-1350,10 0 3958,-13 0 0,-3 3 0,-1 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47.98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 45 3068,'-5'-16'8545,"22"-9"-76,-14 22-5771,13 16-1880,-3 6-548,-13 10 107,0-3-557,0-23 648,0 10-1098,0 0-4946,0 17 3417,0-11-1169,-13 20-2159,10-36 5487,-10 10 0,6-1 0,-1 2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48.49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1 146 0,'7'-48'6087,"11"-4"-1846,-15 49-2712,10-10 1139,-13 13-1589,0 0 680,0-13-1039,0 9 3301,0-9-1952,0 13-1709,0 0-180,0 13 90,0-9-90,0 9 0,0-13-91,13 13 91,-10 3 90,23 13-360,-23 0 0,23-13-90,-9-3 90,-1-13 90,10 0-89,-23 0-181,49-13 270,-42 10 0,42-23 90,-49 23 0,23-10 89,-23 0 1,10 10 0,0-10 0,-10 13 450,23-13-540,-23-3-90,10-1 180,-13 4-90,0 13 89,13 13 1,-9-9 90,9 9-180,-13-13 630,0 52-450,0-27-270,0 44 0,0-40 0,13 0 0,-10 0 0,10 0 0,-13 1 0,0-1 0,0 39 0,0-42 0,0 26 0,0-26 0,0-20 0,0 33 0,0-36-360,0 10-270,0-13-4227,0 13 3058,-13 4-180,10-1-180,-10-3-1439,13-26-2338,0 10 5936,-13-10 0,2 15 0,-11 1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48.91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107 162 3243,'-4'-29'4678,"2"0"-2175,-27 13-1514,16-10-22,13 23 922,0-10-640,0 13 909,0 0-662,0 13 393,-13 16-1587,10-10-123,-10 7 383,0-13-382,9-9-90,-9 21 90,13-21 0,0 22 899,0-23-899,0 10-90,0-13 360,0 0-450,0-13 90,13-16 0,-9-4-90,9-9 0,-13 26 90,0 3-90,13 0 0,-10 10 0,10-23 90,-13 22 629,13-21-629,-10 21 0,23 4 90,-23 4-90,10 9 0,-13-13 0,13 12 0,-10-8-90,10 9-810,0 0 271,4-10-181,-1 10-179,-3 0-361,-13-10-179,13 10-180,-10-13-270,10 13-1799,-13-10 3688,13 10 0,-22-4 0,6 3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49.69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 29 0,'-4'-16'2039,"15"3"2022,-37 13-2622,26 0 8391,0 0-7637,0 13-794,0-9-769,0 9 3211,0-13-3391,0 13 540,0-10-541,0 23-269,0-10 0,0 0 0,13 10 0,-10-10-90,10 1 0,-13 9-90,0-23 90,0 23 90,0 3-90,0-10-90,0 7 90,0-26-90,0 0 0,0 13 0,0-9 0,0 9 0,0-13-360,0-26 180,0 19 0,0-32 0,0 23 0,0 0-90,0-10 90,0 10 91,13-1-1,-10-9-270,10-3 360,-13-3 0,0 3 0,13 3 0,-10 22 90,23-9 0,-23 13 0,10 0 0,-13 0 179,39 13-269,-29-9 0,29 9 0,-26 0-90,-10-10-179,10 10-91,0 0-180,-10-10-89,10 10-3689,0 13 2789,-9-20-90,9 20-270,-13-26-1349,0 0-2159,0 13 5397,0-9 0,-1 9 0,1-12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49.87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50 42 173,'-5'-16'6116,"3"17"-2141,-28 2-2446,17 10 802,13-13 2076,0 0-4135,0-13-811,0 10 1771,0-10-2222,13 13-179,-9 0 1169,35-13 0,-39 20 0,18-6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50.47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87 0,'8'-28'4204,"5"12"-205,-26-10-2650,13 22 1146,0-9-1416,13 13 606,-10 0 5151,36 52-6116,-19 0-630,9 23 2718,-16-33-2718,0-16-90,-10-23 90,10 10 0,-13-13 0,0 13 0,0-10-90,0 10 257,0-13-257,0-13 0,0 10 90,0-23-90,0 23 0,0-23-90,0-16 0,0 6 90,0-6-90,0 16 90,0 23-90,0-23 0,0 23 0,0-23-179,13 22 269,-10-9-90,10 13 0,-13 0 0,0 0 90,13 0-90,-10 0 0,10 0 90,-13 0-450,0 26 360,0-19-90,0 19 0,0-26-719,0 0 899,13 13-90,-10-10 0,10 10 90,0-13 0,-9 0 0,9 0 0,-13 0 90,13 0-90,-10 0 90,23 13 90,3 3-180,-10 0 90,7 10-90,-26-22 90,0 22-90,0-23 0,13 10 90,-9-13-90,9 13 90,-13-10 89,-13 23-89,-4-10-90,1 0 0,3-3-179,13-13-91,-13 13-180,10-9-270,-10 9-359,13-13-8752,-26-13 8848,20 9 0,-33 4 0,23 16 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51.27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25 58 3258,'-7'-29'4138,"16"13"-1325,-35 3-1733,26 13 6979,0 0-7249,13 0 132,-10 0-313,10 13 1006,-13-10-1096,0 10-89,0-13-90,0 13-90,0-9 0,13 22 89,-10-23-449,10 23-179,-13-23-91,0 23-270,0-23-269,0 10-271,0 0-269,0-10-180,-13 10 1619,10-13 0,-20 10 0,11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0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24575,'-5'0'0,"2"0"0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51.77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0 116 0,'6'-41'3939,"5"21"-2410,-11-6-180,3 26 3356,10-13-3806,-13 10 1176,0-10-1355,0 13 2806,0 0-2806,13 0-271,-10 13 2464,10-10-2823,-13 23 0,0-22 0,0 9 0,0-13-90,0 13 90,0-10-90,0 23-90,0-23 90,0 23 0,0-23 0,0 10 0,13-13 0,-9 0 0,9 0 0,0 0 0,-10 0 0,10 0 0,-13 0 90,26-26-90,-7 7 180,10-10-90,-16 16 89,0 0 1,-9 9 0,9-22 0,-13 23 0,12-10-90,-8 13 0,9 0 0,-13 0 719,0 0-629,13 0 90,-10 0 899,10 52-899,-13-26-90,0 42 90,13-39-180,-10 1 90,10-1-90,-13 0 90,0 0-180,0 0 180,0 27-180,0-21-90,0 7 0,-13-16-180,10-9-270,-10-1-89,13-3-271,0-13-269,0 13-8662,-13 3 2122,10 0 7709,-23-16 0,14 5 0,-12-9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52.21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161 175 6094,'-9'-42'8365,"4"10"-7466,-24 2-89,16 18-1,13 12 2609,0 0-2968,-13 0 719,9 12-899,-21 5 0,21-1-90,-9-3 0,13-13-90,-13 13 0,10-10 0,-10 23 0,13-23 180,0 10-180,0 0-1,0-9-89,0 8 90,0-12 0,0 0-90,-13-12 0,10 8 90,3-48-90,3 43 0,10-43-90,-13 48 90,0-21 0,0 21 0,13-9 0,-10 13 0,10-13 90,0 10 0,-9-10 0,9 13 0,-13 0 0,0 0 0,12 0-90,-8 0 90,22 13-90,-23-10-1259,36 23 449,-33-22-179,20 21-271,-26-21-269,13 22-180,-9-23-1889,8 10 3598,1 0 0,-14 10 0,7 16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52.98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45 233 2803,'3'-29'4497,"8"13"-2968,-24 3-269,13 13 4832,0 0-5462,13-13 441,-10 10-531,10-10 277,-13 13-367,0 0 2145,0 26-2325,0-20-90,0 33 0,0-35-90,0 22 90,0-23-90,0 23 0,0-23 0,0 23 90,0-23-180,0 23 89,0-23-89,0 10 90,0 0-90,0-9 90,0 9 90,0 0-90,0-10 180,0 10-180,0-13-180,0 0 90,0-13 0,0 10 0,-13-23 0,10 22-180,-10-35-150,13 20 240,0-23 0,0 13 0,0-1 90,0 1-90,0 13 0,0-10 0,0 10 241,0 0-511,13-36 360,-10 42-90,23-29 90,-23 39 0,10 0-90,0 0 90,-10 0 0,23 13-90,-23-10 90,10 23 0,0-23 0,-9 10 0,-4 0 0,-4-9-90,-9 22 90,13-23-90,0 23 90,0-23 0,-13 23 0,10-23 0,-10 10 0,13 0 90,0-10-90,0 10 0,0-13-180,0 0 180,13 13 0,-10-9 90,10 9 0,-13-13 90,26 26-90,-19-20-90,32 20 90,-36-26-90,10 13 90,-13-10 0,0 23-90,0-23 90,0 10 90,0 0-180,-13 4 0,10-1 0,-23-3-90,23-13-450,-10 13 90,0-10-269,9 10-91,-22-13-4497,-3 0 3508,10 0-809,-20 0-1350,36 0 3958,-23-13 0,15 21 0,-11-8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54.44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48 58 3359,'2'-29'4318,"7"13"-1911,-22 3 1281,26 13-2460,-9 0-508,9 0 216,-13 0-216,0 0 500,-13 0-680,9 0-90,-9 13 0,13-9 989,-13 61-1169,10-40-91,-10 31 1,13-43 0,0 0-90,0-10 0,0 23 0,0-23 0,0 23 270,0-10-180,0 0-90,0-3-90,0-13 180,0 0-3572,-13-13 3392,10-3 90,3 0-90,3-10 0,10 10 0,-13 0 0,0-10 90,0 9-1,0 1 3393,0-10-3392,0 23 90,13-23 0,-10 10 0,10 0 0,-13 3 90,0 13-90,0 0 90,13 0-91,-9 0 91,9 13-90,0-10 540,3 49-630,0-43-90,-3 43 90,0-35-90,-10-1-90,10 10-90,-13-23-90,0 10-719,0 0-631,13-10 451,-10 23-270,10-23-270,-13 10-270,0-13-479,0 0 0,-8 13 1,-1 3-1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54.62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48 88 381,'-24'-16'6926,"27"3"-3815,-29 0-2572,29 10 987,10-10-1346,-13 13 396,13 0-846,-10 0-270,23-13-179,-22 10-420,9-10-930,0 13-540,-10 0 2609,23 0 0,-30 3 0,7 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54.87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58 3112,'15'-29'9830,"-4"13"-5570,2 3-3540,-9 13 560,22 0-650,-23 13 165,23-10-256,-23 23 939,10-22-1028,0 22 269,-10-10-750,10 13 121,0 0 0,-10-13-180,10-3-90,-13 0-270,0-9-179,0 35-451,0-33-58,0 20 1138,-13 0 0,3-14 0,-12 21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55.41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1 117 7263,'13'-65'9830,"-3"14"-3919,3 77-5641,-10-20 0,10 20-91,-13-13 1,0-10 0,13 23-90,-10-10 0,10 1 0,-13-4 0,13 13 0,-9-20-90,9 20 0,0-13 0,-10-10 0,23 10 0,-23-13 0,23 0 0,-23 0 0,23 0 0,3-13 90,4-3 0,-4 0 90,-3-10 0,-23 23 0,23-23 89,-23 22 1,10-22 180,0 23-180,-9-23-180,21 10 0,-21 0-90,9 3 0,-13 13 180,0 0-90,0 13 0,0-10 449,0 62-539,13-39 90,-10 42-90,10-39 90,-13 0-90,0 1 180,0 12-180,0-10 270,13 62-270,-10-52-301,10 40 211,-13-53 180,0 0-90,0 0 0,-13-13-90,10-3 0,-10 0-2429,13 17 1440,-13-11 31,10 7-661,-23-13-270,22-10-180,-9 10-1529,13-13 3688,-12-13 0,-8 17 0,-14-9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55.83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112 292 1213,'-14'-42'5127,"17"10"-1278,-29 3-2500,26 3 776,0 23-1045,0-23 2594,0 10-3134,0-1 1708,0 4-1888,-13 13-1,10 0 1,-10 13-90,13-9-90,0 22 450,-13 3-540,10 3 0,-10-3-90,13-16 179,0-13-89,0 13 90,0-9 0,0 9 0,-13-13 810,10 0-901,3-13 1,3-4 0,23-12 0,-23 13 0,10-10 180,0-16-270,-10 19 0,23-29 0,-22 49 90,8-23-90,-12 23 180,0-10-180,13 13 90,-9 0 180,35 26-180,-33-20-180,33 33 0,-36-36-180,23 23-90,-23-22-180,23 22-269,-22-10-7556,48 26 5037,-43-10-2249,30-2 5577,-39-5 0,-4-15 0,-1 11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56.49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 16 5365,'-2'-16'8456,"21"16"-6542,-29 4-835,23 9 139,-13-13 1031,0 0 26,0 39-2005,13-17 358,-10 20-538,10-16 89,-13-9-89,0 12 0,13 0 0,-10-13 0,10 10 90,0 16-180,-9-19 90,9 29-90,-13-49 180,0 23-90,0-23 90,0 23-90,0-22 0,0 9 180,0-13-270,0 0 0,0-13 0,0-4 0,0 1 0,-13-10-270,9-29 180,-9 16-137,26-29 137,-9 39 90,9 13-90,-13-10 90,13 22-90,-10-22-180,36 10 181,-33 0-91,20 3 90,-26 13 226,13 0-316,-10 0 91,23 0-91,-22 0 90,9 13-450,0 3 450,-10 0 0,10 10 90,-13-22 0,0 9 0,0-13-90,0 13 90,0-10 180,0 10-90,0-13 0,0 0 0,-13 13-90,10-10 0,-10 10 90,13-13-90,0 0 0,13 0 90,-10 0-90,10 0 90,0 0-90,-10 0 90,10 13 0,0-10-90,-10 10 0,10 0 90,0 16-90,-10 4 0,10-4 0,-13-3-90,0-23 0,0 23-180,0-23 90,-13 10-270,10 0-3058,-36-9 2249,33 9-180,-46-13-90,45 0-1260,-19 0-1798,13 0 4587,-3 0 0,-6 5 0,2 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57.16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3 146 3799,'-3'-29'5217,"21"13"1600,-28-10-5918,23 23 567,0-10-746,-10 13 438,10 0-529,-13 0 1130,0 13-1309,0-10 0,13 10 809,-9 26-1079,9-16-90,0 32 0,-10-26 0,10 1 0,-13-14-90,0 10 90,0-10 0,13 39-1,-10-32 1,10 16 0,-13-39-90,0 13 90,0-10-90,0 10 90,0-13-90,0 0 0,13-13 0,-10 10 0,10-23-90,-13 10 90,0-14 0,0 14 0,0-10 0,0 10-90,0-65 90,0 39 0,0-26 0,0 42 0,0 9 0,0 1 0,0-10-90,0 23 90,0-23 0,0 23 0,13-10-90,-10 13 90,10 0 0,-13 0 0,13 0-89,-9 0 89,9 13-90,-13-10-540,12 36 450,-8-33 90,22 20 0,-23-26 0,10 0 0,-13 13 0,0-9 90,0 9 0,0-13-90,0 0 90,13-13-90,3 9 90,13 4 0,-12 4 90,-5 9-90,1 0 0,-9-10 0,9 23 90,0-23-90,-10 23 90,10 3-90,-13-9 0,0 19 0,0-36 0,0 23 0,0-10-90,-13 0-90,10 10-3328,-49-10 2429,29 1 0,-32-4-181,26-13-89,0 0-270,12 0-989,-9 0-1350,10-13 3958,0 9 0,-7 2 0,10 14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09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57.87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43 263 2912,'-17'-29'3598,"18"13"-2699,-27 3-179,26 13 1617,0-13-1707,0 10 1079,13-23-816,-10 22-624,23-22 420,-23 23-419,23-10 1062,-10 0-1062,13 10-1,1-10 1,-1 0 1079,26-3-809,-19 0-90,19 3 90,-26 13-91,-13 0 1,10 0 0,-10-13-90,1 9 989,22-9-1259,-33 13 90,20 0 0,-13 0 0,-10 0-1,23 13-89,-23-9 180,23 22-90,-22-23 989,35 75-989,-33-49-344,33 52 434,-36-52-90,10 13 0,-13-9-23,0 22 23,0-23 89,0 23-89,0-22-2234,0 22 2144,0-10 90,0 1-942,0 9 942,0-10-2181,0 40 2001,0-20 90,0 19-35,0-26-10,-6 9 0,-1 3 662,4 8-707,-2-14 0,-3-5 0,-5-17 611,10 0-701,-10-9 180,13 9-90,0 0 89,0-10-89,-13 11 90,10-14 1834,-10 13-1924,13 3 0,0-12 0,0 6 0,0-23 999,-13 13-999,9-13 137,-9 10-137,13-10 0,-13 27 0,10-24 1292,-23 20-1292,23-36 0,-23 23 0,23-23 0,-23 23 0,23-22 0,-10 9 0,-13 0 0,6 3 0,-9 0 0,3-3-990,23-13-989,-23 0-629,23 0-2879,-10 0-4344,0 0 9725,9 0 0,-10 3 0,12 2 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59.38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18 117 2597,'-3'-29'4947,"15"13"-1727,-38 3-1691,26 13 615,0-13-705,0 10 145,0-10-505,0 0 3206,0 10-3655,0-10-1,0 13 1350,0 0-1439,13 13-180,-10-10 89,10 23 811,-13 16-1260,0-6 0,0 19 0,0-26 0,0 0 0,0 0 0,0 1 0,0-14 0,0 36 0,0-30 0,0 21 0,0-17 0,0-23-450,13 23-360,-10-23-89,10 10-91,-13-13-6116,13 0 5308,-10 0-1710,10-13-2249,-13 10 5757,0-10 0,-2 16 0,-2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59.55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93 59 9062,'-39'-16'3868,"15"3"-2879,11 13 0,13 0-269,0 0-90,-13 0-91,10 0-179,3-13-989,3 10-271,23-10-179,-23 13-271,23 0-988,-23 0-1170,23 0 3508,-22 0 0,4 2 0,-14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7:59.88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134 58 0,'-4'-16'4698,"15"4"-612,-37 12-2647,39-13 1124,-10 9 765,-3-9-2110,-3 13-768,-10 0 2793,13 0-2793,0 0-270,-13 13-90,10-9 539,-23 35-539,23-33 0,-10 20 0,13-13 180,13 3-180,-10 0-90,23-3 90,-23-13 0,23 13 0,-23-9-90,10 22 90,-13-23 0,0 10 269,13 13-269,-10-20 0,-3 20-90,-3-26 0,-10 13-90,13-10-90,-13 10-179,10-13-271,-10 13-359,13-9-8276,-39 9 4138,29-13 5127,-29 0 0,28 6 0,-4 1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00.12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 58 1469,'-4'-29'4947,"14"13"-1035,-23 3-2383,16 13 980,10 0-1249,0 0 2293,44 52 0,6 13-4003,-20-36 126,25 41 0,-20-10-576,-48-57 1785,13 23-2234,-9-23-8482,22 23 8893,-23-23 0,-2 13 1,-16-12-1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00.35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313 87 0,'-6'-29'9382,"16"0"-5688,-22 13-2614,15 3 1027,10 13-1207,-13 0 2968,0 0-3329,0 13 361,-13 3-540,10 1 542,-10 9-723,0-23 2242,9 23-2421,-22-10 0,23 0-270,-23 10-90,10-10-5127,-39 40 3958,19-34 1529,-19 30 0,26-42 0,0 11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00.64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1 117 864,'20'-42'5397,"-3"22"-3183,-17-6 2103,13 13-1800,-10 10-1438,10-10 709,-13 13 1360,0 0-665,0 13-774,0 3 276,0 14-1805,0-14 0,0 10-270,0-23 360,-13 23-270,10-23 180,3 10-180,3-13 180,36 26-180,-33-19-90,33 19 90,-23-26-180,1 0 0,9 0-90,-10 13-180,0-23-89,-3 20-9292,52-36 323,-36 22 9508,39-9 0,-67 21 0,-16 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00.92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82 88 7623,'-6'-29'5576,"15"13"-3956,-35 3-181,26 13-90,-13-13-270,10 10-179,-10-10-1,13 13 2969,0 0-3238,-13 13-91,9-10 91,-9 10-270,13 13 180,0-7-271,0 24 991,0 38-1260,0-39 90,0 39-90,0-65 0,0 10 0,0-10 0,0 14 0,0-14 0,0-3 0,0 26 0,0-30 0,0 43-540,0-48-180,0 9-179,13 0-8932,-9 3 7499,9 0 0,-26-1 0,-2-12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26.68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40 525 203,'-15'-16'3148,"17"4"257,-28 12-2596,26 0 9021,0 0-8568,13-13-93,3 9-121,0-9-779,10 13 2581,-22 0-2580,22 0 0,-10 0 90,0 0-90,10 0-1,-10 0 721,39 0-810,-6 0-303,9 0 393,-16 0-90,-12 0 90,-1 0-90,0 0-1,13 0 1,-9 0-90,9-13 360,39 10-450,-26-10-588,29 13 588,-28 0 0,-24 0-177,23-13 177,-22 10 0,22-10 0,-10 13 0,9-6 0,2-1 0,16 4-565,25-10 565,-42 13 0,-9 0-292,-1 0 292,10 0 0,-22 0 0,22-13 0,-10 10 0,21-4 0,5 1 0,6 6-221,-6 0 0,-5 0 221,-21 0 0,10-13-252,-9 9 252,12-9 0,0 13 0,-12 0 0,13 0 0,2 0 0,0 0 40,2 0 1,-2 0-41,-16 0 0,10-13 71,-22 10-71,22-10 0,-10 13 0,1 0 0,9 0 0,42 0 0,-25 0 49,-16-6 0,-2-1-49,-9 4 0,10-10 339,-22 13-339,9 0 0,0 0 0,-9 0 0,18 0 0,5 0 0,2 0-22,39 0 22,-41 0 0,-24 0 85,23 0-85,-22 0 0,22 0 0,-23-13 0,23 10 0,30-10 0,-30 13 266,39 0-266,-62 0 0,10 0-25,-12 0 25,12 13 0,-10-10 0,23 10 0,43-13 0,-40 0 71,-2 0 0,-5 0-71,-18 0 0,9 0 33,0 0-33,-10 0 0,11 0 0,-14 0 0,13 0 0,42 0 0,-29 0 133,27 0-133,-40 0 0,-10 0-38,10 13 38,0-10 0,-9 10 0,22-13 0,16 0 0,-19 0 223,16 0-223,-25 0 0,-24 0 102,20 0-102,-23 0 527,13 0-527,1 0 165,-1 0-165,39 0 0,-29 0 0,29 0 0,-39 0 0,0 0 0,14 0 0,-11 0 0,10 0 529,-13 0-529,39 0 0,-42 0 0,39 0 0,-48 0 0,12 13 0,0-10 0,0 10 0,0-13 0,1 0 0,-14 0 0,10 0 0,16 0-617,-6 0 617,19 0 0,-26 0 0,0 0 0,0 0 0,0 0 0,1 0 0,-14 0 0,49 0 0,-52 0 0,52 0 617,-49 0-617,13 0 0,0 0 0,-13 0 0,10 0 0,-9 0 0,12 0 0,26 0 0,-19 0 0,19 0 0,-39 13 0,10-9 0,-10 9 0,13-13 0,1 0 0,-14 0 0,36 0 0,-30 0 0,21 0 0,-17 0 0,-23 0 0,23 0 0,-23 0 0,23 0 0,-23 0 0,23 0 0,-10 0 0,1 0 0,8 0 0,-21 0 0,9 0 0,-13 0 0,0 0 0,0-13 0,0 9 0,0-9 0,0 0 0,0 10 0,-13-10 0,9 13 0,-21 0 0,21 0 0,-9-13 0,-13-3 0,20 0 0,-20 3 0,26 13 0,-13-13 0,10 10 0,-23-10 0,23 13 0,-23-13 0,9-4 0,1 1 0,3 3 0,13 13 0,-13-13 0,10 10 0,-10-10 0,13 13 0,-13 0 0,10 0 0,-23-13 0,23 10 0,-10-23 0,13 23 0,-13-10 0,9 13 0,-9 0 0,13 0 0,0 0 0,-26-13 0,20 9 0,-20-9 0,26 13 0,0-13 0,0 10 0,0-10 0,0 13 0,0 0 0,13 13 0,-10-10 0,10 10 0,0-13 0,-10 13 0,49 4 0,-42-1 0,42 10 0,-49-23 0,23 10 0,-10 0 0,1-10 0,9 10 0,-10 0 0,0-10 0,10 10 0,-10 0 0,0-9 0,-3 9 0,0 0 0,-9-10 0,9 10 0,-13-13 0,12 0 0,-8 0 0,9 13 0,-13-10 0,13 10 0,-10-13 0,10 0 0,-13 0 0,-13 13 0,10-10 0,-10 10 0,13-13 0,-13 13 0,-3 3 0,-14 14 0,1-14 0,0 10 0,13-10 0,-10 0 0,10 10 0,-14-10 0,1 1 0,-26 34 0,19-41 0,-6 29 0,16-26 0,10-10 0,0 23 0,-10-22 0,23 9 0,-10-13 0,0 13 0,9-10 0,-22 10 0,23 0 0,-10-10 0,0 10 0,10-13 0,-23 13 0,23-10 0,-10 10 0,13-13 0,0 0 0,-13 13 0,10-10 0,-10 10 0,13-13-2458,0 0 0,-11 8 1,-2 2-1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43.14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25 175 0,'-7'-29'2850,"16"13"718,-35 3-2399,26 13 995,0 0-1174,0-13 581,0 10-582,0-10 720,0 0 1428,0 9-2508,0-9-89,0 1-180,0 8 90,0-9-91,0 13 1890,0 0-1979,0 13 0,0-9 0,0 21-91,0-8 1,0-1-90,0-3 0,0 13 0,0-20 0,13 33-90,-10-23 180,10 14-180,-13-1 0,0-13 0,0 10 90,0-23-90,0 23 90,0-23-90,0 23 90,0-22 0,0 9 180,0-13-270,0 0 0,0-13 0,0-4 0,0 1 0,0-10 0,0 10 0,0 0 0,0-10-90,0 10 180,0-14-180,0 1 90,0 0 0,0 13 0,0-10-90,13 10 180,-10-1-180,10-8 90,0 21 0,-10-9 0,36 0 0,-19 10-90,22-10 90,-26 26-90,10-10 0,-23 10 0,23 0 0,-10-9 0,1 21 0,-4-21-270,0 22 270,-10-10 0,10 0 1,0 10-1,-10-23 90,10 10-90,-13-13 90,0 13 0,0-10 0,0 10 0,0-13 90,0 0 0,-13 0-1,10 0 1,-10-13 0,13 10 0,0-23 0,0 23 270,13-36-270,-10 33 0,23-33 90,-23 35 0,23-9-90,-23 1 90,23 8-1,-9-22 1,-1 23-90,10-10 360,16 13-360,-6 0 0,6 0 0,-16 13-90,-10-10 90,0 10-90,10 0 90,-23-9-90,23 21 0,-22-8 90,21 12-90,-21 0-90,9-13 90,-13-3-180,0 0 0,0-10 0,0 23-90,0-22-179,0 22-91,0-23-3238,0 23 2339,0-23 0,-13 23-270,9-23-270,-8 10-720,12-13 1230,0 0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09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24575,'37'-2'0,"-20"1"0,7-1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43.53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75 88 1343,'3'-16'4767,"7"-10"-1242,-23 23-2265,13-10 800,0 13-981,0 0 273,13 0-543,-9 0 1502,9 0-1141,-13 0-990,-13-13 90,9 10-181,-9-10 1,13 13 0,-13 13-180,10-10 0,-10 23 90,13-23-179,-13 23-541,10-10 360,-10 14 90,13-14 90,-13 10-89,10-23 89,3 10 90,3-13 0,10 13-90,-13-10 180,0 23-180,0-23 180,13 10 180,3-13-90,0 0 270,-3 0-180,-13 0 179,13-13-179,4 10 90,-1-10 0,-3 0-90,-13 10 90,13-10 269,-10 0-449,10-3 0,-13 0 0,0-10-180,0 22 90,0-9-180,0 13-89,-13-13-181,10 10-90,-10-10-3418,0 13 2519,-3 0-1079,-1 0-1350,4 0 3868,13 0 0,-10 6 0,-4 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44.04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207 409 3037,'15'-29'4947,"-3"13"-1746,1-10-1852,-9 23 379,9-10 251,-13 13-826,-13-13-614,9 10 1114,-9-10-1293,13 13 449,-26 0-719,20 0 0,-33 0 0,36 0-90,-23 13-90,10-10 90,-1 23-180,-9-23 180,23 23-180,-23-23 180,23 23-270,-10-23 180,13 23-89,-13-22 89,10 9-90,-10 0 180,13-10-90,13 23 90,-10-23-180,10 23 270,-13-23-180,0 10 90,26-13 180,-20 0-90,33 0 90,-22 0-180,-1-13 269,10 10-179,-10-23 180,0 23-90,10-23 180,-10 10 449,14-39-449,-14 19 90,-3-19-180,0 25 180,-10 1-181,10 0 181,-13 0 0,0 13 0,0-10-1,0 10 451,0-14-810,0 1 0,0 13 0,0 3 0,0 0-90,0 10 90,0-10-90,0 13 90,0 13-90,0-10 90,0 36-1,-13-33-89,10 33 90,-10-22-90,13 12 0,0-13 0,0 10-90,0-10 1,0 13-181,0 0-1889,0 27 1170,0-34-181,0 17-269,13-26-180,-10-10-270,10 23-1889,-13-22-2608,0 22 6386,0-23 0,-5 16 0,-2-12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44.44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0 234 1177,'14'-17'5037,"-2"5"-1085,-12 12 1085,0 0-3302,13 0-1285,-10 0 624,10 0-715,-13 0 2115,0 0-2294,13 0 0,-10 0 0,23 0-1,3-13-89,-9 9-180,19-9 90,-36 0-90,23 10 90,-23-23-89,10 23 89,0-23 0,-10 23 0,10-10 179,-13 0 1,0-3 0,0-1 0,0 4 0,0 1 90,0 8-90,0-9 90,0 13-90,-13 0 89,10 0-3031,-36 0 2942,33 13 0,-33-9-90,35 8 90,-22 1-90,23-9 0,-23 9-1,23 0 3303,-23 3-3302,23 0 0,-10 10-90,0-10 0,10 13-90,-10-12 0,26 9 1,-10-10-91,10 0 0,0 10-90,-10-23 0,10 23-90,0-23-2878,16 23 1889,-9-22-180,32 9-450,-46-13-1259,33 0-2159,-36 0 5397,23 0 0,-33 3 0,7 1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44.76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37 117 2978,'-1'-29'9265,"8"13"-5765,-20-10-2151,13 23 617,0-23-887,0 22 197,0-9-556,0 13 4738,0 0-5098,0 13 0,0 4-90,0 12-180,0 0-90,-13 0 0,10 0 0,-10 1 0,13 25 0,0-20 0,0 20 0,0-25 0,0-14 0,0 10 0,0-10 0,0 13 0,0-13 0,0-3 0,0 0 0,0 4 0,0-1 0,0 10-270,0-23-630,0 10-179,0-13-450,0 0-270,13 13-360,-10-10-360,10 10-1528,-13-13 4047,0 13 0,-13-5 0,-3 12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45.52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219 117 2251,'8'-29'4767,"-1"13"-1176,-7 3-2332,0 13 942,0-13-1032,0 10 462,0-10 1787,0 0-1151,-13 10-1727,10-10-90,-23 13-1,10 0-179,0 0 0,-10 13-90,10-10 0,-1 10-90,-8 0 0,-5 16-180,11-9 0,-7 18 0,26-34 0,0 22 0,0-23 0,0 23 0,0-10 0,0 0 90,0 10-180,26-10 180,-7 1 0,11-4 0,-5-13 0,-21 0 0,22 0 0,-23 0 0,23-13 0,-23 9 0,23-22 0,-10-3 0,0 10-90,-3-20 0,-13 23-180,0-1 1,0-9-271,0 23-90,0-23-359,0 23-91,0-10-6475,0 0 2248,-13 10 5307,10-10 0,-13 15 0,13 1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45.96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88 0,'11'-29'5703,"18"13"-1362,-38 3-2632,22 0 986,-13 10-1436,0-10 552,0 13 2236,0 0-1259,0 13-2878,0 3-90,0 13 0,0-13-89,0-3 89,0-13-180,13 13 180,-10-9-180,10 22 270,-13-23-270,13 10 180,-10-13-269,23 13 359,-23-10 0,23-3 90,-10-3 90,1-10 0,9 0 180,-23 10-1,23-23 91,-23 22 0,10-22 989,0 10-1169,3-13 0,0 13 0,-3 3 0,-13 13 1439,0 0-1529,-13 13 0,10-10 0,-10 23 0,13-23-90,0 23 0,0-23 0,0 23-180,0-22-90,0 22-1889,13 3 1260,3-10-91,1 7-179,-4-13-180,-13-10-90,13 10-181,-10-13-89,23 0-1169,-23 0 2878,36-13 0,-45 22 0,18-7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46.21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1 351 5701,'11'-55'2473,"0"0"1,7-39-855,-18 78-180,0-10 871,0 10-1050,0-1 129,0-9-580,0 23 1419,0-10-1598,0 0 492,0 10-493,0-10 1,0 13 0,0 0-91,0 13 1,0-10-90,0 23-91,0-23 991,-13 62-1260,10-39-90,-10 42 0,13-38 0,0-1 0,13 0 0,-10 0 0,10 0 0,-13 0 0,0-12-900,0 35 181,0-43-181,0 30-89,0-26-451,0-10-179,13 23-359,-9-22-1,8 9-1979,-12-13 2249,0 0 0,-10 2 0,-3 2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46.36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76 59 6543,'-26'-16'7826,"-7"3"-6927,30 13 1080,-10 0-1799,13 0-180,13 0-180,-10 0-270,23-13-269,-10 9-181,0-9-179,10 13-360,-10 0-720,14 0 2159,-1 0 0,-16 2 0,-4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46.82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59 29,'9'-29'5667,"5"13"-1581,-14 3-2827,3 13 2112,10 0-2471,-13 0 3554,0 0-3914,0 13 2877,0-10-2967,0 23-2493,13 3 2403,-10-9-90,10 19 0,-13-23 0,0 13-90,0 0 0,0 0-90,0 1 3391,0-1-3391,0 0 0,0 0-270,13 39 90,-9-42 90,9 26 0,-13-52 0,0 13 0,0-10 0,0 10-179,0-13-1,0 0 90,0-13 0,0 10 0,0-36 0,0 20 90,-13-10-90,9 3 0,-9-17 90,13 8 0,0-20-90,0 25 90,0 1-90,13 0 90,-9 0-90,9 13 90,0-10-90,-10 9-90,23 1 90,3-10 90,-10 23-90,20-10 90,-35 13-90,22 13 90,-10-10-89,0 10 89,10 0-90,-23-9 0,10 8 0,0 1 0,-10-9-324,10 22 234,-13-23 0,0 10 0,0-13-180,0 13 90,0-10-449,-13 23-1,10-23-125,-23 10-324,23-13-6387,-23 13 2519,10-10 5037,0 10 0,-8-11 0,12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47.53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1 438 107,'7'-16'4767,"20"-10"-891,-37 23-2617,36-10 1050,-23 13-1230,10 0 531,-13 0 99,0 0-180,13 13 1701,-10-10-2781,10 10 1,-13-13-180,0 0 0,0 13-180,0-10 90,0 23-90,0-23-90,0 23 0,0-10-270,0 14 180,0-14-90,13 10 90,-9-23-90,22 23 90,-23-23-90,23 10 90,-23-13 0,10 0 90,-13 0 0,26-13-90,-7 10 180,11-23-180,-5 23 180,-21-23 0,22 10 90,-23-1 0,23-8 0,-23 8 90,23 1 180,-23-23-91,10 33-269,0-33 0,-9 35 90,8-8 0,-12 12 900,0 0-811,0 12 451,0 5-450,0 12-90,0-13 0,0 10-90,0-10-1,0 1 1,0 8 0,0-8-90,0 12-90,13-13-899,4 36 539,-1-42 1,10 29-91,-23-26-90,23-10-179,-23 10-1,23-13-179,-23 0-1,23 0-269,-22 0-2519,35-26 2609,-20 6-1,10-9 181,-3 3-90,-23 10 269,23-13 91,-22 0 359,22-1 180,-23 1 90,23 0 1259,-10-39-539,13 42 89,-13-39 91,-3 49 89,0-13 1,-9 0-1,9 12 181,0-9-91,-10 10 1,10 0 1528,-13-23-1798,13 20-180,-10-11-91,10 17 1,-13 13 629,0 0-449,0-13-90,0 10 89,0-10 900,0 39-1079,0-19-90,0 32-90,0-23 0,0 13-90,0-13-180,0 10 0,0-10 0,0 14 0,0-1 0,0 0 0,13 26 0,-10-19 0,10 6 0,-13-16 0,13-10 0,-10 13-90,10-12-540,0 8-90,-9-21-269,22 22-5397,-10-23 4317,13 10-1799,-13-13-2698,-3 0 6566,-13 0 0,-2 7 0,-1 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09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24575,'20'-2'0,"22"-5"0,-17 4 0,11-4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47.71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54 29 2371,'-7'-16'4138,"16"3"-942,-48 13-2116,35 0 691,-9 0-871,13 0 869,13 0-1229,4 0 1212,-1 0-1482,10 0-180,-10 13-270,0-9-180,10 9-359,-10-13-91,14 0-359,-1 0 1169,13 0 0,-25 4 0,5 1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49.66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1196 117 0,'4'-29'2359,"7"13"1437,-24 3-2627,13 13 1222,0 0-1491,13-13 762,-10 9-852,10-9 3980,-13 13-3801,0 0-629,0-13 0,0 10-90,0-10 89,0 13 631,0 0-720,-13 0 359,-3 0-359,-13 0 0,-1 0 0,14 0 0,-10 0-90,10 0 0,-13 0-1,0 0 1,0 0 90,12 0-90,-9 13 360,-3-10-360,-3 23 90,3-22-91,3 9 91,22-13 90,-22 13 0,23-10-90,-10 23 0,0-23 89,10 23 451,-23 3-540,23 4-90,-23-4-180,23-3 0,-10-10 0,13 13 0,-13 13 0,9-9 0,-9 9 0,13-13 0,0 13 0,-13 43 0,10-30-892,-10 39 892,0-49 0,10 1-461,-10 9 461,0-10 0,10 14 0,-10-14 0,-1 20 0,2 3 0,5-3-485,-13-3 0,1-1 485,16-6 0,-23-9 244,23 12-244,-10 1 0,0-1 0,10-13 0,-23 11-2420,10 41 2420,-14-26 0,14 27-457,-10-43 457,23-10 0,-23 14 0,23-1 0,-23 0 0,10 1 0,-1 12 0,-2-3 0,-1 4 0,10-21 0,1 1-52,-5 20 1,-1-4 51,-11 3 0,23-12-75,-23-1 75,22 0 0,-9 1 0,0-1 0,10 1 0,-10-5 0,0 2 0,10 15 0,-4-15 0,1-1 0,6 3 0,0 0 0,0 1 0,0-1 0,-13 0 2161,10-12-2161,-10 9 0,13 29 0,0-28 0,0 25 0,0-52 0,0 0 583,0 13-583,0-9 0,13 9 1137,-10-26-1137,10 10 702,-13-10-702,0 13 0,0 1 491,13-1-491,-10-13 60,10 10-60,-13-23 0,13 23 0,-10-23 0,23 10 0,-22 0 0,22-9 0,3 22 0,3-23 0,10 10 0,-12-13 0,-1 0 0,0 0 0,-13 0 0,10 0 0,-10 0 0,14 13 0,-1-10 0,13 10 0,-10-26 0,11 10 0,-27-10 0,-3 13 0,0 0 0,-10 0 0,23 0 0,-23 0 0,23 0 0,-10 0 0,1 0 0,9 0 0,-23 0 0,10 0 0,-13 0-2458,0 0 0,-10 6 1,-1 1-1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0.42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101 58 6004,'-12'-16'9354,"2"3"-8005,10 13 990,0 0-1349,0-12-1,0 8-269,0-9 89,0 13 2969,0 0-3328,0 13-1,0-9 1,-13 21-90,10-21 0,-10 22-90,13-23-270,0 23 0,0 3 0,0 3 0,0-2 0,0-4 0,0-23 0,0 23 0,0-23 0,0 23 0,0-23 0,0 23 0,0-23 0,-13 23 0,10-9 0,-10-1 0,13-3 0,0 0 0,0-10-540,0 10-629,0-13-8662,0 0 7386,0 13 1,-9-9-1,-3 11 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0.68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51 29 6363,'-5'-16'6477,"2"3"-5308,-26 13-90,16 0-359,13 0 719,0 0-2698,0 13 269,0-9-89,0 8-270,0-12-810,13 0-899,-10 0 3058,10 0 0,-24 10 0,-3 2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0.86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71 4 0,'-5'-3'4859,"15"6"-690,-36 13-2820,13-3 1008,10-13-108,-10 13-1233,13-10-1016,0 10 2507,0-13-3856,0 0 360,0 13-181,0-9-179,0 9-1169,0 0 2518,0 3 0,-9 4 0,-2-1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1.01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49 3 6903,'-17'-3'2968,"25"7"-2338,-47 12-180,39-3-270,0-13-270,0 13-630,0-10-719,0 23-90,0-10 1529,13 1 0,-22 2 0,6-11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1.21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174 1 0,'-29'23'5887,"34"-26"-1888,-57 42-2380,39-26 2229,10-10-2768,-10 10 608,13 0-1058,0-10 2993,-13 23-3173,9-23 360,-9 23-810,13-23 0,0 23-180,0-22-90,0 21-360,0-21-179,0 9-271,0-13-269,0 0-90,-12 13-8392,8-10 9657,-9 10 1,9-3 0,-2 2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1.96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108 146 6903,'-11'-16'4677,"2"-10"-2338,9 10-1170,0 0 181,0 3-91,0 0-90,0 10-89,0-10 1708,0 13-1978,0-13-1,0 9-89,0-9-1,0 13 361,0 0-811,-13 13 271,10-9-270,-10 9 90,13 0 0,-13 3-360,-3 13 0,0 0 0,3 0 0,13 1 0,0-1 0,0 0 0,0-13 0,0 10 0,0-10-3392,0 26 3392,0-9 0,0-4 0,13-3 0,-10-10 0,10 1 0,-13-5 0,13 1-270,-10-9 2942,10 9-3301,0 0-91,-10-10-90,23 10-1078,-22-13 718,9 0-269,0 0-90,-10 0 0,23-13-270,-23 10-90,23-10-810,-23 13-1528,10-13 4227,-13 9 0,-9 1 0,-2 16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2.12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107 109 0,'-17'-16'3980,"12"-10"-517,-37 23-2474,29-10-269,13 13-180,0 0 1071,-13 0-1251,9 0 510,-9 0-690,13 0 1926,13-13-2376,-9 9-90,9-8-180,-13 12-89,13 0-91,3 0-4227,39-13 4947,-32 9 0,15-1 0,-39 15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2.47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187 103 0,'-6'-28'3119,"16"12"-389,-36 3-1291,26 13 1425,0 0-1515,0-13 825,0 9-1184,0-9 2676,0 13-2946,-13-13 1524,10 10-1704,-23 3-91,23 3 181,-23 10-3842,23-13 3392,-23 13 0,23-9-90,-23 9 0,22-13-1,-9 13 1,13-10 0,-13 23 3392,10-23-2942,3 23-90,3-23-180,23 23-91,-22-23 91,22 10 0,-23-13-90,23 13 0,-23-9-90,23 9 90,-23-13 0,10 12-90,0-8 0,3 22-90,1-23 90,-4 10-90,-13-13 0,0 13 89,0-10-89,12 23 0,-8-23 0,-4 23 0,-4-22 0,-8 8-89,-1 1-1,9 4-90,-22-1-180,23-3-180,-23-13 1,23 0-361,-23 13-359,23-10-360,-23 10-270,23-13-4048,-10 0-449,0 0 6386,9 0 0,-17 2 0,10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10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24575,'9'-1'0,"16"0"0,-13 0 0,9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5.11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32 117 1978,'2'-29'3778,"6"12"-441,-21-9-2437,13 23 915,0-10-1095,0 13 89,0-13 682,0 10-951,0-10 1609,0 13-800,0 0-1079,0 13-180,0-10 180,-13 10-180,10-13 180,-10 13-90,13 3-180,0 1 90,13 9-90,-10-23 89,10 23-178,-13-23 178,0 23-89,13-10 90,-9 0 0,9-3-90,-1 0 90,-8-9-180,9 22 180,-13-23-180,13 10 180,-10-13-180,23 0 180,-10 0-270,0-13 270,10 10-90,-10-23-694,1 22 694,9-22 0,-23 23 90,23-23-90,-23 10 180,10 0-90,0-10 180,-10 23 604,10-10-604,-13 0 0,0 9 359,13-34-539,-10 31 0,10-19-90,-13 26 450,0 0-450,0 13 180,0-10-90,-13 23 90,10-10 0,-10 1-91,13 9 91,0-10 0,0 13 0,-13-13 0,10 10 90,-10 3-180,13 4 90,-13 9-180,10-13 90,-10-13 0,13 10 0,0-9-90,-13 12 90,10-13-90,-10 10 0,13-23-90,0 23-90,-13-10-90,9 1-90,-9-4-270,13-13-359,0 13-180,0-10-271,-12 10-269,8-13-179,-9 0-1620,0 0 3508,10 0 0,-16 6 0,10 3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5.72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122 146 0,'1'-29'3365,"19"0"419,-30 13-636,23-10-843,-13 23-1315,0-10 527,0 13-257,0 0 1777,0-13-2587,0 10-91,0-10 91,0 13 1619,0 0-1619,0 13-180,0-10 89,0 10-89,-13 0 0,10-10-90,-10 23 90,0-23-180,10 23 270,-10-23-270,0 23-1,9-22 1,-9 22-90,13-23 90,-13 23-90,10-23 0,-10 10 90,13-13-90,0 13 0,-13 3 90,10 0-90,-10-3 0,13-13-180,0 0 90,0-13 90,0 10-90,0-10-89,0 0 89,0 10 90,0-10-90,13 0 0,-10 10 90,10-10 0,-13 0-90,0 10 90,0-23-90,13 22 90,-10-22-90,23 10 90,-22 0 0,9 3 0,-13 13 180,0 0-180,13 0 0,-10 0 90,10 13-180,-13-10 0,0 10-90,0 0-90,0-10-90,0 10-449,0-13-1080,0 0 630,0 13-3509,0 4 1800,0-1-1979,0-3 4947,0-13 0,-5 12 0,-2 4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6.88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124 116 4834,'0'-16'4048,"7"4"-2007,-20-1-871,13 9 242,0-9-243,0 13-269,0-13 809,0 10-1046,0-10-123,0 13 2539,0 0-2720,-13 13-89,9-10 360,-22 36-450,23-32-90,-10 32 0,13-23-90,0 0 90,0 10 0,-13-23-90,10 23 0,-10-22 90,13 9-90,0 0 90,0 3-90,0 0-90,-13-3 180,10-13-90,-10 0-90,13 0-180,0 0 270,0-13-90,0 10-180,0-23 180,0 10-180,0-1 270,0-9-180,13 10 180,-10 0-90,10-10 90,-13 23-90,0-10 0,0 0 90,0-3 0,0-1 0,13-9 0,-10 23 90,10-10-90,-13 13 90,13-13 0,-10 10 0,10-10 0,0 13 0,-9 0 90,22 13-180,-23 3 90,23 0-180,-23-3 90,10 0-180,0-9-180,-10 22-89,10-23-91,0 23-270,-10-23-1079,10 23 810,-13-23-270,13 23-90,-9-23-1350,9 10-1708,-13-13 4497,0 0 0,-10 11 0,-1 2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7.08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65 72 3369,'-26'-16'3778,"27"3"-1073,-40 13-1896,39 0 2469,0 0-3638,13-13 265,3 10-444,0-10 883,10 13-1513,-22 0-900,22 0-629,-23 0 2698,23-13 0,-28 22 0,10-5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7.58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67 146 1620,'12'-29'4677,"-3"13"-1412,-9 3-2095,0 13 7295,0 0-8015,0 13 352,0-10-532,-13 23 0,10-22-90,-10 22 1655,13-10-1745,0 0 0,0-3-90,-13 0 90,10-10 0,-10 23-90,13-23 0,0 23 90,0-22-90,0 9 90,0 0-90,0-10 90,-13 10-90,9-13 0,-8 0 0,12 0-90,0 0 90,0-13-90,12-3 0,-8-14 90,9 1-180,-13 0 180,0 13-90,13-10 90,-10 10-180,10-14 180,-13 14-90,13-10-3302,-10 10 3392,23-13-90,-23 13 180,10 3-90,-13 13 90,13 0 0,-9 0 90,21 0 0,-21 0 3302,22 0-3302,-23 0 89,23 13-89,-23-10-90,10 23-90,0-23 90,-10 23-90,10-23-90,-13 23 0,0-23-90,13 23-89,-10-22-181,10 22-270,-13-23-1169,0 23 540,0-23-180,0 10-450,0-13-1169,0 13-2069,0-10 5217,0 10 0,-2-8 0,-2 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7.76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9 59 0,'-1'-16'3799,"7"3"-177,-19 13-2723,13 0 1620,0 0-1024,13 0-1315,-10 0 463,23 0-913,-23 0 2112,23 0-2562,-22-13-179,8 10-1440,1-10-1079,-9 13 3418,22 0 0,-27 8 0,9 3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8.01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29 6273,'23'-16'7916,"-12"4"-6837,2 12-89,-13 0 719,0 0-1080,13 13 91,-9 3-90,9 0-181,-13 10 1,0-23-90,0 23 180,0-10-361,0 1 1,0 9-90,0-10-180,0 0-179,0 10-181,0-23-270,-13 23-269,9-23-271,-9 10-269,13-13 1529,-13 26 0,5-16 0,-11 19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8.89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44 116 2355,'-8'-48'6296,"2"9"-3576,6 39 339,0 0-1709,0-13-270,0 10-156,-13 3-564,9 3 1262,-9 10-1442,13-13 179,0 13-269,0-10 180,0 23-90,0-22-90,0 22 90,0-23 90,13 23-180,-9-23-90,9 23 0,-13-23 90,13 10-90,-10-13-90,23 0 90,-23 0-90,23 0 90,-23 0-90,23-13 180,-10 10-180,14-23 0,-14 23 90,-3-10 90,0 0-90,-10 10 180,23-23-90,-23 22 90,10-9-90,-13 13-1,13-13 91,-10 10 0,10-10-180,-13 13 90,0-13-90,0 10 180,0-10-90,0 13 90,0 0 0,13 13 0,-9-10 270,9 10-271,-13 0 91,0 3-90,0 14 90,0-14 0,0 10-90,0-10 0,-13 13 0,9 0-91,-9 1 91,13-1-90,0 0 90,0 13-90,-13-9 0,10 9-90,-10-13-90,13 0 90,0-13-90,-13 10-90,10-22-90,-10 22-89,13-23-811,-13 10 181,10 0-180,-10-10-271,0 10-89,10-13-360,-23 0-1619,22 0-2518,-22 0 6026,23 0 0,-19-7 0,11-3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9.21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41 88 0,'-3'-29'2720,"27"0"897,-46 13-2718,35 3 1402,-13 13 2107,0 0-2836,0 13-943,0-10 3351,0 23-3531,0-23 1,0 23 0,0-23-180,0 23 449,-13-9-539,10 12 0,-10-13-180,13 10 180,0-23-180,0 23 180,0-23-180,0 23 0,0-22-90,0 8-540,0 1 90,0-9-269,0 9-91,0-13-1558,0 0 0,-11 0 1,-1 0-1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9.79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47 146 680,'-3'-3'4137,"15"-6"-379,-38 22-2499,26-13 1109,13-13-1109,-10 10 387,10-10-567,-13 13 3958,0 0-2806,0 13-2051,0-10 89,0 10 91,-13 0-360,10 3 180,-10 0-90,13 10 0,0-23-90,0 23 90,0-22-90,-13 22 90,10-23-90,-10 10 0,13-13 90,0 13 0,0-10-90,0 23 90,0-23-90,0 10 90,0-13-90,0 0 0,0-13-90,0-3 0,0 0 0,0-10 0,0 10 0,0-14 0,0 14 0,0-10 0,13 10 90,-10-13-90,10 0 90,0 12-90,-10-9 0,10 10 180,-13 0-180,13-10 180,-10 23-90,10-10 90,-13 13 0,13 0 0,-10 0 0,23 0 90,-22 13 0,21 3-180,-21 13 90,22-13-90,-23 10-90,10-22-90,-13 22 0,13-23-90,-10 10-90,10 0-179,-13-10-991,0 23 541,13-10-180,-10 0-181,10 10-179,-13-22-450,0 9-899,0-13 1708,0 0 1,-6 11 0,-2 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10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8:59.98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47 76 0,'-16'-16'3209,"25"3"402,-48 13-1992,39 0 869,0 0-2128,13 0 769,-10 0-1039,10-13-180,-13 10-810,13-10 3573,3 13-3663,0 0-359,10 0-540,-22 0-719,21-13 2608,-21 9 0,0 3 0,-15 17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01.04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107 162 45,'-4'-42'4137,"15"23"-337,-37-7-2810,26 26 1974,0 0-2335,0-13 1,0 10 1269,0-10-1269,0 13 2602,0 0-2782,0 13-90,0-10 0,0 23-1,0-23-179,0 10 180,0-13-180,0 26 270,0-7-360,0 11 0,0-4-1,0-23-89,0 23 90,0-23-90,0 23 0,0-23 90,-13 23-90,10-23 90,-10 23-180,13-22 90,0 9 0,0-13-180,0 0 180,-13 0-89,9 0 89,-9-13 0,13 9 0,0-22-90,0-3 0,-13 10 0,10-20-90,-10 23 180,13-1-180,13-9 180,-10 10-180,10 0 180,-13-10-180,13 10 180,-9 0-90,22-10 0,-10 22 180,0-9-180,10 0 90,-23 10 0,23 3 90,-23 3-90,23 10 90,-22-13-90,22 0 90,-23 0 0,23 13-90,-23-9 0,10 22 0,-13-23 0,0 23-90,0-23 0,-13 23-90,10-23 0,-10 10-90,13-13-269,0 13 359,-13-10 90,10 10-90,-10-13 90,13 13 0,0-9 0,0 9 0,0-13-180,0 0 360,0 13-90,0-10 0,13 10 0,-10-13 90,23 0 0,-23 0 0,10 13 0,-13-10 0,13 10 0,-10-13 90,10 13-90,-13 3 0,0 0 0,0-3 0,0-13-90,0 13 90,0-9-90,0 22-90,0-23-90,-13 23-90,10-23-809,-23 10 179,10 0 1,0-10-181,3 10-179,13-13-1350,-13 0-1528,9 0 4137,-22 0 0,15 7 0,-11 2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01.31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45 59 0,'-6'-16'4195,"15"3"-466,-35 13-2650,39-13 1,-9 10-181,9-10 2137,-13 26-2406,0-10 786,0 10-786,12-13 2802,-8 0-2983,9 13-89,-13-10-90,0 23 0,0-23-90,0 23 89,0-10-179,-13 14-180,9-14-179,-8 10-181,12-23-270,0 23-269,0-23-360,0 23-180,0-23-540,-13 10-720,9 0 2789,-9-9 0,4 19 0,-3-9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02.17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55 117 4203,'-7'-29'4407,"15"0"-6889,-34 13 3652,26 3 1347,0 0-1528,0 9 800,0-9-1070,0 13 3149,0 0-3508,0 13 207,0-9-297,-13 9 3008,10-13-3098,-10 13-180,13-10 179,0 23-179,0-23 90,0 23-90,0-10 180,0 0-180,13 10 0,3-9 0,0-1 0,10-3-90,-23-13 90,23 0-90,-23 0 90,23 0 0,-9 0 0,-1 0-90,10-13 0,-10-3 180,13-1-90,-13-9 90,-3 23 90,0-10-90,-9 0 0,9 10 0,-13-10 0,13 0 0,-10 10-90,10-10 90,0 0-90,-10 10 90,10-10-90,-13 13 90,0 0 0,0 13 90,0-10-90,-13 23 90,10-23-1,-10 23 271,13-10-571,0 13 390,-13-12-89,10 9 90,-10-10-90,13 13 0,0 0 0,-13 0-90,9-12 481,-9 9-481,13-10 0,0 13 90,-13 13-180,10-22-180,-23 19 0,23-36-180,-10 23-179,13-23-1,-13 23-449,10-23-271,-10 10-269,13-13-1979,-13 0 1529,10 0-989,-23 0-1979,22 0 4947,-9 0 0,7 4 0,-3 1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02.42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40 146 0,'4'-42'3942,"6"23"-2210,-23-7-473,26 13-90,-9 10 1,8-10 1493,-12 13-1583,0 0 779,0-13-959,0 10 1767,0-10-1947,0 13 3033,0 0-3393,0 13 179,0-10-359,0 23 0,0-23-180,-12 10-90,8-13-180,-9 13-89,13-10-361,0 10-179,0-13-271,0 13-269,0-9-5127,-13 22 1259,10-23 5307,-10 23 0,8-21 0,-1 11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02.89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117 59 0,'-10'-16'5096,"17"3"-1105,-33 13-2821,26 0 2181,0 0-2362,-13 0 572,10 0-751,-10 0 2707,13 0-2887,0 13 0,0-10-91,0 10 631,-13 13-901,10-6-89,-10 9 90,13-3-180,0-10 90,-13 0-90,10 10 0,-10-23-90,13 23 90,0-22 0,0 22 0,0-10 0,0 0-90,0-3 0,0 0 0,0-10 0,0 10 0,0-13-90,0 0 0,0-13 0,0 10-180,0-36 180,13 20 0,-10-24-90,10 14 180,-13 0-90,13 13 0,-10-10 0,10 10 90,0-1-90,-10-9 90,10 23-89,-13-10 89,13 0 0,-10 10 0,10-23 89,-13 23 1,0-10-90,13 13 180,-9 0-90,22 13 90,-23-10-90,10 10 90,0 0-90,-10 3-90,10 0 90,-13 10-90,0-22 0,13 22-90,-10-23-90,10 10-90,-13 0-180,0-10-179,0 23-181,0-23-1438,13 23 808,-10-10 1,10 1-270,-13-4-1349,0-13 1798,0 0 1,-9 9 0,-3 2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03.09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29 29 6466,'-16'-16'4407,"4"4"-3293,12 12 864,0 0-2247,13 0-91,-10 0-180,23 0-166,-23 0-553,36 0-308,-32 0-502,32 0 2108,-36 0 1,0 0-1,-16 0 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03.774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 29 0,'2'-16'1680,"8"3"1930,-23 13-2530,13 0 3387,0 0-3927,13 0-1,-10 0 1400,10 0-1489,-13 0 4561,0 0-4741,0 13 0,0-10-90,0 23 89,0-22-179,0 22 270,0-10-270,0 0 0,0-3 90,0-13-90,0 13 0,0-10 90,0 10-90,0-13 449,0 0-359,-13 13 90,10-10-180,-10 10 0,13-13 0,0 0 0,13 13-90,-10-9 90,10 9-90,-13-13-630,0 0 450,-13-13-90,10 9-89,-10-9-91,13 13-5846,0 0 5036,13 0-4946,-10 0 6206,10 0 0,-26 1 0,-2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04.77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175 87 672,'-9'-16'2518,"16"4"-1513,-33 12-375,26 0 5936,0 0-4843,-13 0-1363,9 0 743,-9 13-833,13-10 1519,0 10-1430,0-13 451,-12 26-540,8-20 1241,-9 33-1331,13-36 0,0 23-90,-13-22 0,10 9-1,-10 0 1,13-10 0,0 23 0,0-10 90,-13 0-180,10-3 90,-10 0 0,13-10 90,0 10 0,0-13 0,0 0 0,0 13-90,0-9 0,0 9 179,0-13-179,0 0-90,-13 0 0,10 0-90,-10 0 0,13-13-89,0 9 179,0-22-360,0 23 90,0-23 0,0 10 180,0-13-90,0 13 90,0-10 0,0 22 0,0-22 0,0 10 90,13-13-179,-10 13 179,23-10-90,-23 10 90,23-1-90,-23 4 180,23 0-180,-10 10 180,1-10-180,9 13 180,-10 0 0,0 0-90,10 0 179,3 13-179,4-10 90,-4 10-90,-3 0 0,-23-9 0,10 9 90,0-13-90,-10 0 0,10 13-90,-13-10-89,0 23 179,0-23-90,0 23 0,0-23 0,0 23 0,0-23 90,-13 10 0,10-13 0,-10 0-90,13 13 90,0-9 0,0 9 90,0-13 90,0 0-90,-13 0 0,10 0-90,-10 0 89,13 0-89,0 0 0,13 13 0,-10-10 90,10 10-90,-13-13 90,0 0-90,13 0 0,-10 0 0,10 13 90,-13-10-90,13 10 90,-10-13 0,23 13-90,-22-10 0,9 23 90,-13-23-90,0 10 0,0-13 0,0 13 90,0-9-180,0 22 180,0-23-630,-26 23 361,19-23-91,-19 10-90,13-13-90,10 0 0,-23 13-269,23-10-91,-23 10-179,23-13-91,-23 0-269,22 0-4947,-22 0 6237,10-13 0,-10 20 0,0-6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05.27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1 162 6183,'15'-16'4948,"10"-10"-3599,-21 23-270,9-10-89,-13 13-181,0 0-89,13 0-91,-10 0 1,10 0 90,-13 0 1708,0 0-2158,0 13 0,0-10 90,0 23-180,0-10 90,0 0-91,-13 10-89,10-22 270,-10 35-270,13-33 0,-13 20 0,9-26 0,-9 13 90,13-10 0,0 23 0,0-23-90,0 10 90,0-13 179,0 0-359,0-13 0,0 10 0,0-10 0,0 0-90,0-3 0,0 0-89,13-23 89,-9 19 90,22-22-90,-23 13 90,10 13-90,0-10 90,-10 10-90,10-1 90,-13 4-90,0 0 90,0 10-90,26-23 180,-20 23-90,20 3 0,-26 3 90,13 10 0,-9-13 0,22 13-90,-23-10 90,10 23-90,-13-22 0,13 35-90,-10-33-90,10 33-90,-13-36-180,0 23-359,0-23-91,0 10-179,0-13-181,13 13-89,-10-9-180,-3 22-6746,-3-23 8275,-10 23 0,5-21 0,-2 10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1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24575,'-4'0'0,"1"0"0,2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05.46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 59 3426,'2'-16'4227,"7"3"-1330,-22 13-1818,13 0 1620,0 0-2340,13 0-2721,-10 0 2542,23-13 756,-22 10-1116,35-10 545,-33 13-994,33 0-181,-36 0-179,23 0 2631,-23 0-3891,36 0 2249,-32 0 0,22 14 0,-26 4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06.04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58 272,'14'-16'4138,"-3"3"-472,-11 13-2677,0-13 1366,0 10-1276,0-10 679,0 13-678,13 13 449,-9-10-360,22 23 1821,-23-22-2630,10 22 0,-13-23-91,0 23-89,0-23 0,0 10 0,0-13-180,0 13-180,0-10-1529,0 36 720,0-32-271,0 19-269,0-26-360,0 0-989,0 13-1889,0-10 4767,0 10 0,-8-8 0,-1 2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06.56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1 146 0,'12'-42'4756,"-2"23"-4525,-10-20 849,0 36-22,13-10-159,-10 13 986,10 0-1075,-13-13 1158,0 9-1248,0-8 2366,0 12-2546,13 12 2373,-10-8-2554,10 22 1,-13-23-180,0 10 270,0 0-360,0 3 0,0 0-180,13 10 180,-10-22-180,10 21 180,-13-21-180,0 22 180,0-23-180,13 10 90,-10-13 0,23 0 0,-22 0 0,34 0 0,-31 0 0,32-13 0,-36 10 0,23-23 90,-23 22-90,10-21 449,0 8-359,-9 1 90,21-10-90,-21 23-90,9-23 90,-13 23-90,0-10 90,0 13 270,0 0-180,13 0 90,-10 0 0,10 13-1,-13-10 91,-13 23-90,10-10 90,-10 13 0,13-12-91,0 8 1,0-8 0,0 12-90,-13 0 0,9 0-2932,-9 0 2931,13 1-89,-12-1 0,8 0 0,-9 0-90,13 0 0,-13 1 0,10-1-90,-10-13-90,13 10 1,0-10-991,-13 13 630,10-12 2573,-10-4-3112,13 0-270,0-10-180,0 10-90,-13-13-270,10 0-1529,-10 0 3418,13 0 0,-6 6 0,-1 3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06.83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0 175 1856,'11'-42'4588,"-3"23"-3239,-8-20 810,0 23-1350,13-13 1,-9 12 2108,9 4-2018,-13 13 3327,0 0-3867,0 13 868,0 4-1138,0-1 417,0-3-596,0-13 1201,0 13-1472,0-10-359,0 23-181,0-23-179,0 23-1800,13-23-1888,-10 23 0,10-22 4767,-26 22 0,9-22 0,-11 10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07.47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158 59 831,'-16'-3'4407,"18"-7"-782,-28 23-2636,26-13 2046,0 0-1146,0 13-489,0-10-681,0 10 1972,0-13-2151,0 0-1,0 13-179,0-10 90,-13 23-90,9-9-91,-9-1 1,13 10 360,-13 3-450,10-10-90,-10 20 0,13-22 0,-13-1 0,10-3 0,-10 0-1,13-10 1,0 23 0,0-23-90,0 10 90,0-13 0,-13 13-90,10-10 0,-10 10 0,13-13 0,0-13 0,0 10 0,0-23 0,0 23-90,0-23 0,0 23-269,0-49 269,0 29-90,0-32 90,13 39-180,-10-10 180,23 10 0,-23-14 0,10 1 0,0 13 90,-10-10-180,23 10 90,-9 0 0,-1 3 90,10 13-90,-23 0 0,23 0-89,-23 0-1,10 0 90,-13 0-90,0 0 0,0 13-540,0-10 540,0 10-89,0 0 89,0-10 0,0 23 90,0-23 90,-13 10-180,10-13 180,-10 13-90,13-10-90,-13 10 180,10-13-90,-10 0 0,13 0 0,0 0 180,0 13 0,0-9 0,0 9 0,13-13 450,3 13-360,0-10 0,-3 10-1,0 0 1,-10-10 0,10 23-90,-13-23 0,0 10 0,0-13 180,0 26-180,0-19-90,0 32-90,0-36-90,0 10-180,0-13-179,-13 13-91,10-10-90,-23 10-269,23-13-180,-23 0-4318,10 0 1709,0 0 3778,3 0 0,4 7 0,-3 2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08.09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13 88 2355,'9'-16'3868,"-1"3"-1032,-8 13 3100,0 0-4706,0 13-781,0-10 368,0 23-547,0-23 1285,0 10-1375,0-13 90,0 13 90,0 3-181,0 14-179,0-14 90,0 10 0,0-23 0,-13 23-90,10-23 90,-10 10-90,26-13 0,-10 0 0,10 0 0,-13 0 0,0 0 0,0-13 0,0 10 0,13-23 0,-10 23-90,10-23 0,0-3 90,-10-4 0,10 4-90,0 3 90,-9 23 0,9-23 0,-13 23 0,13-10 0,-10 13-90,10-13 90,-13 9 0,0-9 0,0 13 0,0 0 0,13 0 0,-10 0 0,10 0-90,0 0 90,-10 0-179,10 13 89,-13-9 0,13 9-90,-10-13 90,10 0 0,-13 13 0,0-10 0,0 10-90,0-13-540,0 0 541,0 13 89,0-10 0,0 10 0,0-13 90,0 13-90,0-10 90,0 10 0,13-13 0,-9 0 0,9 0 180,-1 13 0,-8-10-90,9 10-1,-13-13 91,0 13-90,0-9 0,0 22 0,0-23 90,0 10 0,0 0 0,0 3-90,0 0 90,0-3-90,0-13 0,-13 13 0,9-10 0,-8 23-90,12-22 90,-13 9-180,9-13-90,-22 0-540,10 0 90,0 0-179,-10 0-270,23 0-181,-10 0-269,13 0-989,-13 0-1440,10 0 3958,-23 0 0,18 0 0,-10 2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09.082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1570 88 0,'9'-16'2514,"11"3"557,-17 0-2531,23 10 1123,-10-10-1123,0 13-1388,10-13 1838,3 9 1260,-9-9-1710,19 13 89,-23 0-89,0 0 0,-3 0-180,13 0 2569,-19 0-2480,32 0 541,-36 0-1,23 0-449,-23 0-90,23 13 89,-23-9-89,10 22 0,-13-23 0,13 23-1,-10-10-89,10 13 0,-13 0 629,0 26-1256,-13-19 537,10 32 90,-10-35-91,13 22-29,0-23 30,-13 10-90,10 1 89,-10 2-89,0 0-1898,-3 50 1898,0-40-1,-10 29-214,22-29 215,-22-9-297,23-1 207,-10 10 90,0-22-180,10 22 180,-23-23-90,10 49 1411,-13-16-1501,12 10 90,-9-7 266,23-36-266,-23 23-90,23-9 90,-23-1-90,23 10 0,-23-9-2541,23-1 2541,-15 8 0,-3 1 0,1 5-259,-1-3 0,0-2 259,5-9 243,-10 11-243,10-11 0,-13 13 0,12 1 0,-9-1 0,10 1-1658,0-1 1658,-3-4 0,-1 2 0,1 16 637,5-16 0,-2-2-637,-10 4 70,23 1-70,-23-1 0,23 13 0,-10-9 0,0 9-1521,10 1 1521,-16-10 0,-1 2 1132,13 24-1132,-5-26 0,-2-1 0,1 11 0,10-11 235,-23 11-235,23-14 0,-23 0 0,23 1 0,-10-1-1413,0 1 1413,-3 38 0,-1-42 1438,4 39-1438,0-62 608,10 11-608,-10-1 0,0-10 444,10-3-444,-10-3 0,13-9 0,-13 25 3067,10-23-3067,-10 7 714,13-13-714,0-10 267,0 23-267,0-22 0,0 22 0,0-23 0,0 10 0,-13-13 0,10 13 0,-10-10 0,13 10 0,-13-13 0,9 0 0,-9 0 0,0 0 0,10 0 0,-10 0 0,0 0 0,-3 0 0,-13 0 0,13 0 0,3 0 0,13 0 0,-13-13 0,9 10 0,-22-10 0,23 13 0,-23 0 0,10 0 0,-26 0 0,9-13 0,-9 10 0,13-10 0,0 13 0,-13 0 0,9 0 0,-9-13 0,13 9 0,0-9 0,-13 0 0,9 10 0,-9-10 0,13 13 0,13 0 0,3 0 0,0-13 0,9 10 0,-22-10-990,23 13-899,-10 0-5487,13 0 4918,0 0 0,-4 13 1,0 2-1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13.16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59 146 5128,'3'-16'3238,"7"3"-1825,-23 13-424,13-13 268,0 10-177,0-10-1,0 0 1080,0 10-990,13-23-90,-10 22 276,10-9-366,-13 13 1350,0 0-1800,0-13-89,0 10-90,0-10 989,0 13-180,0 0-719,-13 0-180,10 0 0,-10 13 0,13 3-90,0 1-90,0 9-90,-13 3 0,10 3 0,-10 10 0,13-12 0,0-14 0,0 10 0,-13-10 0,10 13 0,-10-13 0,13 10 0,0-9 0,0 12 0,0-13 0,0 10 0,0-23-180,0 23 0,0-23-90,13 23-180,-10-22 90,10 9-179,-13-13-1620,26 0 1170,-20 0-1,33 0-269,-35 0 0,22 0-181,-23 0-89,10-13-90,0 9 0,-10-9-989,10 0 2608,-13-3 0,-2 6 0,1 4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13.346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116 59 8522,'-32'-16'3958,"7"3"-4782,12 13 2893,9 0-437,-9 0-823,1 0 251,8 0-521,-9 0-179,13 0 270,0 0 561,13 0-1281,-9 0-1709,34-13 809,-31 10-89,32-10-90,-23 13-181,0 0-1078,10 0-1260,-10 0 3688,14 0 0,-24 1 0,-6 1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13.71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256 117 0,'2'-29'3525,"7"13"331,-22 3-2597,13 13 1,13-13 808,-10 9-60,-3-9-1288,-3 13 597,-10 0-867,13-13 2583,0 10-2673,0-10-90,-13 13 89,10 0 631,-49 26-900,42-19 90,-42 19-90,49-13-90,-10-10 89,13 10 1,13 0 0,-10 3-90,10 0 0,0 10 90,-10-23-90,10 10 90,-13-13-90,13 13 0,-10-9 0,10 9 90,0 0-90,-9-10 90,9 10-90,-13-13 0,0 0 90,0 13-90,0-10 0,0 23 0,0-23 0,-13 10 90,9-13-90,-22 0-360,10 13 0,0-10-269,-10 10-181,23-13-269,-23 0-180,23 0-181,-23 0-359,22 0-1079,-22 0 2878,23 0 0,-19-3 0,11-1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13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24575,'30'-6'0,"-4"1"0,21-3 0,8-1 0,9 0 0,4-3 0,1 1 0,-17 2 0,-12 2 0,-13 4 0,-15 1 0,-3 1 0,-3 0 0,-2 1 0,0 0 0,-1 0 0,-1 0 0,2 0 0,0-1 0,3 1 0,0-2 0,0 2 0,2-2 0,-4 2 0,-2-1 0,0 1 0,-4 0 0,-1 1 0,1 0 0,-6 1 0,4 0 0,-5 0 0,-2 0 0,-6 2 0,-6 0 0,10-2 0,-1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13.99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59 0,'14'-16'5139,"-3"-10"-1058,-11 22-2642,0-9 1106,0 13-656,0 0 290,13 0-1550,-9 0 3125,8 0-3305,1 0 1,-9 0-90,9 13 0,-13-9-90,13 9-91,3 0 1,0-10 90,10 23-180,-23-10 0,23 0-90,-23 10-90,23-23-90,-22 23-180,22-22-89,-23 22-181,10-23-269,0 23-181,-10-23-1348,23 23 1078,-23-23-179,10 10-180,-13-13-809,0 13-1260,0-10 3778,0 10 0,0-11 0,0 1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14.217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340 117 6094,'-3'-62'5666,"1"20"-4496,2 29-181,0 13 5307,0 0-5576,-13 0-90,9 0-181,-9 0 1,0 13 0,10-9-180,-23 22 0,23-23-90,-23 23-1,10-10-538,-26 13-91,22 0-270,-19-12-449,23 9-180,0-23-180,-10 23-90,23-23-360,-10 10-810,13-13-1708,-13 13 4497,9-10 0,-14 14 0,10-11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14.48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65 59 817,'13'-29'4587,"-3"13"-640,-10 3-2418,0 13 3995,0 0-1746,-26 52-3598,7-39 90,-10 51 391,16-60-481,13 9 1981,0 0-2072,0-10 91,0 36-90,13-20-90,-10 10 0,23-3-90,-10-22-90,0 9-89,10-13-181,-9 13-180,-1-10-269,10 10-1440,-10-13-719,13 0 1169,0 0-810,-12 0-4830,9 0 7529,-23 0 0,23 2 0,-9 2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14.731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58 87 613,'0'-29'4227,"6"13"-571,-19 3-2486,13 13 1082,0 0-1263,-13-13 671,10 10-671,-10-10-89,13 13 1371,0 13-1551,0-10-91,0 23-89,0-23 0,0 10-1,0 0-179,0 4 0,0 12 859,0-13-950,0 10-89,0-10-180,0 78-449,0-61-1,0 58-270,0-88-89,0 23-271,0-23-179,0 23-5217,0-23 989,0 10 5487,0-13 0,-9 11 0,-3 1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15.86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1039 234 6723,'-16'-16'3778,"3"3"-4662,0 13 1694,10 0 1995,-10 0-2085,13 0-90,0 0 201,-13 0-381,9 0-90,-9 0-90,13 0 449,26-13 396,-6 10-936,22-10 91,-13 13-180,13 0-513,4 0 603,25 0-1044,-9 0 954,22 13 89,-9-10-3055,12 10 3011,-11-13 0,1 0-135,-25 6 0,0 1-376,25-6 0,-2 1 376,13 11 0,-1-13 0,1 0 0,-1 13-358,-12-10 358,9 10-1187,-22-13 1187,-6 7 0,-2-1 0,1-2 0,40 9 449,-50 0-359,0-10-90,-2 10 0,-14-13 651,0 13-561,0-10 2104,0 10-2104,1 0 90,-1 3 0,0 13 3191,0-12-3281,-13 8 335,10-8-335,-22-1 0,8 10 0,1-10 90,-9 13-90,9 0 90,-13 1 179,0 25-659,0-7 390,0 11 0,0-4 0,0-23-90,0 24 90,0-11-90,-13 13 90,9-12-90,-9 9 90,1-10 0,8 40-90,-22-20 0,23 6-561,-10-29 561,13 0 0,-13-9 90,10 9-90,-10-13 90,0 0 0,10 14 0,-23-24-90,22 20 454,-8-36-454,-1 23 677,9-23-587,-9 23-90,0-22 0,10 9 0,-23-1 90,23-8-90,-49 22 90,29-23-90,-32 10 0,26-13 0,0 0 0,0 0 0,-14 0 90,11 0-90,-23 0-3392,9 0 3392,-13-6 0,-5-1-944,-23 4 944,23-10 0,1 0 0,-21 9 0,9-21 0,-13 21 90,1-22-90,-1 23 0,1-10 0,-1 0-978,27 6 0,-4-2 978,-3-6 0,-1 1 0,1 5 0,0 2-274,2 0 0,6 1 274,-15-7 0,-9 9 0,9-22 1156,0 23-1156,4-23 0,0 23-1022,22-10 1022,-4-1 0,-1 2 0,-1 6 1413,-29-33-1502,41 35 89,1-22 0,10 23 798,-10-23-798,25 23 665,-9-10-665,10 0-90,-26-3 90,10-13 437,2 12-437,17 4 0,0 0 0,10 10 0,-10-10 0,13 0 3302,0 10-3302,-13-23 0,10 23-90,3-36 90,16 19 0,0-9 0,10 3 0,-22 10 0,22 0 0,-23-10 0,23 10 0,-10-14 0,0 1 90,23 0-494,-19-13 404,22 9 90,-26-22-90,10 23-146,-10-10 236,0-1 0,10 11-90,-9-10 90,-1 0-3061,10-4 3151,-10-25-90,0 22-149,10-6 59,-23 26 90,23 0 225,-22 0-225,9-1 72,-1 1-162,-8 0 3312,22 13-3132,-10-36-90,0 42-90,10-42 330,-23 49-330,23-23 0,-22 23 0,21-10 0,-21 0 0,22 10 90,-23-10-180,23 13-720,3 0 181,3 0-271,11 0-359,-27 0-270,10 0-1,-10 0-268,26 13-1621,-9-10-2427,-4 10 5846,10-13 0,-29 17 0,21 5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44.4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90 146 5560,'-11'-29'3598,"17"14"-1649,-32 2-870,26 13 242,-13-13-331,10 9 122,-10-9-302,13 13 89,-13-13 110,10 10-290,-10-10-359,13 13 180,0 0-91,0-13 1,0 10 0,0-10 90,0 13 359,0 0-539,0 13 359,13 3-359,-10 0-90,23 10 0,-23-22 0,23 22 0,-10-10-180,14 13 89,-14 0-89,10-13 0,-10 10 0,13-9-2429,13 25 2429,-9-23-90,-4 20 0,-3-23-90,-10 1 0,0 8-90,10-8-90,-22-1-90,22-3 2340,-23 0-2520,10-10-89,-13 10-1350,13 0 720,-10-10-91,10 10-179,-13-13-929,0 0 0,-4 10 1,0 2-1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44.6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182 146 0,'2'-29'4165,"7"1"-120,-22 11-2695,13-9-1787,0 23 1517,0-10-1,0 0 875,0 10-1054,0-10 1608,0 13 1629,0 0-4966,-13 26 1189,10-7 2178,-10 11-2268,13-4-90,-13-10-90,10 13 0,-10 0-90,0 0 3302,9 1-3662,-9-1-90,13-13-179,-13 10-1350,10 3 719,-23 4-269,23-4-180,-10-3-270,13-23-1529,0 23-2518,0-23 6026,-13 23 0,8-20 0,-11 10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44.9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1 175 0,'14'-16'5008,"11"3"-768,-22 13-2801,10-13 1319,-13 10-1678,13-10 859,-10 13-1220,23-13 3393,-10 10-3572,0-10-3213,10 0 2943,-9 10-180,-1-10-90,10 13-270,-23 0-90,23-13-449,-23 10-91,23-10-179,-23 13 3212,10 0-3483,-13 0 1,13-13-6836,4 9 8185,-1-9 0,-12 24 0,-15 2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49:45.1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 3 444,'-12'-3'4228,"17"7"-4198,-31 12 1140,13 10 1425,10-23-1425,-10 10 941,13-13-222,0 0 308,0 13-398,13-9-1439,-10 8 0,23-12 2517,-23 0-2697,23 0-180,-23 0-270,23 0-90,-23 0-270,23 0-89,-22 0-271,9 0 426,-13 0-875,13 0-540,-10 0-810,23 0 2789,-23 0 0,2 5 0,-15 1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8:57.86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22 58 7713,'-12'-16'2878,"3"3"-2069,9 13-89,0-13 90,0 10-181,0-10 1,0 13 2338,0 0-2428,13 0 0,-10 0-91,10 13 91,-13-10-90,13 23-90,-10-9-91,10-1 91,-13 10-180,0-23 0,0 23 0,0-23 0,13 23-90,-10-10-90,10 1-90,-13 9-180,0-23-90,-13 23-180,10-23-179,-10 23-181,13-23-179,0 23-90,0-23-181,0 23-179,0-22-899,-13 9-1260,10-13 3688,-10 13 0,7-9 0,-1 10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15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1 291 24575,'36'71'0,"-3"-7"0,9 15 0,-6-15 0,-4-9 0,-8-15 0,-11-21 0,-7-10 0,-11-19 0,-4-4 0,-4-13 0,3-2 0,1-5 0,1 0 0,4 0 0,1 7 0,3 3 0,1 7 0,1 5 0,1 0 0,2 3 0,3-1 0,3-1 0,3 2 0,3-3 0,3 4 0,1-2 0,2 1 0,3 2 0,-1 1 0,5 3 0,-2 1 0,4 3 0,-2 1 0,5 6 0,6 4 0,3 4 0,11 3 0,-5-1 0,-2-1 0,-2-3 0,-14-6 0,-5-3 0,-13-2 0,-7-2 0,-3 0 0,-3-2 0,-2-9 0,-6-9 0,-2-6 0,-3-7 0,0 3 0,1 2 0,-2-3 0,2 8 0,2 1 0,1 3 0,3 3 0,1 0 0,1 0 0,1 1 0,1 1 0,-1-1 0,2-2 0,-2 0 0,2 1 0,-1 0 0,1 5 0,-1 0 0,1 1 0,-1 0 0,0 3 0,1-1 0,-2 3 0,2 0 0,-1 1 0,0 1 0,2 19 0,1 15 0,3 17 0,2 9 0,3-5 0,-1-6 0,1-3 0,-3-12 0,-2-8 0,-1-10 0,-4-8 0,1-2 0,-1-2 0,-3-1 0,-13 2 0,-7-3 0,-17 3 0,-4-1 0,-8 0 0,-3 0 0,4-1 0,-5-2 0,12-2 0,4 0 0,8-2 0,9 1 0,3 0 0,-2 1 0,-1-1 0,-5-1 0,1 2 0,-1-1 0,5 2 0,3 0 0,3 0 0,3 2 0,2-1 0,1 0 0,4 1 0,5 2 0,5 10 0,4 6 0,3 15 0,1 0 0,-2 7 0,-2-3 0,-3-2 0,-1-4 0,-2-7 0,-1-4 0,1-8 0,-1-1 0,1-5 0,0-1 0,0-2 0,0 0 0,-1-1 0,1 1 0,0-1 0,0 1 0,-1-2 0,0 1 0,-2 0 0,0-1 0,0 0 0,2-1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8:58.66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53 175 0,'-20'-41'3339,"26"21"381,-45-6-2641,39 26 2007,0 0-2367,0-13 830,0 10-919,0-10 3125,0 13-3126,0 0-179,0 13 90,0-10-90,0 10 89,0-13-269,0 13 180,0 4-270,0 12 90,0-13-90,0 10-1,0-10-89,0 13 90,13 1-180,-10-1 180,23 0-180,-22-13 0,9 10 0,0-10 0,-10 14-90,23-14 90,-23 10-180,23-23 180,-10 23-90,0-23 0,10 23-89,-22-23 179,22 10-90,-23-13 90,23 0-180,-23 0 180,23 0-90,-10 0 90,0-13-180,10 10 180,-9-23-90,-1 10 0,10-13-90,-23 0 180,23-1-180,-23 1 0,10-13 270,-13 10-180,0-11 180,0 14-90,0 0 180,0 13-90,0-10 90,0 10 0,0-1 0,0-9-90,0 23 0,0-23 0,0 23 0,-13-23-90,10 23 89,-10-10 1,13 13 90,0 0 0,-13 0-180,10 0 180,-10 0-90,13 0 90,0 0 0,0 13 90,0 3-180,0 13 180,0-13-181,0 10 91,13-9 0,-10 12-90,10 0 0,0 0 0,-10 0 0,10 1 0,0-1-90,-10 0 0,23 0 0,-22 0 90,9 1-90,0-14 0,-10 10-90,23-10 0,-23 0-90,10 10 90,-13-10-270,13 1 91,-10 8-271,10-21-90,0 9 1,-10-13-181,10 13-89,-13-10-271,0 10-179,0-13-1109,0 0 0,-3 12 1,-2 3-1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8:58.94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85 263 0,'-21'-29'3771,"26"13"129,-44 3-2821,39 13 1189,-13-13-1459,10 10 749,-10-10-928,13 13 3232,0 0-3323,13-13-269,-10 10 90,23-23-180,-23 23 90,23-10-180,-10 0 90,1 9-270,8-9 180,-8 0-360,12 10 0,-13-10-180,10 0-89,-10 10-271,0-10-179,10 0-1,-9 10-269,-1-10-180,10 13-810,-23 0-899,10 0 3148,-13 0 0,0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8:59.19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57 29 714,'-9'-16'3598,"4"3"-390,-24 13-2218,16 0 768,13 0-139,0 0-377,0 13-613,0-9 1691,0 22-1870,0-23 89,0 23-269,0-23 90,13 23-180,-10-10 90,10 0-180,-13 10 89,0-9-89,13-1 0,-10 10-90,10-10 90,-13 0-90,13 10 0,-10-23-90,10 23-90,-13-22-89,0 9-91,0 0-180,0-10-89,13 23-91,-9-23-180,9 10-269,-13-13-1439,0 13-1260,0-10 3868,0 10 0,-2-7 0,1 2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9:00.16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31 292 5290,'3'-29'3958,"6"13"-1905,-22 3-1154,13 13 170,0 0-259,-13-13 89,10 10-179,-10-10 379,13 13 520,0 0-1259,0 13 0,0-10-180,13 10 90,-10-13-180,10 13 180,0-10-270,-10 23 180,23-23-180,-22 23 89,22-23-178,-23 10 89,23 0-180,-23-9 90,23 9-90,-23 0 90,23-10 0,-23 10 0,23-13-180,-22 0 180,9 0 0,-1 0 0,-8 0-90,22-13 90,-23 10 0,23-23 90,-23 9-90,10-12 90,-13 13 0,0-10 0,13 10 0,-10-13 180,10-1-180,-13 1 270,-13 13-90,10-10 90,-10 10-90,13 0 0,0 3-90,0 0 90,0 9-180,0-22 180,0 23-91,0-10 181,0 13 1080,0 0-991,0 13 1,13 3 0,-10 1 0,10 9 179,-13 3-269,0 3 0,13 23-90,-9-22 90,8 22-90,-12-23-168,0 24 258,13-24-90,-9 23-1,9-9-89,-13-1 90,0 10-90,0-22 0,0 22 0,0-23-90,0 10-90,0-12 0,13 12-90,-10-10-89,10 10-181,-13-25 0,0 8-90,0-8-179,0-1-181,0 10-11,0-23-618,0 23-91,0-23-358,0 10-1440,0-13 2001,0 0 0,-8 0 0,-1 1 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9:00.64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176 58 1508,'3'-29'3688,"-6"13"-362,-13 3-2427,-10 13 969,23 0-1059,-10 0 444,13 0-623,-13 0 1827,9 0-2008,-9 13 1,0 4-90,10-1 0,-10 10-180,13-23-1,-13 23 1,10-10-90,-10 0 90,13 10-180,0-22 0,0 9 90,0 12-90,0-18 90,0 19 0,-13-13-90,10-10 90,-10 10-90,13-13 90,0 13 0,0-10-90,0 10 0,0-13 90,0-13-90,0 10 0,0-23 0,0 23-90,0-23 90,0 10 0,0 0 0,0-10-90,0 9 90,13-12 0,-10 13 0,10-10 0,-13 23 0,0-10 90,13 0 0,-10 10 90,10-23-90,-13 22 90,13-9 89,-10 13-269,23 13 180,-22-9 0,22 9-90,-23-13 0,23 13-90,-23-10 180,23 10-270,-23 0 0,23-10-90,-23 10-180,23 0-269,-22-10-91,9 23-359,0-23-90,-10 10-271,23 0-1528,-23-9-1889,10 9 4857,0 0 0,-22-5 0,6 11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9:40.01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153 117 116,'13'-29'3868,"-3"13"-158,-10 3-2540,13 13 953,-10 0-1133,10 0 552,-13-13-642,0 10 2018,0-10-2108,0 13 899,0 0-1080,13-13-269,-10 10 180,10-10-180,-13 13 1978,0 0-2158,-13 13 0,10-10 0,-10 10-90,13-13 90,-13 0-90,10 0 0,-10 13 0,13-10 0,-13 10 0,10-13-1,-23 13-89,22-10 90,-9 10 0,13-13 0,-12 13 0,8-10 0,-9 10 0,13-13 90,-13 0-90,10 0 90,-10 13 0,13-9 90,-13 9-1,10-13-179,-10 13 180,13-10-180,0 10 90,0-13 0,-13 13 0,10-10 0,-10 23 0,13-23-90,0 23 0,0-23-90,0 10 0,0 13 0,0-19 0,0 32 0,0-36 0,0 23 0,0-10 0,0 13 0,0 1 0,0-1 0,0-13 0,0 10 0,13-10 0,-10 13 0,10 13 0,-13-9 0,13 9 0,-10-13 0,10 13 0,0-9 0,-10 9 0,23-13 0,-22 13 0,8 4 0,1-1-263,-9 10 263,22-22 0,-23 22 0,23-23 0,-23 24 0,23-24 0,-23 23 0,23-22 0,-23 22 0,23-23 0,-22 23 0,22-9 0,-23-1 0,23 10 0,-23-22 0,10 22 0,0-10 0,-10 1 0,10 9 0,0-23 0,-10 23 0,23-22 0,-22 22 0,9-23 0,0 11 0,-10-1 0,23-10 0,-23 10 0,10-12 0,0 12 0,-10-10-30,23 10 30,-23-12 0,10-1 0,0 0 0,-9 0 0,9 0 262,0-12-262,-10 9 31,23-10-31,-23 13 0,10-13 0,0 10 0,-10-23 0,10 23 0,0-22 0,-10 22 0,23-23 0,-22 10 0,9-13 0,0 13 0,-10-10 0,23 10 0,-23-13 0,23 0 0,-10 13 0,0-10 0,10 10 0,-22-13 0,22-13 0,-10 10 0,13-10 0,0 13 0,0 0 0,1 0 0,-1-13 0,0 10 0,0-10 0,0 13 0,1 0 0,-1-13 0,0 10 0,0-10 0,-13 13 0,10-13 0,-10 9 0,1-9 0,9 13 0,-23 0 0,23 0 0,-23 0 0,10-13 0,-13 10 0,13-10 0,-10 13 0,10 0 0,0 0 0,-10 0 0,10 0 0,-13 0 0,0 0 0,13 0-360,-9 0-1169,9 0-450,-13 0-5217,0 0 3418,0-13-2698,0 10 6476,0-10 0,-9 20 0,-2 1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9:42.34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32 146 4299,'2'-29'3149,"7"13"-1316,-22 3-753,13 0 333,0 10-333,-13-10 261,9 13-352,-9 0 624,13-13-623,0 10-1,0-10-179,0 0 89,0 10-269,0-10 90,0 13 4766,0 0-5216,13 13 90,-9-10-90,9 23 0,-13-23-90,13 23-180,-10-10 0,10 0 0,-13 10 0,13-9 0,-10 12 0,10-13 0,0 10 0,-10-10 0,10 13 0,-13-12 0,13 8 0,-10-21 0,10 9 0,-13 0 0,0-10 0,0 23 0,0-23 0,13 23 0,-9-23 0,9 10 0,-13-13 0,0 0 0,0 13 0,0-9 0,0 8 0,0-12-2458,0 0 0,-3 10 1,-1 1-1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9:42.62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16 856,'1'-16'9830,"21"29"-4283,-32-6-5368,23 19 1120,-13-26-4537,0 0 2158,0 13 607,0-10-787,0 10 1180,13 0-4147,-10-10 4227,10 10 0,-22-4 0,-4 2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9:42.78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4 2875,'14'-3'4587,"-3"7"-1410,-11 12-2008,0-3 635,0-13-275,0 0-602,13 13-387,-10-10 999,10 10-1270,-13-13-269,0 0-269,13 0-361,-9 0-269,9 13-181,-13-10-269,13 10-1350,-10-13-1438,10 13 4137,-13-10 0,-9 13 0,-1-12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9:42.98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13 2073,'14'-3'5127,"-3"-6"-1496,-11 35-2462,0-23 752,0 10-1022,0 0 242,0-10-602,0 10 1557,0-13-1556,0 0-450,0 13-180,0-10-270,13 10-179,-10-13-181,10 13-5307,0-9 6027,-10 9 0,4-3 0,-15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5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24575,'12'59'0,"-1"5"0,9 20 0,-5-6 0,5 10 0,-6-8 0,-1-3 0,-5-12 0,-5-28 0,-2-15 0,-1-14 0,0-11 0,-1-11 0,1-6 0,2-9 0,4-5 0,2 4 0,5 2 0,1 8 0,3 6 0,-1 3 0,2 6 0,-5 1 0,1 4 0,7 8 0,5 10 0,5 6 0,-3 8 0,-11-6 0,-7-2 0,-9-7 0,-7-2 0,-6 0 0,-4-1 0,-7 3 0,0-4 0,-2-3 0,-3-3 0,2-5 0,0-1 0,8-2 0,3 0 0,6-2 0,2 1 0,2 0 0,4 1 0,0-1 0,2 1 0,9-3 0,0 0 0,1 0 0,-5 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17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24575,'56'-11'0,"12"-5"0,21-4 0,-38 8 0,1 0 0,-2-1 0,0 0 0,46-9 0,-2-3 0,-13 9 0,-17 0 0,0 5 0,-18 4 0,-1 1 0,-10 3 0,-8-1 0,-12 2 0,-7 0 0,-10 1 0,-11 3 0,-6 2 0,4-1 0,3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9:43.12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47 12 258,'-13'-2'1259,"17"-8"1060,-30 23-2948,26-13 1272,0 0-643,0 13 0,-5-5 0,-2 11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9:43.99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5 146 3617,'1'-29'5037,"7"13"-2393,-21-10-1205,13 23 405,0-10-494,0 0 208,0 10-388,0-10 566,0 13-746,0-13-91,0 10-89,0-10-91,0 13 3509,0 0-3778,13 13-270,-10 3-180,10 13 0,-13-13 0,0 10 0,13-10 0,-10 14 0,10-1 0,0 0 0,-9 0 0,22 0 0,-23 1 0,23-1 0,-23 0 0,23 0 0,-23 0 0,23 1 0,-23-1 0,10-13 0,0 10 0,-9-23 0,9 23 0,-13-23 0,13 23 0,-10-22 0,23 9 0,-23-13 0,10 0 0,-13 0-1619,0 0 359,13 0-179,-10 0-90,10 0-90,-13 0 0,0 0-180,13-13-180,-10 9-1169,10-9-2159,-13 13 5307,0 0 0,-8 3 0,-3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9:44.22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63 172 3248,'1'-16'4138,"-6"4"-1242,-12 12-1907,4 0 495,13 0-764,0 0 358,-13 0-629,10 0 1167,-10 0-1347,26-13 91,-10 9-180,10-9-90,-13 13-180,13-13-90,-9 10-180,9-10-359,0 0-91,-10 10-269,23-23-450,-23 23-720,23-10-899,-23 0 3148,23 10 0,-35-8 0,7 15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9:44.63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211 87 0,'13'-29'5377,"-3"13"-1404,-23-10-2444,10 23 947,-10-10-1307,13 13 548,-13 0-817,9 0 2174,-9 0-2444,13 0-180,-12 0 0,8 0-181,-22 0 1,23 0 0,-23 0-180,23 13 90,-10-10-90,0 10 0,10 0-90,-10-9 90,13 9-90,-13 0 90,9-10-90,-8 23 0,12-23 0,0 23 0,0-23 0,-13 10 0,9-13 90,-9 0 0,13 13 0,0-10 0,0 10 0,0-13 89,13 0-89,-9 0 90,9 0-90,-1 0 0,-8 0 0,9 0 0,-13 0 0,26 0 0,-20 0 0,33 0-90,-36 0 90,23 0 0,-22 0-90,34 0 0,-31 0 90,32 13-90,-36-9 0,23 9 90,-23-13-90,23 13 90,-23-10-90,10 10 0,-13 0 90,13 3-90,-9 0 0,9 10 90,-13-23-90,-13 23 0,9-22 0,-9 22 89,13-23-178,-13 23 178,10-23-178,-23 23 89,23-23-90,-23 23-90,23-23-180,-23 23-90,23-22-269,-23 9-271,22-13-269,-9 13-450,13-10-270,-12 10-1799,8-13-2698,-9 0 6476,0 0 0,8 5 0,-9 3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9:01.17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 29 0,'13'-16'9830,"-1"3"-4614,-12 13-2697,0 0-893,0 13-1266,0-9 672,0 22-672,0-23 2331,0 23-2422,0-23-89,0 23 0,0-10-90,0 13 0,0 1 0,0-14 0,0 10-90,0-10 90,0 13-90,0 0 90,0-12-90,0 8 0,0-8 0,0-1 0,0 10 90,0-23-90,0 23 0,0-23 0,0 10 90,-13-13-180,9 0 90,-9 0 0,13 0-180,0 0 0,0-13 90,0-3 0,0 0 0,0-10-90,0 10 90,0-14 0,0 14 0,0-10 0,0 10 1,0-13 89,0 13-90,0-10 90,0 10 0,0-1-90,13-9 90,-9 23 0,9-10 90,-13 13-90,13-13 90,-10 10-90,23-10 89,-23 13 1,23 0 0,-23 13-90,10-10 90,0 10-90,3-13 0,1 13-90,9-10 0,-23 23-89,10-22-181,0 21-180,-10-21-180,23 22-179,-23-23-90,10 10-271,0 0-89,-10-10-180,10 23-360,-13-23-720,0 10-1528,0-13 4137,0 0 0,-6 10 0,-1 3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9:01.36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34 72 879,'-12'-16'4048,"17"3"-524,-31 13-2535,26 0 958,0 0-1137,0 13 494,0-10-854,0 10 2037,13-13-2218,-10 0-89,23 0-180,-23 0-180,23-13-359,-23 10-181,10-10-269,0 0-271,-9 10-1168,9-10-990,0 13 3418,3-13 0,-10 21 0,-5-7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9:01.63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59 4409,'0'-16'3418,"6"3"-1294,-6 0-1045,4 10 288,8-10-468,-12 13 825,0 0-1004,13 0 607,-9 0-697,9 13-270,-13-10 179,13 23-269,-10-23 90,10 23-180,-13-22 90,13 9-180,-10 0 90,10 3-270,-13 0-90,0 10-360,0-23 0,0 10-449,0 0-180,0-10-361,-13 36-1348,10-32-1799,-10 32 4677,13-36 0,-9 19 0,-3-10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9:02.66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97 146 2128,'-2'-29'3957,"8"13"-833,-19-10-2135,13 23 662,-13-10-841,10 13 275,-10-13-455,13 10 1434,0-10-1435,0 13-89,-13 13 90,9-10-181,-9 10 91,13-13-180,0 13 90,0 3-271,-13 13 181,10 1-180,-10-1 0,26 0-90,-10 0 90,10-13-90,-13 10 90,13 4-180,-9 2 90,9-3-90,0-3 90,-10-10-180,23 14 90,-10-14-90,0 10 90,10-10-90,-23 0 90,23-3-180,-9 0 180,-1-10-180,-3 10 90,13-13-90,-7 0 90,10-13-90,-3 10 90,-9-23 0,-1 10-89,10-13 89,-23 0 0,23-1 90,-23 1-90,10 0 180,0 0-90,-10 0 180,10-1-91,-13 1 91,0 0 90,-13 0-90,10 0 90,-10-1-90,13 14 0,0-10-90,0 23 0,0-23 0,0 23 0,0-23-1,0 23 1,0-10 90,0 13 450,0 0-360,0 13-90,0-10 90,0 23-91,0-10 91,0 0-90,0 10 0,0-10 0,0 14 0,13-1 0,-10 0 0,10 0-90,0 13 0,-9-9 0,9 9-1,-13-13-89,12 0 90,-8 1-90,9-14 0,0 10 0,-10-10-90,10 13-89,-13-13-1,0 10-90,13-22 0,-10 9-180,10 0 1,-13-10-271,0 23-180,0-23-179,0 10-180,0-13-1199,0 0 0,-11 9 1,-4 3-1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9:03.39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0 117 2511,'10'-16'4137,"-2"4"-1077,-8 12 717,0 0-2522,13-13-805,-9 9 344,9-9-524,-13 13 1353,12-13-1443,-8 10 0,9-10-1,-13 13-179,13 0 0,-10 0-179,23 0-181,-23 0-180,23-13-179,-23 10-181,23-10 1,-22 13-271,8 0-269,1 0-630,-9 0-719,9 0 2788,0 0 0,-20 12 0,8 2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9:03.61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41 29 1462,'-16'-16'3688,"17"3"-447,-27 13-2162,26 0 2711,0 0-2890,0 13 318,0-9-768,0 21 1869,0-21-1960,0 9 1,0-13-180,0 13 180,0-10-270,13 23 0,-9-23-180,8 23-90,-12-23-270,13 23-89,-9-22-361,9 8-89,-13-12-181,13 13-359,-10-9-989,10 22-1350,-13-23 3868,0 10 0,-1-3 0,0 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19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557 174 24575,'7'48'0,"-1"7"0,-1 24 0,-2-8 0,-2-1 0,-1-13 0,-1-11 0,0-6 0,-1-16 0,1-7 0,-1-12 0,-7-23 0,-4-12 0,-11-30 0,-6-18 0,0-6 0,14 34 0,1 0 0,-8-28 0,8 10 0,8 32 0,6 20 0,5 19 0,2 16 0,5 23 0,-2 14 0,-2 6 0,-4-12 0,-2-11 0,-1-16 0,0-10 0,-1-6 0,0-8 0,-3-16 0,0-23 0,-4-23 0,2-18 0,2 7 0,1 3 0,3 27 0,1 14 0,0 19 0,7 21 0,5 28 0,7 26 0,0 20 0,-12-31 0,-1 0 0,1 47 0,-3-10 0,-4-22 0,-1-34 0,0-21 0,0-22 0,1-18 0,2-12 0,-1-14 0,1 2 0,-2 8 0,0 5 0,-1 18 0,1 7 0,0 8 0,4 14 0,4 26 0,3 15 0,2 37 0,0-2 0,-2 4 0,-3-22 0,-1-16 0,-4-24 0,-2-10 0,0-14 0,-4-14 0,-2-11 0,-6-14 0,-2-3 0,-6-17 0,-7-5 0,-1-2 0,-4 0 0,8 20 0,6 13 0,8 10 0,3 12 0,3 2 0,0 2 0,2 2 0,0-2 0,0 0 0,0-2 0,-2-1 0,0-1 0,-1 0 0,-1 0 0,0 0 0,-2 2 0,-4-2 0,0 3 0,-3-1 0,-4 2 0,-2 1 0,-2 0 0,1 2 0,3 0 0,0 2 0,2 0 0,-2 2 0,2 1 0,-3 0 0,-2 3 0,-4 1 0,-1 2 0,-3 0 0,5-2 0,1-1 0,5-4 0,5 0 0,5-2 0,3 0 0,4-1 0,7-1 0,23-4 0,20-3 0,43-9 0,2 1 0,-32 6 0,0 1-3392,-11 3 0,-2 2 3392,41-4 0,-16 5 0,-25 0 0,7 2 0,-19 0 0,0 1 0,-17 0 6784,-8 0-6784,-5 0 0,-5-1 0,-3 2 0,-3 0 0,-1 2 0,-2-1 0,4 0 0,-1-2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9:04.138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5 204 2130,'-5'-16'3868,"22"-9"-639,-27 21-2239,23-9 904,-13 13 1974,0 0-3193,13 13-316,-9-9 1494,9 8-1673,-13-12-90,0 13 90,0-9-180,13 9 90,-10-13-90,23 13-90,-23-10 180,10 23-180,-13-23 90,13 10 0,-10-13 0,23 0-90,-23 0 90,23 0-90,-22 0 90,22 0 0,-23-13 0,10 10 0,0-10 90,-10 0 0,10-3 0,0-1 90,-10-8 0,10 8 90,-13 1-1,13-10 1,-10 23 90,10-10-180,-13 0 90,0 10-90,0-23 0,0 22-1,0-21 1,0 21 0,0-9 90,0 13 270,0 0-270,13 13 0,-9-9-1,9 21-89,-13-21 90,0 22-90,0-10 0,0 13 90,13 0 0,-10 0-1,10 1 1,-13-1 0,0 13-167,13 3 167,-10 1 0,10 9-616,0-10 616,-10 14-180,10-14 90,-13 10-90,13-22 0,-10 22-106,10-23 16,-13 11 0,0-14 0,13 0 240,-9 0-329,9 0 532,-13 1-713,0-1 24,0-13-113,0-3-181,0 0-90,0-10-269,0 23-270,0-23-271,0 10-269,0-13-749,0 0 0,-21-6 1,-6-1-1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9:04.57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160 146 6633,'-17'-29'3958,"17"0"-2879,-39 13-179,36 3-91,-10 0-89,13 10 0,0-10-1,-13 13-89,10 0-91,-10 0-89,13 0 0,0 0-90,0 13-90,0-10 89,-13 23-179,10-23 0,-10 23 0,13-22-90,0 22 0,0-23-90,0 23 90,0-23 0,-13 10-90,9-13 90,-9 13 0,13-10-90,0 10 90,0-13 180,0 0-180,0-13-90,0 10 0,0-23 89,0 10-89,0 0 0,0-10 0,0 22 0,0-22 0,0 23 0,0-23 0,0 23 0,0-23 90,0 23 0,13-10-180,-9 13 270,9 0-180,-13 0 270,0 0-90,13 0 0,-10 0 90,23 0-180,-23 13 90,23-10-90,-23 10 0,10 0-1,0-10 1,-10 23-90,23-23 0,-22 10 0,9 0-359,-13-9 89,13 9-270,-10-13-90,23 13-269,-23-10-270,10 10-181,-13-13-359,13 0-1259,-10 0-1799,10 0 4767,-13 13 0,-4-9 0,0 10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9:05.46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18 292 5884,'-3'-29'4047,"14"0"-2638,-37 13-149,26-10-161,0 23-110,0-10-79,0 13-100,0 0-151,0-13-29,0 9 0,0-9-91,0 13 1980,0 0-2249,0 13 179,0-9-269,13 22 90,-9-10 0,9 0-90,-13 10-90,0-10 90,0 13-180,0 1 90,0-1-90,0 0 90,0-13-90,0 10 90,0-10-90,0 14 0,0-14 0,0 10 0,0-23 90,0 23-90,0-23 89,0 10-89,0-13-269,0 0 179,-13-13-90,9-3 180,-9-13-180,13 0 90,0-1 0,0 1 0,0 0 0,0 0 0,0 0 0,0-14 90,0 11-90,0-10 90,13 13-90,-9-1 180,9 1-180,-13 13 180,0-10-180,0 23 180,0-10-90,13 0 90,-10 10-90,10-23 180,-13 22-180,0-9 180,13 13-180,-10 0 180,23 13-90,-23-9 0,23 22 0,-23-23 0,10 23-90,0-10 90,-9 0-90,22 10 90,-23-10-180,10 1 90,-13 9-90,13-10 0,-10 0-180,10 10 0,-13-23-270,13 23 1,-10-23-181,10 23-89,-13-22-181,0 22-89,0-23-181,0 10-179,0-13-270,0 0-809,0 13-1260,0-10 3778,0 10 0,-3-7 0,0 1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9:06.76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73 175 1326,'-4'-16'2789,"16"4"-1,-38 12-2068,26 0 766,-13 0-767,10 0 375,-10 0-464,13 0 1557,0 0-1557,0-13-1,0 10-89,0-10 90,13 13-91,-10 0 1,10-13-90,-13 9 0,0-9-1,0 13-179,13-13 90,-10 10-90,10-23 90,-13 23-180,13-10-1,-10 13-89,10 0 180,-13 0-180,13-13 90,-10 10-90,10-10 90,-13 13-180,0 0 180,13 0-180,-9 0 90,22 13-90,-23-10 90,10 10-90,-13-13 90,13 13-90,-10-10 90,10 23-180,-13-23 90,0 23-180,0-22 180,0 22-180,0-23 90,-13 23-180,10-23 90,-10 23 0,0-23 90,10 23-90,-10-23 180,13 23-179,-13-22 269,9 22-180,-9-23 180,13 10-90,-13 0 179,10-10-179,-10 10 180,13-13-90,-13 13 180,10-10-180,-23 10 90,23-13-90,-10 0 180,13 0 90,0 0-181,-13 0-89,10 0 0,-10 0-90,13 0 360,0 0-360,13 0 90,-10 0-180,10 0 180,-13 0-90,0 0 0,26 0 0,-20 0 0,20 0 0,-26 0-90,13 0 90,-10 0-90,23 13 90,-22-10-270,22 10 180,-23-13-179,10 0 179,-13 0-270,13 13 90,-10-9-90,10 21 0,-13-21 1,13 9 89,-10-13-90,10 13 90,-13-10-90,0 10 180,0 0 0,0-10 1,0 10 89,0-13 0,-13 13 0,10-10 90,-23 10 0,23-13 90,-10 13-90,13-9 90,-13 8-90,10-12 90,-23 13-180,22-9-90,-22 9-180,23-13-180,-23 0-359,23 0-1,-23 13-359,23-10-1350,-10 10-1438,13-13 4047,-13 0 0,-1 4 0,-13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0:13.87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105 117 0,'-16'-29'2505,"25"13"815,-48 3-2511,39 13 1114,0 0-1203,-13 0 691,9 0-781,-9 0 2421,13 0-2512,-12-13 1,8 10 0,-9-10-90,13 13 3148,0 0-3329,26 0-89,-19 0 0,32 0 0,-23 0 0,13 0 0,0 0 0,0-13-90,1 10 90,-1-10-90,0 13 89,0 0-89,0 0 0,1 0 0,-1 0 180,0 0-90,-13 0 90,10 0-90,-10 0 0,1 13 0,-4-10 89,0 10-179,-10-13 90,36 0 0,-33 0 90,20 0 0,-26 0 90,13 13-90,3-10 89,1 10-89,-4 0-90,-13 3 90,13 0 0,-10 10 0,10-22-1,-13 22-89,0-10 90,0 0-90,0 10 0,0-10 0,13 13 0,-10 1 0,10-1-90,-13 0-90,0 0 0,0 13 0,0-9 0,0 9 0,0-13 0,0 13 0,0-9 0,0 22-361,0-23 361,0 23 0,0-22 0,0 22 0,-13-23 0,10 24 0,-10-24 0,13 23 0,0-22 0,0 22 0,0-23 0,0 23 0,0-9 0,-13-1 0,10 10 0,-10-22 0,13 22 0,0-23 0,0 24 0,-13-24 0,9 23 0,-9-9 0,13-1 0,0 10 0,-13-22 0,10 22 0,-10-10 0,13 13 0,-13-12 0,10-4 0,-10 0 0,13-9 0,0 22 0,-13-23 0,10 23 0,-10-22-8,13 9 8,0-13 0,0 13 0,0-9 0,-13 9 0,10-13 0,-10 0 0,13 1 0,0-1 361,0 0-361,0 0 8,0 0-8,0-12 0,0 9 0,0-10 0,0 0 0,0 10 0,0-23 0,0 23 0,0-23 0,0 23 0,0-22 0,0 22 0,0-23 0,0 10 0,0-13 0,0 0 0,0 13 0,0-10 0,0 10 0,0 0 0,0-10 0,0 10 0,0 0 0,0-10 0,0 10 0,0-13 0,0 13 0,0-9 0,0 9 0,0-13 0,0 0 0,0 13 0,0-10 0,0 10 0,-13-13 0,9 0 0,-22 0 0,23 0 0,-23 13 0,23-10 0,-23 10 0,23-13 0,-23 0 0,10 13 0,-1-10 0,-9 10 0,23-13 0,-23 0 0,23 0 0,-23 13 0,23-10 0,-23 10 0,23-13 0,-10 0 0,13 0 0,0 0-1170,-13 0-809,9 0-269,-9 0-361,13 0 151,0 0 0,-4 10 1,-2 3-1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0:25.85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165 117 1762,'-4'-29'4947,"15"13"-1190,-37-10-2318,26 23 839,0-10-1109,0 13 296,0-13-565,0 10 1688,0-10-1868,0 13 1799,0 0-1890,-13 13-89,10-10 90,-10 23-91,13-23 1,0 23-90,-13-10-91,10 13 1,-10 1-90,0-1 0,10 13-90,-23-10 90,22 11-180,-9-14-90,0 0 0,10 0 0,-10 13 0,13-9 0,0 9 0,0-13 0,0-13 0,0 10 0,0-9 0,0 12 0,0 0 0,13-13 0,-10 10 0,10-23 0,0 10 0,-9 0 0,22-9 0,-23 9 0,23-13-90,-23 0-360,23 0 0,-23 0-179,10 0-91,13 0-180,-19 0 1,32 0-270,-36 0-1,23-13-269,-23 9 0,23-9-90,-23 13-180,10-13-1529,-13 10-2249,13-10 5487,-10 13 0,-2 4 0,-16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0:26.05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136 165 0,'-30'-15'5242,"35"2"-1219,-57 13-2584,39 0 1001,10 0-1360,-10 0 495,0 0-855,9 0 2347,-9 0-2527,13 0 449,0 0-719,0-13-180,0 10-180,13-23-90,-9 22-180,22-9-180,-23 13-89,23-13-271,-10 10-89,0-10-91,10 0-89,-10 10 0,1-10-270,9 13-810,-10 0-1079,13-13 3328,-13 10 0,-6-1 0,-14 16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0:26.43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212 87 81,'7'-16'9174,"6"-10"-5832,-26 23-1543,0-23-34,10 23-1136,-23-10 585,23 13-765,-23 0 2033,23 0-2122,-23 13-90,22-10-90,-8 10 89,12-13-89,-13 0-90,-4 13 90,1-10-90,3 10-90,13-13 90,-13 13 0,10-9-90,-10 9 90,13-13 0,0 0-90,0 13 180,0-10-90,0 10 0,0 0-90,0-10 90,13 23 90,-10-23-90,10 10 89,-13-13-89,13 0 90,-10 0-90,23 13 0,-22-10 0,21 10 0,-21 0-90,22-9 90,-23 9 0,23 0 0,-23-10 0,10 10 0,0 0 90,-10-10 0,10 23-90,-13-23-1,0 10 1,0-13 0,0 13 0,0-10-90,-13 23 0,10-22-90,-23 22-90,23-23-179,-23 23-91,23-23-270,-23 10-89,22 0-361,-21-10-89,21 10-270,-9-13-180,0 0-180,10 0-1169,-23 0-2069,23 0 5127,-10 0 0,7 10 0,-2 2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0:26.76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23 88 0,'-6'-29'5186,"15"13"-1106,-35 3-2461,26 13 1954,0 0-2494,0-13 381,0 10-651,0-10 2140,0 13-1060,0 0-1349,13 0-180,-10 0 89,10 0-179,0 13 90,-9-10 0,22 23-90,-23-23-1,23 23-89,-23-23 0,23 23 0,-10-9-90,13 12 0,-12 0 0,9-13-90,-23 10 0,23-10 0,-23 14-90,23-14-3482,-23 10 3302,23-23-90,-23 23-179,10-23-91,0 23-179,-9-23-91,9 10-359,-13-13 3302,0 13-3483,0-9-359,0 9-1709,0-13 2046,0 0 1,-4 5-1,1 1 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0:27.01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320 88 0,'5'-29'3524,"7"13"561,-25 3-2375,13 0 910,0 10-1360,0-10 725,0 13 2783,0 0-817,-13 13-3321,10-10 0,-10 10-91,0 0-89,10 3-90,-23 0-90,22 10 0,-22-10-91,23 14 1,-10-14-90,0 10-90,10-10-90,-23 13-180,23-13-179,-23 10-1,23-9-270,-23-1-89,22 10-270,-22-10-1,23 0-269,-10 10-180,0-23-90,10 10-270,-10 0-1439,13-9-2159,-13 9 5487,10-13 0,-11 8 0,12 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22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 0 24575,'-21'60'0,"-5"33"0,5-17 0,0 6-1430,0 3 0,1 4 1430,3-20 0,0 4 0,0-2 0,-3 23 0,0-3 0,1-8 0,1-5 453,5-15 0,3-8-453,0 2 470,4-24-470,5-20 0,0-8 0,1-3 1484,-2-1-1484,6-8 0,14-32 0,-9 23 0,9-22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0:27.57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64 292 5824,'-8'-29'5666,"16"13"-4046,-34-10-1,26 23-270,0-10-270,0 0-89,0 10-181,0-23 1,13 23-271,-10-10 1,10 0-90,-13-4 0,13 1-181,-10-10 91,23 23-90,-23-23-90,23 23 0,-22-10 0,21 0 0,-21 10 0,9-10-90,13 13 89,-20 0-89,33 0 0,-23 0 0,0 0 0,10 13-90,-22-10 0,22 23 90,-23-23-90,10 23-90,0-23 0,-10 23 0,10-22 0,-13 21 0,0-21 0,-13 22 1,10-10-1,-10 0 90,13 10 0,-13-23 90,10 23-90,-10-23 89,0 23 1,9-22 0,-9 9 0,13-13 0,-13 13 90,10-10-90,-10 10 90,13-13-90,0 0 0,-13 0 0,10 0 0,-10 0 0,13 0 0,0 0 0,0 13-90,0-10 90,0 10-90,0-13 0,0 0 90,13 0-90,-10 0 0,10 13 0,0-10 0,-10 10-90,23 0 90,-22-10-180,9 10 0,0 0-180,-10-9 90,10 22-180,-13-23 1,13 23-91,-10-23 0,10 10-89,-13 0 89,0-10 90,0 23 90,0-23 1,-13 23 179,10-22 0,-10 9 90,0 0 270,10-10-180,-10 10 270,0 0-90,-4-10 89,1 10-179,-10 0 90,10-10-180,0 10-180,-10-13-269,10 0-271,-1 0-359,-8 0-451,8 0-1978,1 0-2338,-10 0 5846,23 0 0,-40 10 0,7 2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0:42.0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117 117 1730,'12'-29'6206,"-2"0"-1990,-10 0-2957,0 13 525,0 3-884,0 13 4692,0 0-4962,0 13 1046,0-10-1136,0 23 0,0-23-1,0 23-89,0-10 90,-13 14-180,10-1-1,-10 0-89,13 13 90,0-9-180,0 9 90,0-13-180,-13 13 90,10-9-180,-10 9 0,13-13 0,0 0 0,0 13 0,0-9 0,-13-4 0,9-3 0,-9-10 0,13 13 0,0 1 0,0-14 0,0 10 0,-13-10 0,10 0-540,-10 10-180,13-23-269,0 10-180,0-13-450,0 13-91,0-9-88,0 8-2430,0-12 2091,0 0 1,-9 9 0,-3 2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0:42.4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38 88 2455,'-1'-16'5397,"19"-10"-1724,-27 23-2234,22-10 757,-13 13-1026,0 0 189,0-13-550,0 10 1358,0-10-1627,0 13 809,0 0-1079,-13 0-90,9 0-90,-9 13 90,13-10-90,0 23-90,-13-23 90,10 23-90,-10-10 0,13 0-90,0 10 0,0-22 90,0 22-90,0-23 90,0 23-90,0-23 90,13 23 0,-10-23 0,10 23 0,-13-23 90,13 10 0,-9-13-3392,22 13 3392,-23-9 0,23-4 0,-23-4 89,23-9-89,-23 0 0,23 10-90,-23-23 90,10 23 3392,-13-23-3482,0 23 90,13-23-90,-9 23-90,-4-23-90,-4 9-90,-9 1-179,13-10-91,-13 23-90,10-23-359,-10 23-90,0-10-181,10 0 1,-10 10-180,0-10-180,10 13-1170,-23 0-1528,23 0 4317,-23 0 0,22 10 0,-10 3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0:42.7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181 175 114,'10'-29'4497,"-2"0"-728,5 13-2600,-10 3 1013,10 0-1192,-13 10 441,0-23-621,0 22 2015,0-9-2196,0 13-89,-13-13-90,10 10-90,-10-10 0,13 13-181,-13 0 1,10 0 0,-23 13 0,23-10-180,-23 10 90,10-13 0,-1 13 0,-9-9-90,23 22 90,-10-23-90,13 10 90,0-13 0,-13 13 0,10-10 90,-10 10 0,13-13-1,0 13 1,0-10 90,13 23-90,-10-23 0,10 10-90,0 0 90,-10-9-90,23 22 0,-22-23 0,9 10-90,0 0 90,-10-10 0,10 10-90,-13 0 90,13 3-90,-10 0 89,10-3-89,-13-13 0,0 13 0,0-9-89,-13 22-181,10-23 0,-10 23-180,0-23-180,10 10-179,-10-13-91,0 0 1,9 0-270,-22 13-181,23-10 1,-10 10-90,0-13-1170,10 0-1528,-10-13 4137,13 10 0,-11 3 0,-2 16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0:43.1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321 147 1509,'9'-29'4677,"11"13"-1036,-17 3-2472,10 13 1000,-13-13-1090,0 9 375,13-22-645,-10 23 1820,-3-10-2089,-3 13-1,-10-13-89,13 10-90,-13-10-90,10 13-90,-23 0 0,22 0 0,-9 0-91,13 0 1,-13 0 0,10 0-90,-23 13 90,23-10-90,-23 10 0,23-13 0,-23 13 90,23-10-90,-10 10 0,13-13 0,0 13 90,0-9-90,0 22 180,0-23-90,0 10 0,0-13 0,0 13 0,0-10 0,13 23 90,-10-23-90,10 10 0,-13 0 0,0-10 0,13 23 0,-10-22-1,23 22 1,-23-23 90,10 10 0,-13-13-90,0 13 90,0-10 0,0 23 0,0-23 0,0 23 0,0-23 0,0 23-91,0-9-89,-13-1 90,10-3 0,-23 0 0,23-10-90,-23 10 0,23 0-90,-23-10-90,22 10-179,-21-13-271,21 0-179,-22 13-361,23-10-179,-23 10-360,23-13-270,-23 0-1709,23 0-2698,-23 0 6386,22 0 0,-15 1 0,11 1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0:37.28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1743 146 2691,'14'-29'3958,"-2"13"-934,-12 3-1944,13 0 693,-10 10-694,10-10 369,-13 13-458,13-13 1204,-9 10-1385,8-10-89,-12 13-1,0 0-89,13-13-90,-9 10-1,9-10 1,-13 13 1529,0 0-1619,0 13-1,0-10 1,0 10-90,-13 0 90,9 3-1,-9 0-179,1 10 90,-5 3 0,-12 4-541,0 9 271,0 0-90,0-9 0,-14 22-994,11-10 994,-23 14 0,22-14 0,-22 10 0,23-10 0,-23 14 0,9-1 0,1 14-1194,-10-11 1194,9 11 0,1-14 0,-10 13 0,22-9 0,-22 9-871,10-12 871,-1-1 0,4 1 0,0-1 0,9 0 0,-22 1 0,23-1 0,-10 1 0,0 12 0,9-22-351,-9 19 351,13-23 0,0 13 0,-14 1 0,11-1 0,-10 1 0,13-14 375,-1-3-375,1 0 973,13-9-973,-10 9 999,10-26-999,0 10 817,3-10-817,0 1 490,9 9-490,-9-10 117,0 0-117,10-3 0,-10 0 0,13-10 0,-13 23 0,10-23 0,-10 10 0,13-13 0,-13 13 0,10-9 0,-10 9 0,13-13 0,0 0 0,-13 13 0,10-10 0,-10 10 0,13-13-8456,0 0 6837,-13 0 0,9 0-180,-9 0-1169,13-13-1889,0 10 4857,0-10 0,-7 23 0,-3 2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0:37.7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112 205 0,'-7'-42'1302,"16"9"2234,-35 4-2546,26 16 1384,0 13-1474,0-13 746,0 10-836,0-10 3080,0 0-3170,0 10-91,0-10 91,0 13-90,0 0-1,0-13 1,0 10 0,0-10-1,0 13 630,0 0-719,0 13-90,0-10 90,0 23-91,0-10-89,0 13 90,0 0-90,0-12-1,-13 22 1,10-20-90,-10 23 0,13-13-90,-13 1-90,10-1 90,-10 13-90,13-10 0,0 11 0,0-14-90,-13 0 89,9 0-89,-9 0 90,13 1 0,0-1-90,13 0 0,-9 0 0,9-13 90,-13 10-90,13-9 0,-10-1 0,23 10 90,-23-23-90,23 23 0,-23-23 0,23 23-90,-10-23 90,14 10 90,-1 0-180,0-9 90,0 9-90,0-13 0,1 0-89,-14 13-1,10-10-90,-10 10-180,13-13 0,0 0-179,-12 0-91,9 0-179,-10 0-271,0 0-269,10 0-90,-23 0-270,23 13-360,-23-10-809,23 10-2069,-22-13 5037,22 0 0,-36 6 0,8 2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0:44.9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2405 88 6273,'-35'-48'7646,"14"9"-7196,-5 39-90,23 0 89,-23 0-89,23 0 90,-23 0 0,10 0-91,-14 0 1,1 0 0,0 0 0,-13 13-90,9-10-471,-22 10 471,10 0-91,-14-10-547,1 10 548,0 0 0,-1-9-90,14 9 89,-10 0-249,22-10 159,-9 10-89,13-13 180,0 13 170,0-10-350,-1 10 742,1-13-742,13 0 179,3 0-90,0 13 1,10-10 0,-23 10 90,23-13 0,-23 13 0,22-10 90,-9 10 90,13-13-90,-13 13-1,10-9 91,-10 21 0,0-21-90,10 22 0,-10-10 0,13 0-1,0 10 1,-13-10 0,10 13 0,-10 1 0,13-14 0,0 23-1,0-20 1,0 23 0,0-12 0,-13 12-90,10-10 0,-10 23 180,13 4-271,0 2-422,0-2 423,0-4 90,-13-10 0,9 14 0,-9-1-90,13-12 90,-13 9-90,10-10 0,-10 14 0,13-1-90,-13-13 90,10 11-90,-10-11 0,13 13 0,-13 1 0,10-14 0,-10 10 0,0-9 0,10 12 0,-23-13 0,22 24 0,-22-21 0,23 24 0,-23-14-747,10 0 747,-13 1 0,0-1 0,12 1 0,-9-1 0,10 0 0,-13 14 0,13-11 0,-10 11 0,10-14 0,-14 1 0,14 12 0,-10-9 0,23 9 0,-23-13 0,10 1 0,0 12 0,-10-9-895,22 9 895,-21 0 0,8-9 0,1 9 0,-10 1 0,23-11 0,-23 11 0,10-1 0,-1-9 0,-8 9 0,21 1 0,-22-11 0,10 23 0,0-22 0,-10 22 0,23-22 0,-23 9 0,23 1 0,-23-11 0,22 11-618,-9-14 618,0 1 0,10-1 0,-10 0 0,0 1 0,10 12 0,-23-22 0,23 19 0,-10-23 0,0 14 0,10-1 0,-10 1 0,0-1 102,9-13-102,-9 10 0,13-9 0,-13-1 0,10 10 0,-10-22 0,0 22 506,10-23-506,-10 11 894,13-14-894,0 0 743,-13 0-743,10 0 463,-10 1-463,13-1 155,0 0-155,0 0 0,0-13 0,0-3 0,-13 0 0,10-9 0,-10 22 0,13-23 0,0 23 0,0-23 0,0 23 0,0-23 0,0 10 0,0 0 0,0-10 0,0 10 0,0-13 0,0 0 0,13 13 0,-10-9 0,23 9 0,-23-13 0,23 0 0,-23 0 0,23 0 0,-23 0 0,36 0 0,-19 0 0,22 0 0,-26 0 0,10 0 0,-10 0 0,14 0 0,-1 0 0,-13 0 0,10 0 0,-23 0 0,23 0 0,-23 0 0,36 0 0,-32 0 0,19 0 0,-26 0 0,13 0 0,-10 0 0,10 0 0,0 13 0,-10-10 0,10 10 0,0-13 0,-10 0 0,10 0 0,-13 0 0,0 0-900,13 0-539,-9 0-270,8 0-450,-12 0-179,0 0-2250,0 13-3597,0-10 8185,0 10 0,-3-10 0,-2 1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0:46.6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 58 5101,'14'-16'4497,"-3"-10"-2281,-11 23-957,0-10 274,0 13 716,0 0-1210,13 0-229,-10 0 342,10 0-433,-13 0 2699,0 0-3058,0 13 0,0-10 90,0 23-91,0-22-89,-13 22 90,10-10-180,-10 0 90,13 10 0,0-10-90,0 0 89,0 10-89,0-22-90,0 9 0,0 12 0,0-18 0,0 19-180,0-26-180,0 13 0,0-10-179,-13 23-181,10-23-90,-10 10-449,13-13-3688,0 0 2698,13 13-1529,-10-9-2518,10 8 6206,-13-12 0,-13 7 0,-2 2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0:47.3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43 116 0,'2'-42'4398,"7"23"-767,-22-7-2462,13 26 882,-13 0-1152,9 0 505,-8 0-775,12 0 2707,0 0-3066,0-13-270,0 10 0,0-10-270,0 13-9561,0 0 9747,0 13 1,-5-3 0,-1 11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23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1 186 24575,'18'-4'0,"11"-5"0,16-5 0,23-8 0,11-5 0,5-1 0,0-2 0,-23 9 0,-20 4 0,-16 8 0,-14 5 0,-5 11 0,-1 13 0,-3 11 0,-1 11 0,3-4 0,-2-3 0,3-4 0,0-10 0,-1-6 0,-1-8 0,-3-2 0,-1-4 0,-1 1 0,1-2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0:47.5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 13 709,'-10'-3'4858,"16"-7"-1568,-32 36-2661,26-22 1078,0 9-1257,0-1 424,0-8-694,0 9 1852,0-13-4551,0 0 450,0 13-719,0-10 2788,0 10 0,-3-11 0,0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0:47.6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1 1186,'3'10'3059,"7"-17"-417,-23 46-2372,13-36 723,0 23-1263,0-22 190,0 9-1180,0-13 2073,0 13-813,0-10 0,-8 18 0,-3-12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0:47.8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0 1814,'4'10'6297,"5"-16"-3276,-22 45-1942,13-36 558,-13 23-917,10-23 214,-10 10-484,13-13 1115,0 13-1385,0-10-180,0 23-360,0-22-90,0 9-359,0-13-1,0 0-7105,0 26 7915,0-20 0,-6 28 0,-3-23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0:48.0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111 13 210,'-9'-3'5757,"16"-7"-2062,-46 36-2435,36-23 793,-10 23-1063,13-22 267,0 9-627,0-13 1665,0 0-1936,-13 0-269,9 0 0,-9 0-270,13 0-89,0 13-271,0-10-180,0 10-179,0-13-7826,0 0 8725,0 13 0,-10-5 0,-3 12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0:48.8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113 205 0,'-8'-29'1884,"17"13"1829,-35-10-2544,26 23 1482,0-23-1481,0 23 1023,13-23-1024,-10 22 3298,10-9-3387,-13 13 89,0 0-179,0-13-91,0 10 1,0-10-91,0 0-89,0 10-1,0-10 1,0 13 899,0 0-1079,-13 0-450,10 0-90,-10 13 0,13 3 0,0 13 0,-13-12 0,10 9 0,-10-10 0,13 13 0,-13 0 0,9 0 0,-9 1 0,13-1 0,-13 0 0,10 0 0,-10 0 0,13 1 0,0-1 0,0 0 0,0-13 0,0 10 0,0-23 0,0 23 0,0-22 0,13 21 0,-10-21 0,10 9 0,-13-13 0,13 0-630,-9 0-270,22 0 1,-23 0-450,10 0 0,-13 0-271,13 0-178,-10 0-1,23 0-180,-23 0-1349,23-13-2339,-23 9 5667,10-8 0,-20 13 0,-3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0:48.9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112 184 0,'-20'-16'4265,"13"3"-446,-36 13-2740,30 0 956,0 0-1225,10 0 507,-10 0-868,13 0 2934,0-13-3023,0 10-180,13-10-90,-10 13-180,23-13-90,-9 10-270,-1-10-179,10 0-91,-10 10-90,13-10-89,0 13 0,1-13-91,-1 9 1,0-9-720,0 0-360,0 10 2069,1-10 0,-5 9 0,0-1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0:49.3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162 146 0,'4'-29'2151,"8"13"-88,-25 3-983,26 0 1415,-10 10-1416,10-23 981,-13 23-1071,0-10 2516,0 13-2696,0 0 1736,0-13-2005,0 10 90,0-10-181,-13 13 1,10 0-180,-23 0 90,22 0-180,-9 0 0,13 0-1,-13 13 1,10-10-180,-23 23 180,23-23-180,-10 10 90,13-13-90,-13 13 90,10-10-90,-10 23 90,13-23 0,13 10 360,16 13-360,3-6 0,11 9 0,-27-3 0,-3-23 0,0 10-1,-10 0 1,23-10 180,-23 10-90,10 0 90,-13-9 0,0 22 0,0-23 0,0 23-1,0-23-89,0 10 0,-13 0 0,10-10-90,-10 23 0,0-23-90,10 10-90,-23 0-180,10-9-180,-1 9-89,-9-1-361,23-8-179,-10 9-360,0-13-180,-3 0-360,0 0-1889,3 0-2878,13 0 6746,-13 13 0,2-10 0,-12 10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0:50.5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43 117 4422,'-4'-29'4407,"8"13"-2349,-17 3-889,13 0 193,0 10-372,0-10 54,0 0-145,0 10 357,0-10-536,0 13 2428,0 0-2609,-13 0-89,9 0 0,-9 13-90,13-10-90,0 23-1,0-23-89,0 23 0,0-23-90,0 23 90,13-10-90,-9 14 0,9-14-90,-13 10 0,0-10-90,13 0-180,-10 10-90,10-23-179,0 23-271,-10-22-89,10 22-271,0-23 1,-10 23-90,23-23-180,-23 10-1,23-13-179,-22 0-899,22 0-1170,-23 0 3688,23 0 0,-31 6 0,7 1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0:50.7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160 117 579,'8'-16'4228,"-1"3"-607,-7 0-2362,0 10 1015,0-23-1014,0 22 416,0-9-597,0 0 1541,0 10-1810,0-10-1,0 13 2610,0 0-2880,-13 13 1,10-10 0,-10 23-1,13-9-179,0-1 0,0 10-90,-13-10 0,10 13-1,-10 13 1,13-9-180,0 9 90,-13 0-90,9-9 0,-9 9 0,13 0 0,0-10-90,-13 10 0,10-12 0,-10-1-180,13 0 0,0 0-90,0 0-90,-13 1-89,10-14-181,-10 10 0,13-23-269,0 23-90,0-23-271,0 23-179,0-23-90,0 10-90,0-13-839,0 0 0,-12 9 1,-4 2-1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0:58.0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29 5952,'-4'-16'3688,"7"4"-2150,-16 12-548,0 0 189,10 0-369,-10 0 186,13 0-186,0 0 204,13 0-384,-10 0 90,10 0-181,-13 0 1,13 13-90,-10-10-91,23 10-89,-23-13 90,23 0-270,-9 0 180,-1 0-180,10 0 0,-10 0-90,13 0-90,0-13-180,-12 10-90,9-10-179,-23 13-91,23 0 0,-23 0-269,23 0-91,-23 0-179,23 0-180,-23 0-1350,10 0-1708,-13 0 4407,0 0 0,-8 10 0,-3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24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25 24575,'-13'-9'0,"1"2"0,0 2 0,1 3 0,0 1 0,-5 2 0,-1 4 0,-2 6 0,1 5 0,3 4 0,3 8 0,6 4 0,2 4 0,7 4 0,1-2 0,7-2 0,-1-9 0,4-1 0,1-7 0,2-1 0,2-5 0,-3-5 0,1-5 0,1-2 0,1-2 0,0 0 0,-2-3 0,1 0 0,-3-5 0,-2-4 0,-3-6 0,-5-7 0,-2 0 0,-2-5 0,-3 3 0,-5-3 0,-6 2 0,-8-7 0,0 9 0,0 1 0,0 8 0,3 5 0,-4 4 0,3 2 0,-2 5 0,2 1 0,0 1 0,5 0 0,4 0 0,6 0 0,2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0:58.3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77 58 0,'-15'-29'4190,"25"13"-284,-49 3-2647,39 13 6516,0 0-7056,-13 0 585,9 0-675,-9 0 2593,13 13-2682,0-10-271,0 23 91,0-23-90,0 23 0,13-22-90,-9 9 90,9 13-90,-13-20-1,0 33 91,0-23-180,0 0 0,0 10 0,0-9-90,0-1-90,0 10-180,0-23-89,0 23-181,0-23 0,-13 23-179,9-23-271,-9 10-269,13 0-270,0-9-90,0 9-360,0-13-225,0 0 0,-1 9 0,-1 4 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0:58.6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 59 363,'10'-16'4318,"5"3"-599,-28 13-2550,13-13 1187,0 10-1366,0-10 836,0 13-927,13 13 2687,-9-10-2956,9 10 89,-13-13-179,13 13 0,-10-10-91,10 10-89,-13-13-90,0 13 0,0-10-90,0 23 90,0-23-270,0 23 0,0-9-180,0 12-180,0-13-180,0-3-179,-13 0-181,10-10-269,-10 23-270,13-23-180,0 23-1799,0-22-2339,-13 9 5757,9-13 0,-16 10 0,10 4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0:59.9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50 204 0,'-5'-29'4545,"16"0"-547,-37 13-2559,26-10 1067,0 23-1157,0-23-179,0 23 507,0-23-778,0 22 1913,0-8-2182,0 12 2608,0 0-2968,-13 0 0,9 0-90,-9 12 0,13-8-90,0 9 0,0-13-1,0 13-89,0-10 90,0 23-90,0-23-90,0 23 1,0-23-1,0 23 90,0-22-180,13 21 90,-9-21-90,9 9 90,-13-13-90,13 13 0,-10-10 0,23 10 90,-10-26 0,0 10 0,10-10 90,-10 0-90,1 9 90,9-21 0,-10 21 0,0-22 0,10 23 90,-23-23 0,23 23 0,-23-23 90,10 23 90,0-23-90,-9 22 90,9-8-180,-13 12 90,13-13-90,-10 9-1,10-9 1,-13 13 990,0 0-900,0 13 90,0-9-1,0 21-89,0-8 90,0-1-90,-13 10 90,10-10-90,-10 13 0,13 0-90,0 1-90,-13-1 0,9 0 0,-9 0 0,13 0 0,0 1 0,0-1 0,0 0 0,-13 0 0,10 0 0,-10 1 0,13-14 0,0 10 0,0-23-360,0 23-180,0-23-90,0 23-89,0-23-181,0 10-179,0-13-180,0 13-270,0-9-180,0 9-90,0-13-270,0 0-1169,0 13-2249,0-10 5487,0 10 0,-11-11 0,-2 1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01.3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81 117 1396,'-6'-29'4947,"16"13"-1110,-36-10-2398,26 23 903,0-10-1172,13 13 337,-10 0-697,10 0 1957,-13 0 382,0 0-2700,-13 0 91,10 0-180,-10 13 0,13 3-1,0 13-89,0-13 90,-13 23-270,10-19 0,-10 22 0,13-13 0,0-13-90,0 10 90,0-10-90,-13 1 0,9 9 0,-8-23 90,12 23-90,0-23 0,0 10-90,0-13-450,0 0 450,0-13 0,0-3 0,0-13 0,12-1 0,-8 1 90,9 0-90,-13 0 90,0 0-89,0-1 178,13 14-89,-10-10 90,10 10 0,-13 0-90,0-10 0,0 23 90,0-10-90,0 13 180,0-13-90,0 9 90,0-9-90,13 13 90,-10 0-90,23 0 90,-23 0-90,10 13 0,0-9 0,-9 9 0,21 0-90,-21-10 0,9 23 0,0-10-90,-10 0-90,10 10-90,0-23-180,-10 23-90,10-22-89,0 22-181,-10-23-359,10 23-90,-13-23-270,0 23-1,0-23-359,13 10-1529,-10-13-2518,10 13 5936,-13-10 0,-8 14 0,-3-13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01.5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52 88 112,'-6'-16'4767,"3"-10"-1252,-27 23-2436,18-10 860,12 13-589,0 0-231,12 0-759,-8 0 1927,9 0-2197,-13 0-180,13 0-180,-10 0-360,23-13-179,-23 9-181,36-9-179,-32 13-1080,18 0-809,-12 0 3058,-9 0 0,5 7 0,-14 2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01.9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50 117 0,'6'-29'5576,"6"13"-1263,-25 3-2694,13 13 1287,13-13-1466,-10 10 533,10-10-803,-13 13 2027,0-13-2477,0 10 0,0-10-181,0 13 1440,0 0-1709,0 13 90,0-10-1,0 23-179,0-23 0,0 23-90,0-23 0,0 10 0,0 13-270,0-19-90,0 32-269,0-36-271,-13 23-269,10-10-450,-10 0-360,13 10-180,-13-23-2249,9 23-3417,-9-22 7735,13 22 0,-11-19 0,-3 11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03.7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57 59 4871,'-9'-29'4677,"17"13"-2578,-34 3-929,39 13 207,-10 0-478,10 0 153,-13 0 1827,0 0-1867,-13 0-473,10 0-179,-10 13 0,13-10-90,-13 10-90,10-13-1,-10 13 1,13-10-90,0 23 0,0-22-90,0 21 90,0-21-90,13 22 90,-10-23-180,10 23 180,-13-23-90,13 10 0,-10-13 0,23 13 0,-23-10 0,23 10 0,-22-13 90,21 0-90,-21 0 0,22-13 0,-10 10 90,0-10-90,10 0 0,-10 10 90,1-23 0,8 23 0,-21-23 90,22 22 0,-23-21 90,23 21 89,-23-9 1,10 0-90,-13 10 90,13-10-90,-10 13-90,10-13-1,-13 10-89,0-10 90,13 13 0,-10 0 0,10 0 90,-13 0 180,0 0-181,-13 13 1,10-10-90,-10 23 90,13-23-90,0 23-90,-13-9 90,10 12 0,-10 0-90,13 0 0,0 0-90,-13 0 0,10 1 0,-10 12 0,13-10 0,-13 10 0,10-12 0,-10 12 0,13-10 0,-13 10 0,9-12 0,-9-1 0,13 0 0,0-13-360,0 10-90,0-10-270,-12 1-89,8-4-270,-9 0-91,13-10-269,0 23-270,0-23-90,0 10-270,0 0-1529,0-10-2518,0 10 6116,0-13 0,-6 3 0,-1 1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04.3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29 146 3078,'-9'-16'5667,"15"-9"-2268,-32 21-1960,26-9 567,13 13-926,-10 0 257,10 0-347,-13 0 3108,0 0-3558,0 13-91,0-9-89,0 9 0,0-13-90,-13 26 0,10-20-181,-10 33 91,13-23 0,0 0-90,0 10 0,0-9 0,0-1-90,0 10 90,0-23 0,0 23-90,0-23 90,0 23-90,0-23 90,0 23 0,0-22 0,0 9 0,0-13-180,0 0-90,0-13 0,0-4-90,0-12 90,0 0-90,0 13 91,0-10-181,0 10 180,0-14-90,0 1 180,13 0-90,-10 0 90,10 13 0,-13-10 0,13 9 0,-9 1 0,22-10-2515,-23 10 2515,23 0 90,-23 3-477,23 13 387,-10 0 180,0 13-180,-3-10 0,-13 23 0,0-23-719,-13 36 449,10-19 90,-10 9 90,13-16 90,0-13 0,0 0 0,0 13 2540,0-10-2360,0 10 633,0-13-633,0 0 179,13 0-89,-10 13 0,10-10-90,0 10 90,-9-13-90,9 13 0,-13-10 0,13 23 0,-10-22 0,10 22-90,-13-23 90,0 23-90,0-23 0,0 10 0,-13 0 0,10-10-90,-10 23-90,13-23-270,-13 23-539,-4-22 359,1 9-269,-10 0-91,23-10-269,-23 10-180,23-13-270,-23 0-1080,23 0-1708,-23 0 4497,22 0 0,-11 3 0,12 1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04.6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58 302,'15'-16'5307,"-3"-10"-1532,-12 23-2336,0-10 941,13 13-1210,-10 0 517,10 0-698,-13 0 5865,0 0-6494,0 13 0,0-10-90,0 23-180,13-9-180,-22 12-90,18-13-270,-22 10-179,13-23-361,0 23-269,0-23-270,0 23-270,0-22-2159,0 22-2788,0-10 6746,0 0 0,-16 16 0,-4-7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06.0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34 117 1191,'1'-29'4317,"7"0"-1011,-21 13-2317,13 3 807,0 13-897,0 0 400,-13-13-400,9 10 1472,-9-10-1651,13 13-91,0 0-89,0 13-90,0-10-90,0 10-90,0-13-1,0 13 1,0-10-90,0 23 0,0-10 0,0 0-90,0 10 0,0-9 0,0-1 0,13 10 0,-9-23 0,9 23-90,0-23 90,-10 23-90,10-23 90,0 10-90,-10 0 0,10-9 89,13 9-89,-20-13 0,33 0 90,-35 0-90,22-13 0,-10 9 0,0-9 90,10 0 0,-10-3 90,0 0 90,10-10-90,-22 23 90,22-23 0,-23 10 89,10-1 1,0-9-90,-10 23 0,10-10-90,-13 0 0,0 10 0,13-10-90,-10 13-90,10-13 90,-13 10 89,0-10-89,0 13 450,0 0-360,0 13 0,0-10 0,0 23 0,0-10 0,0 13-1,-13-12 1,10 9-90,-10-10 90,13 13-90,0 0 0,0 0-90,0 1 0,-13-1 0,10 0-90,-10 0-90,13 13 0,0-9-179,0 9-91,-13-13-180,10-13 1,-10 10-91,13-10-359,0 14-181,0-1-179,0-13-180,0 10-90,0-23-450,0 23-809,0-10-2069,0 1 5037,0 9 0,-12-22 0,-2 11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25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24575,'8'26'0,"0"13"0,6 15 0,1 16 0,3 1 0,-1 0-6784,-2 1 6784,-7-20 0,-4-9 0,-1-13 0,-3-12 0,1-7 0,-1-7 0,0-21 6784,0 0-6784,2-15 0,3 2 0,2 1 0,6-3 0,1 5 0,3 4 0,2 8 0,-1 5 0,2 5 0,-3 4 0,-1 2 0,5 9 0,1 8 0,7 11 0,-7 0 0,-4 2 0,-11-8 0,-3-1 0,-4-1 0,-2-2 0,-2 0 0,-4-3 0,-6-2 0,-4-3 0,-4-2 0,-1-3 0,1-1 0,4-3 0,0-1 0,4-2 0,1-1 0,2-1 0,2 1 0,1-1 0,3 2 0,-1-1 0,5 1 0,3 0 0,1-1 0,1 1 0,-1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06.4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123 146 2686,'-13'-16'5306,"17"3"-1828,-30 13-2129,26 0 2548,0 0-3088,-13 0 365,10 0-455,-10 0 1428,13 0-1068,0 0-629,0 13-90,0-10-1,-13 23-89,9-10 0,-9 0-90,13 10 0,0-22-90,0 22 0,0-10 0,-13 0 0,10 10 0,-10-23-90,13 23 90,0-23 0,0 23-1,0-22-89,0 9 90,0-13-90,0 0 0,13-26 0,-10 19 0,10-32-90,-13 23 90,13-13 0,-9 0 0,9-1-89,-13 14 178,0-10-178,0 10 89,13-13 0,-10 13 0,10-10 0,-13 22 0,0-22-90,0 23 180,0-23-90,0 23 89,0-10-89,13 13 90,-10 0 0,10 0 90,-13 0 0,0 0-180,13 13 90,-10-10-90,10 23 0,0-23-90,-10 10-90,10 0-90,-13-9-179,13 22-91,-9-23-359,9 10-181,-13-13-269,13 13-270,-10-10 0,10 23-450,-13-23-1169,0 23-2069,0-23 5307,0 10 0,-3-11 0,-1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06.6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65 88 2561,'-13'-16'4677,"17"3"-1494,-30 13-2193,13 0 696,9 0-967,-9 0 208,13 0-118,0 0 706,13-13-1785,-9 10-269,9-10-271,-13 13 1,26 0-361,-20 0-1258,33-13-1260,-36 10 3688,23-10 0,-34 21 0,7 3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07.0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8 146 1765,'12'-29'5127,"-2"0"-1446,-10 13-2242,0 3 727,0 13 4130,0 0-5171,13 0-586,-10 0 1676,10 13-1765,-13-10-90,0 23-1,0-23-89,-13 23-90,10-9 0,-10-1-90,13 10 0,0-10 180,-13 39-270,10-32 0,-10 29 0,13-36-90,0 0 0,0-3 0,0-13-360,0 0 360,0-13-90,0 10 90,0-23-89,0 10 89,0-13-90,0 12 90,13-9-90,-10 10 90,10-13 0,-13 0 0,13 0 0,-10-1 90,10 1 0,0 13 0,-9-10 0,9 23 180,-13-10-90,13 0 180,-10 10 0,10-10 89,-13 13-89,13 0 0,-10 0 0,10 13 0,-13-10 0,13 23-1,-10-23 1,23 23-180,-23-23 90,10 23-90,-13-23-90,0 23-90,13-9-180,-9-1 0,9-3-359,-13 0-1,0-10-179,0 23-271,0-23-269,0 10-270,0-13-90,12 13-360,-8-10-1619,9 10-2608,-13-13 6296,-13 13 0,7-8 0,-9 11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07.2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38 59 2449,'-1'-17'5127,"-6"5"-1956,-9 12-2092,3 0 679,13 0 131,0 0-1117,13 0-682,-10 0 1092,23 0-1542,-23 0-359,23 0-181,-22-13-359,22 9-1440,-23-9-1528,10 13 4227,0 0 0,-13 3 0,8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07.4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 88 3156,'-2'-29'5307,"8"13"-2489,-19 3-1648,13 13 595,0 0-866,0-13 584,0 10-493,0-10 918,0 13-1099,0 0 1,13 13-90,-10-10-91,10 23-89,-13-23 1169,0 62-1709,0-39-270,0 42-90,0-52-269,0 10-361,0-9-269,0-1-270,0 10-180,0-23-630,0 23-719,-13-10-2159,10 0 5217,-10-3 0,5 0 0,-1 2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13.3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83 88 0,'-7'-16'2157,"16"3"1556,-35 0-2544,26 10 1212,0-10-1302,0 13 574,0-13-843,0 9 3115,0-9-3205,0 13 1709,0 0-1980,-13 0 91,10 0-90,-10 13-90,13-9-91,0 22 91,0-23-180,0 23 0,0-23-90,-13 23 90,10-23-90,-10 23 0,13-23-90,13 36 90,-10-32-90,10 19 90,-13-13-180,0-10 90,13 23 0,-10-23 0,10 10-90,0-13 90,-10 0-90,23 0-90,-22 0 180,22 0-90,-23 0 90,23 0-90,-23-13 90,23 10-90,-23-23 180,23 23-180,-23-23 180,23 10-90,-22-1 180,9-9-90,0 10 90,-10 0 0,10-10 0,-13 23-1,0-10-89,13 0 0,-10 10 0,10-10 0,-13 13 90,0 0 0,0-13 0,0 9 0,0-9 90,0 13-1,0 0 1,0 13 0,0-9 0,0 22 90,0-10 0,0 0-91,0 10 1,0-10 0,0 13-90,0 1 90,0-1-90,0 0-90,0 0 90,-13 0-180,10 1 0,-10-1 0,13 0 0,0 0 0,0 0 0,0 1 0,0-1 0,0 0 0,0 0 0,-13 0 0,10 1 0,-10-14 0,13 10 0,0-23-180,0 23-90,0-23-180,0 23-90,0-23-89,0 10-181,0-13 1,-13 13-271,9-9-89,-9 9-90,13-13-3329,0 0 2969,0 12-1439,0-8-1799,0 9 4857,0-13 0,-12 1 0,-3 1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16.0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96 29 5914,'0'-16'9830,"-1"3"-8687,1 13 386,0 0-719,0 13-180,0-9 89,0 8-89,13-12-90,-10 0-91,10 13-89,-13-9 0,-13 22-90,10-23-90,-10 23 0,13-10-90,0 0-180,0 10-180,0-23-270,-13 23-270,10-22-179,-10 22-540,13-23 0,0 10-720,-13 0-809,10-10-2159,-10 10 5217,0 0 0,7-7 0,-11 9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25.5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0 176 5716,'6'-29'3418,"5"12"-2286,-24 5-142,13 12 3465,0 0-3555,13-13 23,-10 9-293,10-9 252,-13 13 3436,0 0-4048,13 13-91,-10-9 1,10 21-90,-13-21 90,0 9-90,0-13 0,0 13 0,0-10-90,0 36 90,0-33 0,0 33-90,0-35 0,0 21 90,0-21-90,13 9 0,-9-13 0,9 13 90,-13-10-90,0 23 90,0-23 0,0 10 0,0-13 0,0 0-90,-13-13-180,9 10 90,-9-23-90,13 23 90,0-23-90,0 9 90,0 1-90,0-10 180,0 23-180,0-36 180,0 33-90,0-20 0,0 13 90,0-3-90,13-1 90,-9-9 0,9 23 0,0-23-90,-10 23 90,10-10-89,0 0 178,-10 10-178,23-10-1,-23 13 0,23 0 90,-23 0-90,10 0 90,-13 0-90,13 0 0,-9 0-90,9 0 90,-13 0 0,0 0 0,13 13-180,-10-10 180,10 10-180,-13 0 180,0-10-179,-13 23 179,10-23-90,-10 10 90,13-13-180,0 13 270,0-9-180,0 9 180,0-13-180,0 0 0,-13 12 180,9-8-90,-9 9 90,13-13-180,0 0 270,13 0-180,-9 0 180,9 0-90,0 0 180,-10 0-180,10 0 180,-13 0-180,13 13 0,-10-10 90,23 10-90,-23 0 90,10-10 0,-13 23-90,0-23 180,13 10-90,-10-13 0,10 13 0,-13-9 0,0 21-90,0-21 90,0 22 0,0-23 0,0 23-90,0-23 0,-13 10 89,-3 0-89,0-10 0,3 10 90,0-13-180,10 0-89,-23 13-1,23-10-180,-23 10-90,22-13-90,-22 0-179,23 0-91,-23 0-269,23 0-90,-23 0-91,23 0-179,-23-13-1079,23 10-1350,-10-10 3868,13 13 0,-8 3 0,-2 1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26.1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28 204 5765,'4'-29'5037,"6"13"-2878,-22 3-900,24 0-17,-8 10-162,9-10-142,-13 13 2480,0 0-2571,13 0-308,-10 0-179,10 0 0,-13 13-90,0-10 0,0 23-91,0-23 1,0 23 0,0-22-90,0 21 0,0-21 0,0 22 0,-13-10 0,10 0-90,-10 10 90,13-23 0,0 23-90,0-22 90,0 21 180,0-21-180,0 9 90,0 0-91,0-10 1,0 10-90,0-13 90,0 0-90,-13 0 0,9 0 0,-8-13 90,12 10-90,0-23-90,0 22 90,0-21-90,0 8 90,-13 1-90,9-10 1,-9 10-1,13-13 90,0 12-90,13-8 90,-9 8-90,9 1 90,-13-10-90,0 10 90,12 0 0,-8-10 0,9 23-90,0-23 90,-10 22 0,10-9 0,0 0 0,-10 10 90,23-10-90,-23 13 90,10 0-90,-13 0 90,13 13 0,3-10 0,1 23-1,9-22 1,-23 22-90,23-23 90,-23 23-90,23-10 90,-23 0-90,10 10 0,-13-23 0,0 23 0,13-9-90,-10-1-90,10-3-89,-13 0-91,0-10-90,0 23-90,0-23-269,0 23-91,0-23-269,0 23-270,0-22-180,0 8-270,0-12-1349,0 0-2159,0 13 5397,0-9 0,-9 9 0,-3-12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26.3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87 58 3789,'-35'-16'4317,"35"3"-1645,-51 13-1683,51 0 1781,0 0-2320,12 0 142,-8 0-412,22 0 768,-23 0-1217,23 0-181,-23 0-270,23-12-89,-23 8-361,23-9-1258,-22 13-1080,21 0 3508,-21 0 0,3 9 0,-14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26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10 24575,'-9'-4'0,"-1"1"0,0 1 0,-3 2 0,-1 1 0,-4 5 0,1 4 0,-6 13 0,0 7 0,1 9 0,5 4 0,8-8 0,7-7 0,4-12 0,1-8 0,6-5 0,7-2 0,12-3 0,6 2 0,0 3 0,-3 5 0,-4 6 0,-6 3 0,0 7 0,-5 4 0,-5 5 0,-3-2 0,-5-3 0,-5-7 0,-4-7 0,-5-3 0,-3-5 0,-4-3 0,-2 1 0,-2-3 0,-2-1 0,5 0 0,0-3 0,10 1 0,0-1 0,5 2 0,2 0 0,0 0 0,10-5 0,2 2 0,16-8 0,1-2 0,-8 6 0,-5-1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28.4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 58 1132,'2'-16'4048,"6"3"-448,-20 0-2521,12 10 881,0-10-1060,0 13 5841,0 0-6291,0 13 1834,0-10-1834,0 23-90,0-22 0,12 22-90,-8-23-1,9 23-89,-13-23 0,0 23 0,0-10-90,13 0 0,-10 10 0,10-9 0,-13 12 0,13-13-90,-10 10 90,10-23-90,0 23 90,-10-23-180,10 23 180,-13-22-90,13 9 0,-9-13-90,21 13 90,-21-10-90,22 10 0,-23-13 0,23 0 0,-23 0 0,10 0 90,0-13-90,3 10 90,0-23 0,10 22 0,-22-22 0,22 23 0,-23-23-90,10 10 90,0-13 90,-10 13 0,23-10 90,-23 9 0,10 1 0,-13-10 90,13 23-1,-10-23 1,10 10 90,-13 0-180,0 3 90,0 13-180,0-13 90,0 9-90,13-22-1,-9 23 1,9-10 0,-13 13 450,0 0-450,0 13 90,0-10-90,0 23 90,0-22-90,-13 22 90,9-10-180,-9 13 0,13 0 0,0 0 0,0 1 0,0-1 0,0 0 0,0 0 0,0 0 0,0 1 0,0-1 0,0 0 0,0 0 0,0 0 0,-13 1 0,10-1 0,-10 0 0,13 0 0,0-13 0,0 10 0,0-10 0,0 1 0,0 9 0,0-23 0,-13 23 0,10-23 0,-10 23 0,13-23-90,0 23-450,0-23-270,0 10-179,0-13-3688,0 0 2788,0 13-360,0-9-1529,0 9-2518,0-13 6296,0 0 0,-8 1 0,-3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29.1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 88 0,'-1'-16'5184,"9"3"-1186,-21 13-2648,26-13 1070,-10 10-1340,10-10 618,-13 13 731,0 0 1247,0 13-3047,0-10-89,0 10-90,0-13-91,0 13 1,0-10-90,0 23 0,0-23-90,0 36 90,0-32-90,0 32 89,0-36-179,0 23 90,0-10-90,0 0 0,13 10 0,-10-23 90,10 23-90,-13-22 0,0 22 0,0-23 0,0 23 90,0-23 0,0 10-1,0-13 271,0 0-630,-13-13 90,10 10 0,-10-23-90,13 10 91,0-14-1,0 14-90,0-10 90,0 10 0,0-13 0,0 13 0,0-10 0,0 22-90,13-21 0,-10 8 0,10 1 90,-13-10-90,13 23 90,-10-23 1,23 23-1,-23-10-90,23 13 180,-22 0-180,22-13 90,-23 9 0,10-8-90,-13 12 0,13 0 90,-10 0-180,23 12 180,-23-8-179,10 9 179,-13-13-90,0 0 90,0 13-180,0-10 180,-13 23-180,10-23 90,-10 10-90,13-13 180,0 13-179,0-10 179,-13 10 0,10-13 0,-10 0 0,13 13 90,0-9-90,0 8 90,0-12 180,0 0-180,13 0 180,-10 0-90,10 13 89,-13-9-89,13 9 90,-10-13-180,23 0 180,-23 13-90,10-10 0,0 10 0,-9-13 0,22 13-90,-23-10 90,10 23 0,-13-23-90,0 23 90,0-23 0,0 10-90,0-13-90,0 13 0,0-9-180,-13 22-90,10-23-90,-23 10-89,22-13-271,-22 13-89,23-10-91,-23 10-269,23-13-90,-23 0-360,23 0-990,-23 0-1618,23 0 4317,-23 0 0,22 6 0,-10 2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29.7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35 205 2548,'12'-29'5397,"-2"0"-1753,-10 12-2205,0 4 561,13 13-920,-10 0 269,10 0-450,-13 0 4379,0 0-4829,13 13-89,-10-9-90,10 21 0,-13-8-90,0-1 0,0 10-91,0-23 1,0 23 90,0-10-90,0 1 0,0 8 0,0-8 0,0-1 0,0 10-90,0-23 90,0 23 0,0-23 90,0 10-90,0-13 0,0 0 0,0 13 0,0-10-90,0 10 90,0-13 0,0 0-90,13 0-90,-9 0 90,9-13 0,-13 10-90,0-23 90,0 23-90,0-23 0,0 10 0,0 0 90,0-10-180,-13 9 180,9-12-90,-9 0 0,13 0 0,0 13 90,0-10-180,0 10 90,0-14-90,0 14 180,0-10-180,0 23 90,0-23 1,0 23 89,13-23-90,-9 23 0,9-10 90,-13 13-90,12 0 90,-8 0-90,22 0 90,-23 0-90,23 0 90,-23 0 0,10 0 0,0 13-90,-10-10 90,10 10-90,-13 0 90,0-10-90,13 23 90,-9-23-90,-4 23 90,-4-23-90,-9 23 90,13-22 0,0 21 0,0-21-90,0 22 90,0-23 0,-13 10 0,10-13-90,-10 0 90,13 13-90,0-10 90,0 10-180,0-13-719,0 0 809,13 0 90,-10 0-90,10 0 90,-13 0 0,13 0 0,-9 0 0,8 13 90,-12 3-90,13 1 90,-9-5 0,9 1-90,-13-9 90,0 22-90,0-23 90,0 23 0,0-23 90,0 23-180,0-23 179,0 23-179,-13-23 90,9 23-90,-21-22 90,21 9-180,-9 0 90,0-10-269,-3 23-1,0-23-450,-10 10-89,23-13-271,-23 0-269,10 13-90,-1-10-450,-9 10-1349,10-13-2249,-13 0 5487,13 0 0,-9 8 0,10 1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09.3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42 147 7083,'-3'-30'4407,"7"14"-3147,-17-10-91,13 23-90,0-10-89,0 13 3148,0 0-3779,-13 0-89,10 0 90,-10 13-180,13-10 90,0 23-90,0-22-90,0 22 89,0-23-89,0 23 0,0-23 0,0 23-90,0-23 90,0 23 0,0-23-90,13 10 90,-10-13-90,10 13 0,-13-9 90,13 9-90,-10-13 0,10 12 0,-13-8 90,13 9 180,55-52-405,-25 3 315,25-9 90,-42 6 90,-23 36 0,10-23 90,-13 22-1,13-22-89,-10 23-90,10-10 90,0 0 404,-10 10-584,10-23-90,-13 23 0,0-10 89,0 13 1,0 0 0,0 13-90,0-10 450,0 49-360,0-29-180,0 19 270,-13-3-270,10-20 0,-10 23 0,13-12 0,0-1 0,-13 0 0,10 0 0,-10 0 0,13 0 0,0 1 0,-13-1 0,10 0-180,-10 0-360,13 0-359,-13 1-181,9-1-179,-8 0-270,-1 0-360,9 0-90,-9-12-180,0 9-1439,10-10 3598,-10 0 0,-4 16 0,-4-9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09.8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71 29 5824,'-17'-16'9830,"19"3"-6978,-28 13-693,26 13-1529,0-9 923,-6 47 0,-1 14-1463,3-26 21,-3 18 0,1-7-111,6-37 90,0 0-23,0-9 23,0 9-90,0-13 90,0 0 203,0-13-293,0 9 0,13-22 0,-9 10-90,9-13 90,0 13 0,-10-10-90,23 10 90,-23-27-90,23 11 90,-10-10 0,0 26-90,-3 3 90,-13 13 90,13-13 90,4 9-90,-1-9 179,10 13 1,-10 0 0,13 13-180,-13 4 0,-3-1-3392,-13 10 3392,13-23-90,-9 23-2024,9-10 495,-1 26 1301,-8 4 0,6-9 0,-13-5 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09.9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88 19496,'6'-49'-1349,"-8"10"359,28 39-179,-23 0-90,23 0-360,-23 0-720,23 0 2339,-23 0 0,11 1 0,-13 1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10.9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72 221 5954,'-37'-16'4497,"15"3"-3867,9 13 744,13 0 605,0 0 1978,13 0-3507,-9 0 728,34 0-818,-31 0 4,32 0 175,-23-13-179,0 10-656,10-23 1376,3 9-991,-9 1 1,19 3-90,-36 13 90,10 0 0,0 0-90,-10 0 90,10 0-90,-13 13 1118,0-10-1028,0 23 0,0-22 0,0 9 0,0-13-90,0 13 90,0-10-90,0 23 90,0-23-90,0 23 90,0-23-90,0 23 0,0-23 90,0 49-90,0-42 90,0 29-90,0-26 90,0-10 0,0 10 0,0-13-90,0 13 90,0-10-90,0 10 90,0-13-180,0 0 0,0-13-90,0-3 90,0-13-314,0 13 314,0-10-180,0-3 180,0-4 0,0-9-1932,0 26 1932,0-23 0,0 6 0,0 1 0,13-7 0,-10 36 90,10-10-270,0 0 180,-9 10 90,9-10-90,-13 0 253,0 9-163,13 4 1904,-10 4-1904,10 9 0,-13-13-90,13 13 90,-10-10 0,10 10 0,-13-13-90,0 13 90,0-10 0,0 23 0,0-23 0,0 10 0,0-13 0,0 0 0,0 13 0,0-10 0,0 10-90,0-13 90,0 0-90,0 13 0,0-9 0,0 9 0,0-13 90,13 0-90,-10 0 90,10 0 0,-13 0-90,0 0 90,13 0 0,-10 0 0,10 13 0,-13-10 90,13 23 0,-22 3-90,18-10-2831,-22 20 2831,0-35 0,10 9-567,-10 0 297,0-10-629,-3 10-540,0-13-720,-10 0 810,23 0-270,-23 0-5487,22 0 7106,-9 0 0,5 5 0,-3 1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11.1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30 1797,'8'-16'8095,"12"3"-4947,-17 13-810,23 13-988,-10-10-763,13 23 313,-13-10-361,-3 13-89,-13 1-1379,0-1 1109,0 0-180,0-13 808,0-3-987,0-13 443,0 13-804,0-10 1344,-13 23-1794,10-22 3213,-10 22-3572,13-23-90,-13 10-360,10-13-1529,-23 13-2249,23-10 5577,-10 10 0,2-2 0,-3 3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31.3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1560 88 0,'-16'-16'2632,"24"3"417,-60 0-2420,49 10 1014,-10-10-1193,13 13 5299,0 0-5389,0-13 2195,0 10-2195,13-10 0,-10 13 0,23 0-91,-23 0 91,23 0 0,-23 0-90,23 0 0,-22 0 0,21 0-1,-21 0-89,22 0 90,-23 0 0,23 0-90,-23 0 90,23 0-90,-23 0 0,23 0-1,-22 0 1,21 13 0,-21-10 0,9 10 90,0 0-90,3-10 90,0 10 0,-3 0-1,0 3-89,-10 0 90,10 10 0,0-9 0,-10 12 0,10 0-90,-13 0 0,13 0-1,-9 1 1,9 12 0,-13-10 0,0 23 0,0-22 90,13 9-180,-10 0 180,10-10-90,-13 24-1,0-24-413,0 23 414,0-9-90,0-1 89,0 10-89,0-9 90,0 12-180,0 0 180,0 1-180,0-14 90,0 10-90,-13-9 90,10 12 0,-10 1 0,13-14 0,0 10-90,-13-9-548,9 12 548,-9 0 0,13-12 0,-13 9 0,10-10 0,-10 14 0,0-14 0,10 10 0,-10-9 0,0 12 0,10 0 0,-10 1 0,0-14 0,10 10 0,-23-9 0,22 12 0,-9 1 0,1-1 0,8 0 0,-9-12 0,0 9 0,10-10 0,-10 14 0,0-1 0,10-12 0,-10 9 0,0-10 0,10 13 0,-10-12 0,0 9 0,9-10 0,-8 1 0,-1 9-315,9-23 315,-9 24 0,0-24 0,10 23 0,-10-22 0,0 22 0,10-23 0,-23 23 0,23-22 0,-10 22 0,0-23 0,10 24 0,-23-11 0,22 0 0,-22 11 0,23-24 0,-23 23 0,23-9 0,-23-1 0,23 10 0,-10-9 0,0 12 0,10-13 0,-23 10-584,22-9 584,-22 12 0,23 1 0,-10-1 0,0-13 0,10 11 0,-23-11 0,23 0 0,-10 11 193,0-24-193,10 10 0,-10 0 0,13-9 0,-13 9 506,9-13-506,-9 0 319,13 1-319,-13-1 654,10 0-654,-10-13 100,13 10-100,0-10 0,0 1 0,0 9 0,0-23 0,-13 23 0,10-23 0,-10 10 0,13-13 0,0 13 0,0-10 0,0 10 0,0-13 0,0 0 0,0 13 0,0-10 0,0 10 0,-13 0 0,10-9 0,-10 9 0,13-13 0,-13 0 0,-3 0 0,-1 0 0,-9 12 0,23-8 0,-23 9 0,10-13 0,-13 0 0,0 13 0,-1-10 0,1 10 0,-13-13 0,10 0 0,-11 0 0,1 13 0,10-10 0,-23 10 0,22-13 0,-9 0 0,0 13 0,9-10 0,-9 10 0,13-13 0,0 0 0,0 0 0,0 13 0,-1-9 0,14 8 0,-10-12 0,23 0 0,-23 0 0,23 0 0,-23 0 0,23 0 0,-23 0 0,22 0 0,-22 0 0,23 0 0,-10 0 0,0 0-1080,10 0-809,-10 0-359,13 0-210,0 0 0,-11 13 1,-2 3-1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32.2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68 204 1541,'11'-29'4768,"-2"0"-934,-9 13-2305,0 3 920,0 0-920,0 10 381,0-23-561,0 23 1756,13-23-2025,-10 22-91,10-9-179,-13 13-181,0 0 1,0-13 0,0 10-91,0-10 1,0 13 270,0 0-810,0 13 0,0-10 0,-13 23 0,10-22 0,-10 22 0,13-10 0,-13 13 0,10 0 0,-10 0 0,0 1 0,10-1 0,-10-13 0,13 10 0,0-10 0,-13 13 0,9 0 0,-9 1 0,13-14 0,0 10 0,0-23 0,13 23 0,-9-23-3392,9 23 3392,-13-23 0,13 23 0,-10-22 0,23 9 0,-23-13 0,10 0-810,-13 0-449,13 0 3212,-10 0-3572,23-13-270,-23 9 90,23-9-270,-22 13-1799,22-13-2698,-23 10 6566,10-10 0,-19 16 0,-2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27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110 126 24575,'9'-2'0,"0"1"0,-1-1 0,3-1 0,2-2 0,2-1 0,-1-3 0,-3-2 0,-4-1 0,-4-4 0,-7 0 0,-3 0 0,-5 2 0,0 6 0,-1 4 0,-6 4 0,-3 6 0,-10 6 0,3 8 0,1 10 0,10 4 0,8 0 0,7 1 0,10-6 0,3-2 0,13-4 0,2-9 0,6-4 0,-4-6 0,5-4 0,-7-4 0,0 0 0,-8-2 0,-5 0 0,-5 3 0,-1-1 0,-3 1 0,-1 1 0,-2 1 0,2-2 0,-3 2 0,3-2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32.4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97 87 1,'-28'-16'4677,"28"3"-1199,-39 13-2489,39 0 1462,0 0-1911,-13 0 471,9 0-741,-9 0 1851,13 0-2211,0-12-180,0 8-269,13-9-91,4 13-269,-1 0-271,10-13-809,-10 10-629,13-10 2608,-13 13 0,13 1 0,-10 1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32.8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88 2401,'10'-16'4588,"-2"-10"-1224,-8 23-2015,0-10 915,0 13-1005,0-13 356,0 10-535,0-10 1395,0 13-856,0 0-989,-13 0 0,10 0-181,-23 0-89,23 0-90,-23 13 0,23-10-90,-23 10-90,22 0 0,-9-10 90,0 10-180,10-13 90,-10 13 0,13-10-90,0 10 89,0-13 1,0 13 720,13 16-630,-10-9 0,10 6 0,-13-26-90,13 13 0,-9-10 89,9 23-89,0-23 0,-10 10 0,10 0-90,-13-9 90,0 21 0,0-21-90,0 9 90,0-13-90,-13 13 0,10-10 0,-10 23 0,13-23-180,-13 10 0,9-13-179,-22 0-181,23 0-270,-10 13-179,13-10-270,-13 10-271,10-13-268,-23 0-181,23 0-1979,-23-13-2878,23 10 6836,-10-10 0,4 18 0,-2 1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33.0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88 7443,'9'-45'9830,"-1"16"-4549,-8 16-4471,0 13 629,13 0-899,-10 0-1,10 0-89,0 13 0,3-10-91,0 10-89,10 0 0,-10-10 0,1 23-90,9-10 0,-10 1-90,0 8 0,10-21 0,-10 22 0,0-10-90,10 0-90,-22 10-90,22-23-90,-23 23-180,23-22-989,-23 8 360,23 1-1710,-23 4 1080,10-1-90,-13-3-270,0-13-292,0 0 0,-2 9 0,-2 2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33.3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386 88 0,'-1'-29'5171,"14"13"-1038,-39 3-2514,39 0 939,-10 9-1208,10-9 605,-13 13 2452,0 0-887,-13 0-2621,10 0-179,-10 13 1619,-13 29-2339,6-6 0,-35 19 0,36-25 0,-20-1 0,22 0 0,-12-13 0,13 10 0,-10-10 0,23 1-630,-23 8-270,23-21-179,-23 9-180,22 0-270,-9-10-270,1 10-90,8-13-270,-9 13-1529,13-10-2698,0 10 6386,0-13 0,-9 2 0,-3 1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33.7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16 234 3187,'-2'-16'6026,"14"-10"-2294,-38 23-2203,26-10 559,0 0-1099,0 10 269,0-10-628,0 0 1406,0 10-1587,0-10-89,0 13-90,13 0 0,-10 0-90,23-13-90,-9 9 0,-1-9 0,10 13 0,-10 0 0,0-13-90,10 10 0,-10-10 629,27 0-359,2 10 90,-13-10 0,7 13 89,-35 0 1,9-13 0,-13 10-90,13-10-1,-10 13-89,10 0 180,0 0-270,-10 0 270,10 0-270,-13 0-180,0 0 0,0 13 0,0-10 0,0 23 0,0-10 0,0 0 0,-13 10 0,10-9 0,-10 12 0,13 0 0,0 0 0,-13 0 0,10 1 0,-10-1 0,0 0 0,9 0 0,-9 0 0,13 1 0,-13-1 0,10-13 0,-10 10 0,0-10 0,10 13 0,-10-12 0,13-5 0,0 1 0,0-9 0,-13 22 0,10-23 0,-10 23 0,13-23 0,0 10 0,0-13 0,0 0 0,0 13-720,0-10-719,0 10-360,0 0-270,0-10-180,0 10-2428,0-13-3688,0 0 8365,-13 0 0,3 4 0,-11 1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34.2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185 29 5051,'-28'-16'6207,"27"3"-4408,-38 13 1342,26 0-1612,10 0 321,-23 13-681,23-10 171,-23 10-440,23-13 737,-10 0-828,0 0-89,10 0-180,-10 0-1,13 0-89,13 0 0,3 13-90,13-10-180,13 10-180,4-13-855,12 0 855,13 13-1076,4-9 1076,13 9-1214,-1-13 1214,1 13 0,-38-12 0,0 1 0,41 11 0,-3-13 0,-4 0-795,-22 0 795,22 0-68,-22 0 68,9 0 0,0-13 0,-9 10 0,-4-10 432,-2 13-432,-11 0 1016,0 0-1016,-2 0 0,-14 0 969,0-13-969,0 9 890,0-9-890,-12 13 537,9 0-537,-23 0-196,10 0-614,-13 0-6925,0 0 5666,-13 0-1709,-3 0-2788,-27 0 6566,11 0 0,-29 3 0,8 1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1:34.5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187 30 1944,'-29'-17'5127,"14"5"-1978,-40 12-1890,39 0 757,-10 0-846,23 0 533,-23 0-624,22 0 1240,-9 0-1330,13 0 1,0 0-91,13 13-89,-9-10-91,22 10-89,3-13-1,3 13 1,23-10-917,-9 10 646,25 0 1,-9-10-1075,22 10 984,-22-13-89,22 0-90,-22 0 0,9 13 0,-13-10 0,1 10-452,-1-13 452,-12-13-1,9 10-89,-23-10 90,23 13-110,-22 0 110,9 0 541,-13 0-631,-13 0 911,-3 0-911,13 0 426,-19 0-426,32 0 138,-36 0-138,10 0-270,-13 0-360,0-13-179,0 10-361,0-10-179,-13 13-270,10 0-360,-10 0-270,13 0-1888,-26 0-2969,6 0 7106,-22 0 0,5 10 0,-3 3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8:44.63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47 0 24575,'-7'33'0,"2"2"0,-3 21 0,1 6 0,0 8 0,0 16 0,4 1 0,1 1 0,3-2 0,4-18 0,1-12 0,5-15 0,-2-19 0,0-10 0,-2-7 0,8-4 0,6-5 0,25-8 0,14-15 0,10-8 0,1-14 0,-17-1 0,-13 0 0,-14 2 0,-10 6 0,-6 2 0,-6 0 0,-3-2 0,-1 4 0,0 1 0,0 7 0,-1 9 0,0 5 0,-1 11 0,1 5 0,-2 26 0,0 7 0,1 22 0,-1 9 0,1 3 0,0-3 0,3-3 0,1-19 0,1-12 0,0-11 0,-2-12 0,-1-3 0,-3-3 0,0 0 0,-2-1 0,3 1 0,0-1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8:45.57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1 167 24575,'49'-32'0,"3"1"0,8-4 0,4 4 0,-19 12 0,-5 6 0,-21 7 0,-12 6 0,-6 0 0,-7 14 0,1 0 0,-2 8 0,-1-2 0,2-4 0,0-7 0,2-2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8:46.02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 0 24575,'-1'55'0,"0"-8"0,1 18 0,1-19 0,0-7 0,1-15 0,0-14 0,-1-5 0,-1-3 0,-1-1 0,-1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28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24575,'18'19'0,"3"8"0,10 18 0,-6-3 0,-8-1 0,-8-14 0,-5-7 0,-4-10 0,-2-12 0,-5-14 0,1-12 0,-3-11 0,5 2 0,2-2 0,3 9 0,1 5 0,2 8 0,0 8 0,1 5 0,0 1 0,2 2 0,5 1 0,0 0 0,1 1 0,-7 1 0,-2-2 0,-4-1 0,-1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8:54.95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15 234 6453,'-5'-42'2699,"9"23"-2339,-17-7-91,13 26 1,0-13-90,0 10 0,0-10 0,0 13 270,0-13-180,0 10-91,0-10 1,0 13 5577,0 0-5307,0-13-601,0 9 601,0-9-91,0 13 2340,0 0-2429,0 13 180,0-9-271,0 9-179,13 0 180,-10-10 781,10 23-871,-13-23-90,13 23 90,-10-23-90,10 23 90,-13-10-90,13 1 90,-10 9-180,23-23 180,-22 23-180,9-10 180,0 0-180,-10 10 0,23-23 0,-23 10 90,10 0-90,0-9 0,-10 9-90,10-1 90,-13-8 0,13 9 0,-10-13 90,23 13-90,-22-10 0,9 10 0,-13-13 0,13 0 0,-10 0 90,23-13-90,-23 10 90,10-10-180,0 0 180,-10-3-90,10-1 90,0-9-179,-10 10 269,10 0-180,-13-10 90,0 10 0,0-13 90,0 12-1,0-9 91,0 10-90,0 0 90,0-10-90,0 10 90,0 0-90,0-10 90,0 22-180,0-22 180,0 23-180,-13-10 90,10 13-90,-10-13 90,13 10-90,0-10 0,0 13 90,0 0-90,-13 0 0,10 0 90,-10 13-90,13-10 90,0 23-90,0-23 90,0 23-90,0-22 89,13 22 1,-10-10-90,10 13 0,-13-13 90,0 10-90,0-10 0,13 14 0,-10-1 0,10 0 0,-13 0 0,13 0 0,-9 1 90,9-1-180,-13 0 180,12 0-180,-8-13 180,9 10-90,-13-10 0,0 14 0,13-14 0,-10 10 0,10-23 0,-13 23 0,0-10 0,0 0 0,13-3 0,-10-13 0,10 13 0,-13-9 0,0 22 0,0-23 0,0 23 0,0-23 0,0 10 0,0-13 0,0 13 0,0-10-90,0 10 0,13 0-89,-10-10-1,10 10 0,-13-13-1889,0 0 1169,0 13 1,0-9-270,0 9-181,0-13-1034,0 0 1,-5 8-1,-2 3 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8:55.51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47 175 1159,'-3'-16'3418,"15"3"62,-38 13-2401,26 0 925,0 0-1195,-13-13 654,10 10-834,-10-10 1948,13 13-599,0 0-1708,13-13-90,-10 10 90,10-10-270,-13 13 180,13 0-180,3-13 0,0 9-180,-3-9-90,0 13-180,3-12 1,1 8-271,-4-9-179,-13 13-1,13 0-89,-10 0-181,23-13-179,-23 10-720,10-10-629,-13 13 2698,13 0 0,-23 11 0,7 2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8:55.79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18 58 0,'-3'-28'2741,"14"12"898,-37 3-2650,26 13 5572,0 0-6022,13 13 802,-9-10-712,9 10 2878,-13-13-3058,0 13 1,13 3-90,-10 0 0,10 10-90,-13-23-1,13 23-89,-10-22 0,10 22 0,-13-10-90,0 0 0,0 10-90,13-23 90,-10 23-180,10-23 90,-13 23-180,0-22 90,0 22-270,0-23 1,0 10-91,0-13-180,0 13-89,0-10-181,0 10-179,0 0-181,0-10 1,0 10-270,0-13-1080,0 13 2609,0-10 0,-4 12 0,-1-14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4:58:56.75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14 58 2395,'-4'-16'3058,"7"3"-606,-16 0-1642,13 10 634,0-10-814,0 13 425,0 0-515,13 0 1085,-10 0-1175,10 0-1,-13 0 1980,0 0-2159,0 13-90,0-10 0,0 23-90,0-23 90,0 23-180,0-22 90,0 22-90,0-23 89,-13 23-89,10-23 90,-10 23-90,13-23 90,0 23-180,0-23 180,0 10-90,0-13 90,0 0 0,0-26-90,0 20 90,0-33-90,0 36 180,0-10-180,0-13 180,0 19-180,0-32 180,0 36-180,0-10 90,0 13-180,0 0 270,0-13-180,0 10 180,0-10-180,0 13 180,0 0-90,13 0-90,-10 0 0,23 0-90,-22 0 90,22 13-180,-23-10-90,10 10-180,0 0-269,3-10-181,0 10-269,10-13-360,-23 13-1260,10-9-1798,0 9 4587,-9 0 0,7-6 0,-13 10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2:30.52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84 1 24575,'-11'11'0,"-1"3"0,3 3 0,-2 4 0,3 2 0,1 0 0,1 0 0,1-4 0,0-1 0,3-1 0,0 0 0,1 2 0,0-3 0,0 2 0,0-4 0,0 2 0,1 1 0,0 1 0,0 0 0,0 1 0,0-3 0,1 2 0,1 0 0,1 1 0,0-3 0,2 3 0,0-1 0,2 1 0,2 1 0,1-3 0,1 0 0,1 0 0,-1 0 0,1-1 0,2 1 0,-1-2 0,1-1 0,0-3 0,1 1 0,0-4 0,-2-1 0,0-1 0,-2-1 0,0-2 0,-1 0 0,1-3 0,-2 0 0,1 0 0,-1 0 0,2-2 0,-2 1 0,1-1 0,-3 1 0,3-4 0,-1 2 0,4-3 0,2-3 0,1-2 0,3-2 0,-1-4 0,-3 1 0,0-2 0,-3 0 0,-1 0 0,0-1 0,-3 3 0,0-2 0,-3 3 0,0-1 0,-1-1 0,1 1 0,-1 1 0,1-3 0,-2 4 0,1-2 0,-2 0 0,1 1 0,-3 0 0,1-2 0,-1 0 0,0-1 0,1 0 0,-1-2 0,1 3 0,-1-5 0,0 2 0,0-2 0,0 4 0,0 2 0,0 4 0,0 2 0,0 0 0,-1 4 0,1 0 0,-1 0 0,0 2 0,1 1 0,-1 0 0,0 2 0,-2 7 0,0 4 0,-1 6 0,0 4 0,2 0 0,0 5 0,0 0 0,2 4 0,-1-1 0,1-1 0,0 2 0,0-4 0,1 1 0,0 0 0,2-2 0,-1-2 0,3 1 0,1-3 0,2 0 0,3 4 0,1 0 0,2 0 0,6 4 0,1-2 0,4 1 0,2 1 0,-3-5 0,0-2 0,-4-5 0,-5-7 0,-6-4 0,-4-3 0,0-2 0,0-1 0,2 0 0,0-1 0,-3 0 0,1 0 0,-1-4 0,1-3 0,-1-1 0,0-3 0,-1 3 0,-1 0 0,-1 4 0,-1 2 0,-1 2 0,-1 2 0,1 0 0,-1 1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5:02:32.57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0 175 24575,'4'-3'0,"3"-1"0,5-4 0,2-2 0,2-5 0,0 0 0,-1 0 0,3 1 0,0 0 0,-1 2 0,-3 2 0,2 1 0,-4 3 0,3 0 0,-2 2 0,2-1 0,0 2 0,1-2 0,-1 3 0,-1 0 0,1 1 0,-3 0 0,4 0 0,-2 0 0,6 0 0,-1 2 0,-2 0 0,-4-1 0,-7 0 0,-3 1 0,-3 0 0,-5 0 0,-4 0 0,-1 0 0,0 0 0,5-1 0,0 0 0,0-1 0,-5 0 0,-2-1 0,1 1 0,0-1 0,4 1 0,1-1 0,4 0 0,0 1 0,2-1 0,0 12 0,2 4 0,0 15 0,1 6 0,-1 2 0,0 7 0,-2-5 0,1-5 0,-1-7 0,0-7 0,0-5 0,0-2 0,0-5 0,0-4 0,0 1 0,0-3 0,0 1 0,0-1 0,1-1 0,-1 0 0,1 0 0,-1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29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24575,'20'30'0,"-2"-1"0,7 15 0,-7-11 0,-2-6 0,-3-8 0,-2-5 0,-2-5 0,-3-5 0,-1-2 0,-3-2 0,1 0 0,1-2 0,2-1 0,5-8 0,3-8 0,4-6 0,5-11 0,-2 4 0,-2-2 0,-7 8 0,-5 6 0,-4 8 0,-2 5 0,-2 4 0,-2 2 0,-4 4 0,0 2 0,-3 4 0,6-4 0,1-1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5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 24575,'-17'-1'0,"-1"1"0,-3 1 0,-1 1 0,5 3 0,2 2 0,1 9 0,4 8 0,3 3 0,5 6 0,9-1 0,4-5 0,9-1 0,5-10 0,2-6 0,-4-5 0,-3-6 0,-5-3 0,0-2 0,0-4 0,-1-3 0,-1-2 0,-2-4 0,-3-1 0,-3-2 0,-5 1 0,-4 0 0,-3 3 0,-1 4 0,-2 5 0,3 4 0,-3 2 0,1 2 0,-3 3 0,-2-1 0,4 1 0,0 1 0,6-2 0,0 1 0,3-1 0,0-1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29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1 24575,'-8'1'0,"-5"3"0,-6 4 0,-2 8 0,-6 10 0,5 4 0,3 3 0,3 4 0,7-1 0,2 0 0,5-8 0,5-7 0,0-10 0,3-5 0,5-3 0,2-3 0,4-3 0,3-4 0,-1-8 0,-1-5 0,-4-7 0,-4 1 0,-5-2 0,-3 8 0,-1 5 0,-1 7 0,0 7 0,1 8 0,8 13 0,4 6 0,8 7 0,7-3 0,4-3 0,-2-6 0,1-5 0,-14-9 0,-6-5 0,-7-2 0,-3 0 0,2-2 0,-4-6 0,-3-4 0,-1-10 0,-1 9 0,3-1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30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24575,'3'43'0,"6"13"0,6 6 0,3 6 0,4 11 0,-5-10 0,4 5 0,-7-23 0,-2-11 0,-7-21 0,-1-7 0,-3-7 0,-2-3 0,0-1 0,-4-1 0,4 0 0,-2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30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71 24575,'15'-9'0,"5"-2"0,2-1 0,4 0 0,-5 2 0,-3 4 0,-6 2 0,-4 2 0,-4 1 0,-3-1 0,1 2 0,-2-1 0,1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31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24575,'1'22'0,"2"-1"0,2 3 0,2-3 0,-1-4 0,-3-6 0,-1-6 0,-1-2 0,1-4 0,0 2 0,1-3 0,-1-3 0,-1 3 0,-1-2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31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24575,'-3'0'0,"0"0"0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32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4 24575,'-15'-1'0,"0"-1"0,-2 3 0,-1-1 0,-3 3 0,-1 2 0,-2 4 0,2 4 0,0 9 0,7 2 0,3 4 0,6 1 0,7-5 0,7-1 0,4-6 0,8-4 0,3-4 0,1-3 0,7-4 0,-8-1 0,2-3 0,-7-2 0,-2-7 0,-2-6 0,-2-3 0,-4-4 0,-4 5 0,-2 0 0,-2 4 0,-5 1 0,-2 4 0,-5 4 0,0 3 0,0 2 0,3 1 0,0 0 0,3 0 0,2 1 0,2-1 0,1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33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24575,'16'21'0,"4"10"0,-2 5 0,-3 1 0,-6-6 0,-5-11 0,-2-7 0,-1-13 0,-2-13 0,1-10 0,1-7 0,5-5 0,3 5 0,4-3 0,1 9 0,1 4 0,1 6 0,-1 6 0,0 2 0,-1 4 0,0 3 0,2 4 0,-1 7 0,-1 2 0,-6 5 0,-3-4 0,-4 3 0,-1-4 0,0-1 0,0-4 0,0-4 0,0-3 0,-2-1 0,1 1 0,-2-2 0,1 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34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24575,'-8'16'0,"2"-2"0,4-2 0,3-5 0,3-1 0,8-4 0,7 0 0,3-1 0,7 3 0,-3 4 0,-1 5 0,-4 5 0,-8-2 0,-6 3 0,-5 4 0,-7 2 0,-4 4 0,-5-8 0,-1-4 0,-1-8 0,4-5 0,0-1 0,4-3 0,0 1 0,1-1 0,5 0 0,-2 0 0,2 0 0,0 1 0,1 1 0,1-2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35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24575,'14'70'0,"-3"-20"0,3 4 0,2 17 0,1 3-667,0-1 0,0 1 667,-1 6 0,1-1 0,-4-11 0,1-1 0,2 4 0,-1-1 217,-2-12 0,-1-2-217,8 35 221,-12-42-221,-3-22 0,-4-16 0,-2-10 679,1 0-679,-5-5 0,5 4 0,-4-4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36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24575,'11'13'0,"-3"0"0,6 8 0,-7-7 0,-2-5 0,-5-2 0,-3 0 0,-2 5 0,-5 7 0,-2 4 0,-3 4 0,0 2 0,1-4 0,4-2 0,2-6 0,4-7 0,6-11 0,6-15 0,6-18 0,4-6 0,2-7 0,-5 12 0,2-2 0,-3 14 0,-2 3 0,-2 11 0,-4 4 0,-1 3 0,2 1 0,6 5 0,11 10 0,7 7 0,7 9 0,-3 0 0,9-1 0,-14-12 0,0-5 0,-15-10 0,-5-2 0,0-1 0,-2 0 0,-2 0 0,-1 0 0,-5 1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51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24575,'13'26'0,"1"11"0,3 23 0,-4-2 0,-1 11 0,0-8 0,0-1 0,0-6 0,-1-17 0,-5-10 0,-2-15 0,-2-11 0,-2-8 0,0 1 0,0-2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38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0 24575,'-2'20'0,"-1"11"0,1 17 0,0 5 0,-1 3 0,1-13 0,0-12 0,0-14 0,0-16 0,2-14 0,0-11 0,2-8 0,4-6 0,6 5 0,4 3 0,1 5 0,4 10 0,9 5 0,4 3 0,14 5 0,-6 1 0,-4 5 0,-10 5 0,-9 8 0,-6 3 0,-1 8 0,-4 0 0,-5 5 0,-1-5 0,-4 2 0,0-7 0,-2-3 0,1-8 0,1-6 0,0-4 0,1-1 0,8-1 0,3-1 0,0 1 0,0-1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39.2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24575,'-7'24'0,"4"10"0,10 8 0,8 8 0,7-7 0,4-6 0,-2-15 0,-7-6 0,-3-8 0,-6-6 0,0-1 0,2-3 0,4-3 0,5-5 0,5-9 0,9-11 0,-2-4 0,-1-1 0,-8 4 0,-11 10 0,-4 5 0,-4 3 0,-2 5 0,-1 3 0,-5 14 0,1 4 0,-1 17 0,5 2 0,8 5 0,2-2 0,10-4 0,0-11 0,-1-4 0,-2-9 0,-9-4 0,-1-3 0,-3 1 0,-1-1 0,-1 0 0,0-1 0,-1 0 0,-4 1 0,1 0 0,-1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40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1 134 24575,'0'29'0,"1"2"0,0-5 0,1-4 0,0-6 0,0-10 0,1-7 0,4-15 0,1-7 0,13-17 0,-3 6 0,4 0 0,-6 12 0,-9 13 0,-1 5 0,-3 4 0,3 2 0,5 9 0,-2 1 0,1 9 0,-7-4 0,-1-3 0,-2-1 0,3-8 0,-1-3 0,6-12 0,4-7 0,9-10 0,2-2 0,5 2 0,-3 4 0,0 7 0,-5 2 0,-1 6 0,-6 3 0,-4 3 0,-2 6 0,-1 6 0,1 4 0,0 12 0,-2 0 0,-3 5 0,-2-5 0,-2-2 0,0-8 0,-1-4 0,1-5 0,0-3 0,0-2 0,1 0 0,-2-1 0,1 0 0,-1 0 0,1-1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41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24575,'2'46'0,"1"14"0,1 11 0,2 13 0,-3-3 0,3-4 0,-3-15 0,2-23 0,-3-23 0,3-26 0,5-22 0,4-21 0,2-2 0,2 1 0,-6 19 0,2 6 0,-6 13 0,1 8 0,0 4 0,7 2 0,7 6 0,10 11 0,-2 6 0,-1 12 0,-12-6 0,-8 1 0,-7-3 0,-11-2 0,-3 1 0,-9-2 0,-4-4 0,0-2 0,-4-2 0,4-5 0,4-2 0,9-3 0,7-6 0,4 0 0,0-1 0,0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41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126 143 24575,'9'-7'0,"-1"0"0,3-6 0,-3 0 0,-1-2 0,-3-2 0,-4 1 0,-7-1 0,-1 1 0,-8 4 0,3 6 0,-3 2 0,0 6 0,-3 2 0,-1 4 0,0 8 0,4 5 0,4 6 0,6 2 0,3 1 0,4-3 0,2-2 0,6-1 0,7-3 0,2-2 0,4-2 0,-3-8 0,-1-4 0,-3-4 0,0-1 0,-3-2 0,0-3 0,1-3 0,-1-6 0,-2-2 0,-1-4 0,-7 0 0,-5 2 0,0 7 0,-1 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42.5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 24575,'18'7'0,"0"1"0,5 12 0,-4 7 0,-6-1 0,-5 3 0,-6-8 0,-2-5 0,-1-4 0,0-8 0,1-13 0,2-7 0,3-16 0,4 1 0,0 2 0,1 7 0,-2 9 0,-3 4 0,0 4 0,1 3 0,2 0 0,3-1 0,4 0 0,-1-2 0,-2 1 0,-2-1 0,-4 1 0,0-1 0,-3 2 0,-1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43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 13 24575,'-21'-3'0,"1"2"0,0 1 0,1 3 0,-4 4 0,6 1 0,-2 7 0,5 2 0,6 5 0,3 1 0,5-3 0,5 1 0,4-6 0,4-3 0,1-5 0,1-5 0,-4-2 0,1 0 0,-3-2 0,-1 0 0,1-3 0,3-6 0,-1-4 0,-1-5 0,-5-1 0,-2-2 0,-4 4 0,0 0 0,-2 6 0,-1 2 0,-2 4 0,-4 0 0,2 4 0,2 1 0,-1 2 0,2 0 0,1 0 0,0 0 0,3 0 0,0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44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5 24575,'-5'-3'0,"1"2"0,0 1 0,-2 1 0,-2 1 0,-2 5 0,-3 5 0,3 8 0,1 4 0,4 6 0,3 3 0,4-1 0,5 6 0,6 1 0,2 2 0,2 4 0,3-1 0,0 1 0,0-8 0,-6-9 0,-5-14 0,-6-8 0,-3-4 0,-1-1 0,-2-1 0,-5-7 0,4 5 0,-2-5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44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88 24575,'11'-5'0,"9"-5"0,8-3 0,1-3 0,-3 6 0,-7 0 0,-4 3 0,-3 0 0,-4 2 0,-2 2 0,-2 2 0,-4 0 0,-5 1 0,-8 3 0,5-1 0,-3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45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0 190 24575,'5'-1'0,"13"-5"0,24-10 0,40-12 0,-34 11 0,3 0 0,14-2 0,0 0 0,-15 4 0,-4 2 0,37-9 0,-44 10 0,-27 8 0,-13 4 0,-7 2 0,0 1 0,-11 5 0,-7 2 0,-5 5 0,10-6 0,7-2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4:52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24575,'34'-10'0,"5"0"0,10-3 0,10-3 0,0 3 0,5 0 0,-19 6 0,-10 2 0,-18 2 0,-13 2 0,-3 0 0,-4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45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24575,'3'39'0,"-1"4"0,3 11 0,-3 1 0,1-13 0,-1-5 0,-1-9 0,0-8 0,-1-7 0,0-4 0,0-6 0,0-1 0,0 0 0,3 1 0,-1-1 0,6 0 0,0-2 0,-2 0 0,0-1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6:47.1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 33 24575,'-3'-5'0,"-1"1"0,1 0 0,-3 0 0,-1 0 0,-3 1 0,-4-1 0,-4 1 0,1 2 0,-6 2 0,3 0 0,-1 1 0,0 1 0,-3 3 0,-2 4 0,2 3 0,-1 5 0,10-2 0,4 3 0,5-2 0,4 0 0,1 0 0,4-1 0,3 0 0,4-2 0,5 0 0,3-2 0,5-3 0,-2-1 0,3-4 0,-5-2 0,-3-2 0,1-1 0,-5 1 0,1-1 0,-6 1 0,-2 0 0,0 2 0,-1 1 0,0 3 0,-1 1 0,-2 1 0,0 1 0,-2 0 0,-2 0 0,-1 2 0,-4-1 0,-2 3 0,-1-3 0,-2-1 0,-1 0 0,1-5 0,-1 0 0,2-3 0,-1 0 0,1-1 0,-3 0 0,4 0 0,-1 0 0,3 0 0,5 0 0,0 0 0,3 0 0,-1-1 0,1 1 0,-1 1 0,-1 0 0,-1-1 0,1 0 0,0-1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03.7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3409 24575,'1'-2'0,"-1"1"0,0-1 0,0 2 0,0-2 0,2-2 0,-2-19 0,3-4 0,-1-20 0,2 1 0,0-3 0,1-4 0,-1 6 0,-2 1 0,0-2 0,-1 5 0,0-2 0,0-1 0,0 3 0,1 1 0,1 2 0,-1 0 0,0-1 0,1 2 0,-2-4 0,1 2 0,0-3 0,1-6 0,0-2 0,0 0 0,0-5 0,-1 6 0,3-5 0,-2 7 0,3-3 0,-2 3 0,-1 1 0,1-4 0,-3 3 0,1 1 0,1-6 0,0-2 0,2-9 0,-3 0 0,5-11 0,-5 4 0,3-2 0,-5-6 0,1 8 0,0 0 0,1-6 0,0 8 0,0 1 0,0-5 0,-1 5 0,1-8 0,0 6 0,2-6 0,0 6 0,0-3 0,0-3 0,-1 9 0,-2 6 0,1 6 0,0 17 0,0 6 0,-1 14 0,0 7 0,-1 8 0,0 3 0,6-2 0,8 2 0,9-3 0,16 0 0,11 0 0,9 1 0,18-2 0,-4 3 0,0-2 0,-4 3 0,-9-2 0,9 1 0,1 0 0,22 1 0,-39 1 0,1 1 0,-2 0 0,2 0 0,4 0 0,0 0 0,31 0 0,-7-1 0,-2 0 0,5 0 0,14 0 0,-47 0 0,0 1 0,5 1 0,0-1 0,-4 1 0,0 0 0,-1-1 0,0 1 0,1-1 0,0-1 0,44 0 0,-3 0 0,-39 0 0,-1 0 0,43 0 0,-47 0 0,2 0 0,3 1 0,1 1 0,-1-1 0,2 0 0,9 0 0,-1 1 0,-2 0 0,0 0 0,6 0 0,0 0 0,-7 2 0,0 1 0,3-2 0,1 1 0,-1 1 0,0-1 0,-4-2 0,-1 0 0,-2 0 0,0 1 0,9-3 0,1 1-321,-1 1 0,2 1 321,9-2 0,2-1 0,-8 2 0,-1-1 0,-1 0 0,-1 0 0,-9-1 0,-1 0 0,-3 1 0,-1 1 0,1-2 0,-1 0 0,42 2 0,-5 0 0,-40 0 0,1 0 0,-3 0 0,2 0 0,13 1 0,2 0 0,-7-2 0,1 0 0,7 2 0,0 0 0,-4-2 0,-1 1 0,-4 1 0,0-1 0,4 0 0,0 1 0,-5-3 0,-2 1 0,0 0 0,1 1 0,9-1 0,0 1 0,-5 0 0,-1 0 0,-1-1 0,0 1 0,2-1 0,-1-1 0,-7 1 0,-2 0 0,7-1 0,-1 0 0,-6 1 0,0 1 321,4-2 0,1 0-321,-4 1 0,0 1 0,1-2 0,2 0 0,4 1 0,1-1 0,-4 0 0,0 0 0,4 0 0,1 0 0,5 2 0,1-1-348,2 0 1,3 0 347,5 2 0,2-1 0,-6 0 0,1-2 0,5 0 0,0 0 0,-5-1 0,-2 0 0,-1 0 0,-1 0 0,3 1 0,-2-1 0,-10 1 0,-2 0 0,-5 0 0,0 1 0,1-1 0,-1 0 0,37 0 0,3-1 0,-21-3 0,-7 0 695,-13 0-695,-3 0 0,15-3 0,10-2 0,16-2 0,-37 4 0,1 1 0,-3-1 0,0 0 0,2 1 0,0 0 0,34-6 0,-2 3 0,-18 3 0,0-2 0,4 6 0,-1-1 0,4-1 0,10 1 0,6-1 0,-2-2 0,-39 5 0,0-1 0,40-2 0,-3 0 0,-14 0 0,-3 1 0,-8 0 0,14 2 0,16-1 0,-42 2 0,0-1 0,44 0 0,2 1 0,-27 1 0,-7 0 0,-21 0 0,-10-1 0,-11 0 0,0-1 0,2 1 0,3-1 0,6 0 0,-2 0 0,-1 0 0,-10 1 0,-3 0 0,-8 0 0,-2 0 0,-2 0 0,-1 0 0,-1 1 0,2 9 0,-1 6 0,3 50 0,0 11 0,-1-5 0,1 10 0,-1-3 0,-3-25 0,-1 6 0,-2 2 0,-1 3 0,-6 11 0,-3 0 0,-2 0 0,-1 7 0,3-8 0,2 2 0,3-8 0,4 1 0,-2-8 0,1-2 0,-2 2 0,2-6 0,2 1 0,0 4 0,2 2 0,-1-1 0,0 7 0,0-3 0,1 10 0,0-9 0,0 9 0,0-10 0,0-2 0,0 2 0,1-7 0,0 0 0,0 8 0,0-6 0,0 6 0,1-9 0,-1-2 0,0-5 0,-1-2 0,3 3 0,-2-3 0,0-4 0,3 5 0,-3-9 0,3 3 0,-2-9 0,0 1 0,0-6 0,0-4 0,0-3 0,-1-9 0,-1-4 0,0-3 0,0-3 0,0 1 0,0 1 0,0 1 0,2 0 0,-1 1 0,0-3 0,0 0 0,0 0 0,0 0 0,1 2 0,0 1 0,0 1 0,0 0 0,-1-1 0,0-1 0,-1-3 0,-1-2 0,-2-2 0,-3-2 0,-3-3 0,-3 1 0,-3-4 0,1 3 0,0-1 0,3 1 0,2 2 0,2 1 0,3 0 0,-2-1 0,1-1 0,-3 0 0,1-1 0,0 0 0,0-2 0,-1 1 0,0-2 0,1 0 0,-2 2 0,4 0 0,-2 1 0,4 2 0,2 3 0,5 4 0,5 5 0,5 3 0,0 0 0,1 0 0,1-1 0,-1-1 0,3 0 0,-4-3 0,-1-3 0,0 0 0,-1 1 0,3 1 0,-3 1 0,0-1 0,-5-3 0,0-1 0,-4-1 0,1 1 0,-1-1 0,0 0 0,-1-2 0,1-3 0,0-4 0,2-5 0,4-5 0,1-3 0,2-1 0,-1-2 0,-2 5 0,-2 0 0,-2 5 0,-2 1 0,0 4 0,-1 2 0,0 1 0,-2 3 0,1 1 0,-3 1 0,-5 1 0,-7 4 0,-5-1 0,-4 5 0,1-2 0,1 1 0,3 0 0,6-4 0,3 0 0,5-2 0,3 0 0,9 1 0,3-2 0,12 0 0,-2-1 0,2 1 0,-5-2 0,-3 2 0,-7-1 0,-3 1 0,-5 3 0,-2 4 0,-7 4 0,-4 3 0,-5 1 0,-2-2 0,2-2 0,3-3 0,5-4 0,4-2 0,5-2 0,8-4 0,4 1 0,6-3 0,5 1 0,-3 3 0,1 0 0,-6 1 0,-6 1 0,-4 0 0,-9 2 0,-7 0 0,-10 0 0,-7 2 0,-4-3 0,4 1 0,7-2 0,9 0 0,6-1 0,4-2 0,3 0 0,1-1 0,4-2 0,3 2 0,4-1 0,3 2 0,-1 1 0,1 1 0,-5 3 0,-4 2 0,-2 0 0,-4 2 0,-3 0 0,-3 1 0,-7-1 0,-10-2 0,-3-2 0,-8-1 0,9-1 0,3 0 0,12-2 0,5-1 0,7-1 0,1-4 0,4 0 0,2-1 0,7 1 0,2 1 0,2 3 0,1 2 0,-1 3 0,-2 1 0,-5 0 0,-5 2 0,-5-2 0,-5 1 0,-3 0 0,-5 0 0,-4-1 0,-3 1 0,-1-3 0,2 0 0,3-1 0,4-1 0,4 0 0,3 0 0,2 0 0,0-1 0,3 0 0,1 1 0,6-3 0,6 3 0,5-2 0,8 3 0,-4 0 0,-4 1 0,-9 0 0,-9 2 0,-9-1 0,-5 1 0,-8 0 0,-3-2 0,-3 0 0,4-1 0,1-1 0,8-1 0,5 1 0,4-1 0,1 0 0,6-1 0,0-1 0,5 1 0,3 0 0,2 2 0,-1 1 0,-2 2 0,-7-1 0,-3 2 0,-3-2 0,0 2 0,-4-2 0,3 1 0,-1-1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09.3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24575,'-1'18'0,"1"11"0,6 23 0,4 5 0,4 19 0,-4-11 0,-2-3 0,-4-11 0,-3-14 0,0-9 0,-1-5 0,0-12 0,0-2 0,-1-6 0,1-2 0,-2 0 0,3-3 0,1-9 0,2-5 0,4-6 0,1-3 0,5 1 0,4 1 0,4 0 0,0 7 0,0 2 0,-1 6 0,-2 5 0,-2 2 0,-4 2 0,-1 4 0,-3 6 0,1 5 0,1 9 0,-4 3 0,-1 1 0,-4-3 0,-2-8 0,-3-5 0,-1-4 0,-3-4 0,-2-2 0,-5 1 0,-9-2 0,-4 1 0,-4-2 0,0 0 0,7-1 0,6 0 0,7 0 0,5 0 0,4 0 0,0 0 0,1 0 0,1-1 0,1-1 0,1-1 0,3-2 0,1 0 0,4 0 0,3 0 0,-5 1 0,1 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10.2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161 60 24575,'-12'-2'0,"-3"1"0,-4 1 0,-4 2 0,1 3 0,1 3 0,4 5 0,3 3 0,4 5 0,4 2 0,4-1 0,5 4 0,4-3 0,4 2 0,4-6 0,4-2 0,1-4 0,1-3 0,1-3 0,-6-5 0,-1-2 0,-3-2 0,0-3 0,1-1 0,0-3 0,2-4 0,1-4 0,-1-5 0,0-4 0,-7-3 0,-3 2 0,-4-1 0,-2 2 0,-4 2 0,-5 0 0,-7 4 0,0 4 0,1 6 0,5 6 0,4 3 0,-1 1 0,-1 2 0,-2 1 0,-2 1 0,1 4 0,0-1 0,2 1 0,2-1 0,4-3 0,0-1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11.7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24575,'-1'47'0,"1"3"0,-1-5 0,2 0 0,-1-13 0,3-1 0,-1-8 0,2-2 0,-1-5 0,-1-7 0,0-3 0,-2-4 0,1 0 0,-1 0 0,0 0 0,-1-1 0,-1 1 0,-1 0 0,1 2 0,2 1 0,1 3 0,2-1 0,1 4 0,4 4 0,2 6 0,1 1 0,2-4 0,-6-4 0,1-6 0,-4-2 0,-3-3 0,1 1 0,-2-2 0,0 0 0,-2 0 0,0-2 0,0 1 0,-1-1 0,2 0 0,-1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12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 24575,'16'-4'0,"6"-2"0,9 0 0,3-1 0,-7 2 0,-4 1 0,-6 1 0,-11 2 0,-5 0 0,-3 1 0,0 1 0,-1-1 0,0 1 0,1-1 0,0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13.0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24575,'1'26'0,"2"8"0,1 25 0,1-2 0,0 1 0,-1-16 0,-1-1 0,0-12 0,0-4 0,-2-5 0,0-10 0,-1-2 0,0-5 0,0 0 0,1 5 0,0 4 0,2 7 0,-1-2 0,2 3 0,-2-10 0,0-1 0,-2-6 0,-4-3 0,3 0 0,-3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13.6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36 24575,'13'-4'0,"0"1"0,11-2 0,0 1 0,12-1 0,2 1 0,-2-1 0,-10 3 0,-12 0 0,-9 1 0,-6 1 0,-4 2 0,-3 0 0,0 9 0,5-8 0,0 6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03:57:14.4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133 1 24575,'-17'0'0,"-3"2"0,4 2 0,-3 5 0,3 1 0,2 3 0,2 4 0,4 1 0,2 2 0,3 0 0,1 0 0,4-2 0,2-1 0,2-4 0,3-1 0,1-3 0,-1-3 0,1-2 0,-1-2 0,4-2 0,6-1 0,4 1 0,1-2 0,-2 0 0,-4-2 0,-2-2 0,-2-3 0,-2-1 0,-3-1 0,-1-2 0,-3-2 0,-1-4 0,-2 2 0,-4 0 0,-5 3 0,-1 2 0,-4 2 0,-2 2 0,2 5 0,0 0 0,4 3 0,1 0 0,-2 1 0,2 1 0,1-1 0,1 1 0,3-2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AB37-23E6-17EF-7895-D302B1E72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F7D92-E06B-DBC3-4426-B3AF2DCE4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DCB9-06B8-E9C9-3B9E-106D8465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22E6-CDC5-904E-9BCF-BE4F0DC43A2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4EF72-73E2-6EBF-91B6-29050880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05C8E-6A24-F8CC-2A33-507CF451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69FB-A77C-1A4D-AEAC-38F737EB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8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E969-2CCF-951E-53A5-8C04DCDD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27089-4202-A327-2DB5-84134B302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92950-62B5-A8AB-9161-1CD2090C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22E6-CDC5-904E-9BCF-BE4F0DC43A2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93C0D-4F08-F749-73A6-2EF55D4D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BC974-9F9B-1290-383D-9BFB2335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69FB-A77C-1A4D-AEAC-38F737EB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8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91387-F8F2-2DC9-1B63-18C3219ED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D055A-AE89-6213-6A5B-620EA9518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36697-8E51-B51F-5171-8E86AE4A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22E6-CDC5-904E-9BCF-BE4F0DC43A2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857A2-B917-8350-ED42-F74B5C48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39B65-D481-302C-D5B2-5A8422A6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69FB-A77C-1A4D-AEAC-38F737EB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3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C5FA-FEE0-1821-B51A-0DF1A171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6380-7D96-9607-C6D2-982259C7B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D3846-863C-79D7-8B71-23D9332C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22E6-CDC5-904E-9BCF-BE4F0DC43A2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DE154-B74A-5227-E626-E4464905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2C75F-AA16-6EB0-293F-48E66B23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69FB-A77C-1A4D-AEAC-38F737EB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EA1E6-6EEA-0E44-4719-2B5EB1CC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747E8-D040-63D3-FDE6-799A73BE7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324-21AD-3371-2080-82D50367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22E6-CDC5-904E-9BCF-BE4F0DC43A2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7DACB-52E4-D2E9-AFAA-687EA63B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4F983-F129-9DC6-EB3E-B072E313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69FB-A77C-1A4D-AEAC-38F737EB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3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7E61-1AEE-7338-072B-DBB22D36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EB555-C246-99FF-D43A-E74B04CEA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50ABC-9E46-02BB-0502-BFFEA3CB3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ACE30-CC37-0083-C1BF-5E26BD94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22E6-CDC5-904E-9BCF-BE4F0DC43A2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BD022-6347-7BB9-34A8-5920811B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AA30B-8566-C3BE-A36F-CE59705D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69FB-A77C-1A4D-AEAC-38F737EB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A68D-96A3-DF72-0C95-5D740823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0B04F-916E-8077-7F9F-23C6E239E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1CAA4-2482-AC80-0214-A615F2C10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7D06C-660B-EDE6-869C-D1AB71D59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6CFBDC-1A43-7561-150A-EAA4C0723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761DE-3D9B-CDF4-03C6-DBE6589D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22E6-CDC5-904E-9BCF-BE4F0DC43A2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3F6A0-B462-87AC-08FD-B1FAA515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55451-8F2C-6B1B-C1E5-7D665402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69FB-A77C-1A4D-AEAC-38F737EB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2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10EC-FA69-B0DF-73EE-56A9ABE9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6737B-3275-1898-DE95-379F9C8C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22E6-CDC5-904E-9BCF-BE4F0DC43A2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92A19-00B5-E3C4-5ADE-254A5BDA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3358F-3260-C7FF-8AA1-769C4A53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69FB-A77C-1A4D-AEAC-38F737EB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0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95112-C5DB-66AA-1683-4244D7A8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22E6-CDC5-904E-9BCF-BE4F0DC43A2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D7EE4-A3BE-C0E1-199F-DC5D493D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8FE9E-D240-FF80-8924-C2CBEBA2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69FB-A77C-1A4D-AEAC-38F737EB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6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21B8-BEC5-C7FE-019E-573C7241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2423B-004E-2E45-F742-AD295037F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EC488-7451-3744-8606-D2B3799CA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F9D34-A11D-F1DB-14B7-7D2C800D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22E6-CDC5-904E-9BCF-BE4F0DC43A2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DEDD9-1698-0B58-F6F2-D14550BC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27492-D61D-B5B5-A8B2-224BBEEC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69FB-A77C-1A4D-AEAC-38F737EB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4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D8DA8-90DD-FDAF-D11A-E0A4D6BE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512E0-9159-AF5B-870F-6DB08E7F4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4D55A-8206-AAFA-D127-0EEF02EC4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99EF3-BCF3-7574-BCA9-5B75C0E3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22E6-CDC5-904E-9BCF-BE4F0DC43A2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DDF42-0C61-C194-2F11-22D41BA8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5F1DE-A462-614D-5B5C-D84F2AC1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69FB-A77C-1A4D-AEAC-38F737EB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5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51C732-9300-BE18-535D-4C6B575A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5EE20-E6D6-C879-B2E6-D69C64C6D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F8CE9-A18A-2F01-9D57-8B2EB59F6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E22E6-CDC5-904E-9BCF-BE4F0DC43A2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89BB2-D90B-1FE5-942C-8B4D6EC4E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D6978-5C79-8018-199F-EA9E639B6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69FB-A77C-1A4D-AEAC-38F737EB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0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image" Target="../media/image67.png"/><Relationship Id="rId159" Type="http://schemas.openxmlformats.org/officeDocument/2006/relationships/customXml" Target="../ink/ink81.xml"/><Relationship Id="rId170" Type="http://schemas.openxmlformats.org/officeDocument/2006/relationships/image" Target="../media/image83.png"/><Relationship Id="rId191" Type="http://schemas.openxmlformats.org/officeDocument/2006/relationships/customXml" Target="../ink/ink97.xml"/><Relationship Id="rId205" Type="http://schemas.openxmlformats.org/officeDocument/2006/relationships/customXml" Target="../ink/ink104.xml"/><Relationship Id="rId226" Type="http://schemas.openxmlformats.org/officeDocument/2006/relationships/image" Target="../media/image111.png"/><Relationship Id="rId107" Type="http://schemas.openxmlformats.org/officeDocument/2006/relationships/customXml" Target="../ink/ink54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image" Target="../media/image62.png"/><Relationship Id="rId149" Type="http://schemas.openxmlformats.org/officeDocument/2006/relationships/customXml" Target="../ink/ink76.xml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image" Target="../media/image78.png"/><Relationship Id="rId181" Type="http://schemas.openxmlformats.org/officeDocument/2006/relationships/customXml" Target="../ink/ink92.xml"/><Relationship Id="rId216" Type="http://schemas.openxmlformats.org/officeDocument/2006/relationships/image" Target="../media/image106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image" Target="../media/image57.png"/><Relationship Id="rId139" Type="http://schemas.openxmlformats.org/officeDocument/2006/relationships/customXml" Target="../ink/ink71.xml"/><Relationship Id="rId85" Type="http://schemas.openxmlformats.org/officeDocument/2006/relationships/image" Target="../media/image42.png"/><Relationship Id="rId150" Type="http://schemas.openxmlformats.org/officeDocument/2006/relationships/image" Target="../media/image73.png"/><Relationship Id="rId171" Type="http://schemas.openxmlformats.org/officeDocument/2006/relationships/customXml" Target="../ink/ink87.xml"/><Relationship Id="rId192" Type="http://schemas.openxmlformats.org/officeDocument/2006/relationships/image" Target="../media/image94.png"/><Relationship Id="rId206" Type="http://schemas.openxmlformats.org/officeDocument/2006/relationships/image" Target="../media/image101.png"/><Relationship Id="rId227" Type="http://schemas.openxmlformats.org/officeDocument/2006/relationships/customXml" Target="../ink/ink115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image" Target="../media/image53.png"/><Relationship Id="rId129" Type="http://schemas.openxmlformats.org/officeDocument/2006/relationships/customXml" Target="../ink/ink66.xml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image" Target="../media/image68.png"/><Relationship Id="rId161" Type="http://schemas.openxmlformats.org/officeDocument/2006/relationships/customXml" Target="../ink/ink82.xml"/><Relationship Id="rId182" Type="http://schemas.openxmlformats.org/officeDocument/2006/relationships/image" Target="../media/image89.png"/><Relationship Id="rId217" Type="http://schemas.openxmlformats.org/officeDocument/2006/relationships/customXml" Target="../ink/ink110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customXml" Target="../ink/ink61.xml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image" Target="../media/image63.png"/><Relationship Id="rId151" Type="http://schemas.openxmlformats.org/officeDocument/2006/relationships/customXml" Target="../ink/ink77.xml"/><Relationship Id="rId172" Type="http://schemas.openxmlformats.org/officeDocument/2006/relationships/image" Target="../media/image84.png"/><Relationship Id="rId193" Type="http://schemas.openxmlformats.org/officeDocument/2006/relationships/customXml" Target="../ink/ink98.xml"/><Relationship Id="rId207" Type="http://schemas.openxmlformats.org/officeDocument/2006/relationships/customXml" Target="../ink/ink105.xml"/><Relationship Id="rId228" Type="http://schemas.openxmlformats.org/officeDocument/2006/relationships/image" Target="../media/image112.png"/><Relationship Id="rId13" Type="http://schemas.openxmlformats.org/officeDocument/2006/relationships/image" Target="../media/image6.png"/><Relationship Id="rId109" Type="http://schemas.openxmlformats.org/officeDocument/2006/relationships/customXml" Target="../ink/ink55.xml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image" Target="../media/image58.png"/><Relationship Id="rId141" Type="http://schemas.openxmlformats.org/officeDocument/2006/relationships/customXml" Target="../ink/ink72.xml"/><Relationship Id="rId7" Type="http://schemas.openxmlformats.org/officeDocument/2006/relationships/image" Target="../media/image3.png"/><Relationship Id="rId162" Type="http://schemas.openxmlformats.org/officeDocument/2006/relationships/image" Target="../media/image79.png"/><Relationship Id="rId183" Type="http://schemas.openxmlformats.org/officeDocument/2006/relationships/customXml" Target="../ink/ink93.xml"/><Relationship Id="rId218" Type="http://schemas.openxmlformats.org/officeDocument/2006/relationships/image" Target="../media/image107.png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image" Target="../media/image54.png"/><Relationship Id="rId131" Type="http://schemas.openxmlformats.org/officeDocument/2006/relationships/customXml" Target="../ink/ink67.xml"/><Relationship Id="rId152" Type="http://schemas.openxmlformats.org/officeDocument/2006/relationships/image" Target="../media/image74.png"/><Relationship Id="rId173" Type="http://schemas.openxmlformats.org/officeDocument/2006/relationships/customXml" Target="../ink/ink88.xml"/><Relationship Id="rId194" Type="http://schemas.openxmlformats.org/officeDocument/2006/relationships/image" Target="../media/image95.png"/><Relationship Id="rId208" Type="http://schemas.openxmlformats.org/officeDocument/2006/relationships/image" Target="../media/image102.png"/><Relationship Id="rId229" Type="http://schemas.openxmlformats.org/officeDocument/2006/relationships/customXml" Target="../ink/ink116.xml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customXml" Target="../ink/ink62.xml"/><Relationship Id="rId142" Type="http://schemas.openxmlformats.org/officeDocument/2006/relationships/image" Target="../media/image69.png"/><Relationship Id="rId163" Type="http://schemas.openxmlformats.org/officeDocument/2006/relationships/customXml" Target="../ink/ink83.xml"/><Relationship Id="rId184" Type="http://schemas.openxmlformats.org/officeDocument/2006/relationships/image" Target="../media/image90.png"/><Relationship Id="rId219" Type="http://schemas.openxmlformats.org/officeDocument/2006/relationships/customXml" Target="../ink/ink111.xml"/><Relationship Id="rId230" Type="http://schemas.openxmlformats.org/officeDocument/2006/relationships/image" Target="../media/image113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customXml" Target="../ink/ink56.xml"/><Relationship Id="rId132" Type="http://schemas.openxmlformats.org/officeDocument/2006/relationships/image" Target="../media/image64.png"/><Relationship Id="rId153" Type="http://schemas.openxmlformats.org/officeDocument/2006/relationships/customXml" Target="../ink/ink78.xml"/><Relationship Id="rId174" Type="http://schemas.openxmlformats.org/officeDocument/2006/relationships/image" Target="../media/image85.png"/><Relationship Id="rId179" Type="http://schemas.openxmlformats.org/officeDocument/2006/relationships/customXml" Target="../ink/ink91.xml"/><Relationship Id="rId195" Type="http://schemas.openxmlformats.org/officeDocument/2006/relationships/customXml" Target="../ink/ink99.xml"/><Relationship Id="rId209" Type="http://schemas.openxmlformats.org/officeDocument/2006/relationships/customXml" Target="../ink/ink106.xml"/><Relationship Id="rId190" Type="http://schemas.openxmlformats.org/officeDocument/2006/relationships/image" Target="../media/image93.png"/><Relationship Id="rId204" Type="http://schemas.openxmlformats.org/officeDocument/2006/relationships/image" Target="../media/image100.png"/><Relationship Id="rId220" Type="http://schemas.openxmlformats.org/officeDocument/2006/relationships/image" Target="../media/image108.png"/><Relationship Id="rId225" Type="http://schemas.openxmlformats.org/officeDocument/2006/relationships/customXml" Target="../ink/ink114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image" Target="../media/image52.png"/><Relationship Id="rId127" Type="http://schemas.openxmlformats.org/officeDocument/2006/relationships/customXml" Target="../ink/ink65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image" Target="../media/image59.png"/><Relationship Id="rId143" Type="http://schemas.openxmlformats.org/officeDocument/2006/relationships/customXml" Target="../ink/ink73.xml"/><Relationship Id="rId148" Type="http://schemas.openxmlformats.org/officeDocument/2006/relationships/image" Target="../media/image72.png"/><Relationship Id="rId164" Type="http://schemas.openxmlformats.org/officeDocument/2006/relationships/image" Target="../media/image80.png"/><Relationship Id="rId169" Type="http://schemas.openxmlformats.org/officeDocument/2006/relationships/customXml" Target="../ink/ink86.xml"/><Relationship Id="rId185" Type="http://schemas.openxmlformats.org/officeDocument/2006/relationships/customXml" Target="../ink/ink94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image" Target="../media/image88.png"/><Relationship Id="rId210" Type="http://schemas.openxmlformats.org/officeDocument/2006/relationships/image" Target="../media/image103.png"/><Relationship Id="rId215" Type="http://schemas.openxmlformats.org/officeDocument/2006/relationships/customXml" Target="../ink/ink109.xml"/><Relationship Id="rId236" Type="http://schemas.openxmlformats.org/officeDocument/2006/relationships/image" Target="../media/image116.png"/><Relationship Id="rId26" Type="http://schemas.openxmlformats.org/officeDocument/2006/relationships/customXml" Target="../ink/ink13.xml"/><Relationship Id="rId231" Type="http://schemas.openxmlformats.org/officeDocument/2006/relationships/customXml" Target="../ink/ink117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7.xml"/><Relationship Id="rId133" Type="http://schemas.openxmlformats.org/officeDocument/2006/relationships/customXml" Target="../ink/ink68.xml"/><Relationship Id="rId154" Type="http://schemas.openxmlformats.org/officeDocument/2006/relationships/image" Target="../media/image75.png"/><Relationship Id="rId175" Type="http://schemas.openxmlformats.org/officeDocument/2006/relationships/customXml" Target="../ink/ink89.xml"/><Relationship Id="rId196" Type="http://schemas.openxmlformats.org/officeDocument/2006/relationships/image" Target="../media/image96.png"/><Relationship Id="rId200" Type="http://schemas.openxmlformats.org/officeDocument/2006/relationships/image" Target="../media/image98.png"/><Relationship Id="rId16" Type="http://schemas.openxmlformats.org/officeDocument/2006/relationships/customXml" Target="../ink/ink8.xml"/><Relationship Id="rId221" Type="http://schemas.openxmlformats.org/officeDocument/2006/relationships/customXml" Target="../ink/ink112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customXml" Target="../ink/ink63.xml"/><Relationship Id="rId144" Type="http://schemas.openxmlformats.org/officeDocument/2006/relationships/image" Target="../media/image70.png"/><Relationship Id="rId90" Type="http://schemas.openxmlformats.org/officeDocument/2006/relationships/customXml" Target="../ink/ink45.xml"/><Relationship Id="rId165" Type="http://schemas.openxmlformats.org/officeDocument/2006/relationships/customXml" Target="../ink/ink84.xml"/><Relationship Id="rId186" Type="http://schemas.openxmlformats.org/officeDocument/2006/relationships/image" Target="../media/image91.png"/><Relationship Id="rId211" Type="http://schemas.openxmlformats.org/officeDocument/2006/relationships/customXml" Target="../ink/ink107.xml"/><Relationship Id="rId232" Type="http://schemas.openxmlformats.org/officeDocument/2006/relationships/image" Target="../media/image11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customXml" Target="../ink/ink58.xml"/><Relationship Id="rId134" Type="http://schemas.openxmlformats.org/officeDocument/2006/relationships/image" Target="../media/image65.png"/><Relationship Id="rId80" Type="http://schemas.openxmlformats.org/officeDocument/2006/relationships/customXml" Target="../ink/ink40.xml"/><Relationship Id="rId155" Type="http://schemas.openxmlformats.org/officeDocument/2006/relationships/customXml" Target="../ink/ink79.xml"/><Relationship Id="rId176" Type="http://schemas.openxmlformats.org/officeDocument/2006/relationships/image" Target="../media/image86.png"/><Relationship Id="rId197" Type="http://schemas.openxmlformats.org/officeDocument/2006/relationships/customXml" Target="../ink/ink100.xml"/><Relationship Id="rId201" Type="http://schemas.openxmlformats.org/officeDocument/2006/relationships/customXml" Target="../ink/ink102.xml"/><Relationship Id="rId222" Type="http://schemas.openxmlformats.org/officeDocument/2006/relationships/image" Target="../media/image109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customXml" Target="../ink/ink52.xml"/><Relationship Id="rId124" Type="http://schemas.openxmlformats.org/officeDocument/2006/relationships/image" Target="../media/image60.png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customXml" Target="../ink/ink74.xml"/><Relationship Id="rId166" Type="http://schemas.openxmlformats.org/officeDocument/2006/relationships/image" Target="../media/image81.png"/><Relationship Id="rId187" Type="http://schemas.openxmlformats.org/officeDocument/2006/relationships/customXml" Target="../ink/ink95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4.png"/><Relationship Id="rId233" Type="http://schemas.openxmlformats.org/officeDocument/2006/relationships/customXml" Target="../ink/ink118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image" Target="../media/image55.png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customXml" Target="../ink/ink69.xml"/><Relationship Id="rId156" Type="http://schemas.openxmlformats.org/officeDocument/2006/relationships/image" Target="../media/image76.png"/><Relationship Id="rId177" Type="http://schemas.openxmlformats.org/officeDocument/2006/relationships/customXml" Target="../ink/ink90.xml"/><Relationship Id="rId198" Type="http://schemas.openxmlformats.org/officeDocument/2006/relationships/image" Target="../media/image97.png"/><Relationship Id="rId202" Type="http://schemas.openxmlformats.org/officeDocument/2006/relationships/image" Target="../media/image99.png"/><Relationship Id="rId223" Type="http://schemas.openxmlformats.org/officeDocument/2006/relationships/customXml" Target="../ink/ink113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image" Target="../media/image51.png"/><Relationship Id="rId125" Type="http://schemas.openxmlformats.org/officeDocument/2006/relationships/customXml" Target="../ink/ink64.xml"/><Relationship Id="rId146" Type="http://schemas.openxmlformats.org/officeDocument/2006/relationships/image" Target="../media/image71.png"/><Relationship Id="rId167" Type="http://schemas.openxmlformats.org/officeDocument/2006/relationships/customXml" Target="../ink/ink85.xml"/><Relationship Id="rId188" Type="http://schemas.openxmlformats.org/officeDocument/2006/relationships/image" Target="../media/image92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customXml" Target="../ink/ink108.xml"/><Relationship Id="rId234" Type="http://schemas.openxmlformats.org/officeDocument/2006/relationships/image" Target="../media/image11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40" Type="http://schemas.openxmlformats.org/officeDocument/2006/relationships/customXml" Target="../ink/ink20.xml"/><Relationship Id="rId115" Type="http://schemas.openxmlformats.org/officeDocument/2006/relationships/customXml" Target="../ink/ink59.xml"/><Relationship Id="rId136" Type="http://schemas.openxmlformats.org/officeDocument/2006/relationships/image" Target="../media/image66.png"/><Relationship Id="rId157" Type="http://schemas.openxmlformats.org/officeDocument/2006/relationships/customXml" Target="../ink/ink80.xml"/><Relationship Id="rId178" Type="http://schemas.openxmlformats.org/officeDocument/2006/relationships/image" Target="../media/image8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customXml" Target="../ink/ink101.xml"/><Relationship Id="rId203" Type="http://schemas.openxmlformats.org/officeDocument/2006/relationships/customXml" Target="../ink/ink103.xml"/><Relationship Id="rId19" Type="http://schemas.openxmlformats.org/officeDocument/2006/relationships/image" Target="../media/image9.png"/><Relationship Id="rId224" Type="http://schemas.openxmlformats.org/officeDocument/2006/relationships/image" Target="../media/image110.png"/><Relationship Id="rId30" Type="http://schemas.openxmlformats.org/officeDocument/2006/relationships/customXml" Target="../ink/ink15.xml"/><Relationship Id="rId105" Type="http://schemas.openxmlformats.org/officeDocument/2006/relationships/customXml" Target="../ink/ink53.xml"/><Relationship Id="rId126" Type="http://schemas.openxmlformats.org/officeDocument/2006/relationships/image" Target="../media/image61.png"/><Relationship Id="rId147" Type="http://schemas.openxmlformats.org/officeDocument/2006/relationships/customXml" Target="../ink/ink75.xml"/><Relationship Id="rId168" Type="http://schemas.openxmlformats.org/officeDocument/2006/relationships/image" Target="../media/image82.png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customXml" Target="../ink/ink96.xml"/><Relationship Id="rId3" Type="http://schemas.openxmlformats.org/officeDocument/2006/relationships/image" Target="../media/image1.png"/><Relationship Id="rId214" Type="http://schemas.openxmlformats.org/officeDocument/2006/relationships/image" Target="../media/image105.png"/><Relationship Id="rId235" Type="http://schemas.openxmlformats.org/officeDocument/2006/relationships/customXml" Target="../ink/ink119.xml"/><Relationship Id="rId116" Type="http://schemas.openxmlformats.org/officeDocument/2006/relationships/image" Target="../media/image56.png"/><Relationship Id="rId137" Type="http://schemas.openxmlformats.org/officeDocument/2006/relationships/customXml" Target="../ink/ink70.xml"/><Relationship Id="rId158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0.png"/><Relationship Id="rId299" Type="http://schemas.openxmlformats.org/officeDocument/2006/relationships/image" Target="../media/image261.png"/><Relationship Id="rId21" Type="http://schemas.openxmlformats.org/officeDocument/2006/relationships/image" Target="../media/image122.png"/><Relationship Id="rId63" Type="http://schemas.openxmlformats.org/officeDocument/2006/relationships/image" Target="../media/image143.png"/><Relationship Id="rId159" Type="http://schemas.openxmlformats.org/officeDocument/2006/relationships/image" Target="../media/image191.png"/><Relationship Id="rId324" Type="http://schemas.openxmlformats.org/officeDocument/2006/relationships/customXml" Target="../ink/ink281.xml"/><Relationship Id="rId366" Type="http://schemas.openxmlformats.org/officeDocument/2006/relationships/customXml" Target="../ink/ink302.xml"/><Relationship Id="rId170" Type="http://schemas.openxmlformats.org/officeDocument/2006/relationships/customXml" Target="../ink/ink204.xml"/><Relationship Id="rId226" Type="http://schemas.openxmlformats.org/officeDocument/2006/relationships/customXml" Target="../ink/ink232.xml"/><Relationship Id="rId433" Type="http://schemas.openxmlformats.org/officeDocument/2006/relationships/image" Target="../media/image328.png"/><Relationship Id="rId268" Type="http://schemas.openxmlformats.org/officeDocument/2006/relationships/customXml" Target="../ink/ink253.xml"/><Relationship Id="rId475" Type="http://schemas.openxmlformats.org/officeDocument/2006/relationships/image" Target="../media/image349.png"/><Relationship Id="rId32" Type="http://schemas.openxmlformats.org/officeDocument/2006/relationships/customXml" Target="../ink/ink135.xml"/><Relationship Id="rId74" Type="http://schemas.openxmlformats.org/officeDocument/2006/relationships/customXml" Target="../ink/ink156.xml"/><Relationship Id="rId128" Type="http://schemas.openxmlformats.org/officeDocument/2006/relationships/customXml" Target="../ink/ink183.xml"/><Relationship Id="rId335" Type="http://schemas.openxmlformats.org/officeDocument/2006/relationships/image" Target="../media/image279.png"/><Relationship Id="rId377" Type="http://schemas.openxmlformats.org/officeDocument/2006/relationships/image" Target="../media/image300.png"/><Relationship Id="rId5" Type="http://schemas.openxmlformats.org/officeDocument/2006/relationships/image" Target="../media/image1140.png"/><Relationship Id="rId181" Type="http://schemas.openxmlformats.org/officeDocument/2006/relationships/image" Target="../media/image202.png"/><Relationship Id="rId237" Type="http://schemas.openxmlformats.org/officeDocument/2006/relationships/image" Target="../media/image230.png"/><Relationship Id="rId402" Type="http://schemas.openxmlformats.org/officeDocument/2006/relationships/customXml" Target="../ink/ink320.xml"/><Relationship Id="rId279" Type="http://schemas.openxmlformats.org/officeDocument/2006/relationships/image" Target="../media/image251.png"/><Relationship Id="rId444" Type="http://schemas.openxmlformats.org/officeDocument/2006/relationships/customXml" Target="../ink/ink341.xml"/><Relationship Id="rId43" Type="http://schemas.openxmlformats.org/officeDocument/2006/relationships/image" Target="../media/image133.png"/><Relationship Id="rId139" Type="http://schemas.openxmlformats.org/officeDocument/2006/relationships/image" Target="../media/image181.png"/><Relationship Id="rId290" Type="http://schemas.openxmlformats.org/officeDocument/2006/relationships/customXml" Target="../ink/ink264.xml"/><Relationship Id="rId304" Type="http://schemas.openxmlformats.org/officeDocument/2006/relationships/customXml" Target="../ink/ink271.xml"/><Relationship Id="rId346" Type="http://schemas.openxmlformats.org/officeDocument/2006/relationships/customXml" Target="../ink/ink292.xml"/><Relationship Id="rId388" Type="http://schemas.openxmlformats.org/officeDocument/2006/relationships/customXml" Target="../ink/ink313.xml"/><Relationship Id="rId85" Type="http://schemas.openxmlformats.org/officeDocument/2006/relationships/image" Target="../media/image154.png"/><Relationship Id="rId150" Type="http://schemas.openxmlformats.org/officeDocument/2006/relationships/customXml" Target="../ink/ink194.xml"/><Relationship Id="rId192" Type="http://schemas.openxmlformats.org/officeDocument/2006/relationships/customXml" Target="../ink/ink215.xml"/><Relationship Id="rId206" Type="http://schemas.openxmlformats.org/officeDocument/2006/relationships/customXml" Target="../ink/ink222.xml"/><Relationship Id="rId413" Type="http://schemas.openxmlformats.org/officeDocument/2006/relationships/image" Target="../media/image318.png"/><Relationship Id="rId248" Type="http://schemas.openxmlformats.org/officeDocument/2006/relationships/customXml" Target="../ink/ink243.xml"/><Relationship Id="rId455" Type="http://schemas.openxmlformats.org/officeDocument/2006/relationships/image" Target="../media/image339.png"/><Relationship Id="rId12" Type="http://schemas.openxmlformats.org/officeDocument/2006/relationships/customXml" Target="../ink/ink125.xml"/><Relationship Id="rId108" Type="http://schemas.openxmlformats.org/officeDocument/2006/relationships/customXml" Target="../ink/ink173.xml"/><Relationship Id="rId315" Type="http://schemas.openxmlformats.org/officeDocument/2006/relationships/image" Target="../media/image269.png"/><Relationship Id="rId357" Type="http://schemas.openxmlformats.org/officeDocument/2006/relationships/image" Target="../media/image290.png"/><Relationship Id="rId54" Type="http://schemas.openxmlformats.org/officeDocument/2006/relationships/customXml" Target="../ink/ink146.xml"/><Relationship Id="rId96" Type="http://schemas.openxmlformats.org/officeDocument/2006/relationships/customXml" Target="../ink/ink167.xml"/><Relationship Id="rId161" Type="http://schemas.openxmlformats.org/officeDocument/2006/relationships/image" Target="../media/image192.png"/><Relationship Id="rId217" Type="http://schemas.openxmlformats.org/officeDocument/2006/relationships/image" Target="../media/image220.png"/><Relationship Id="rId399" Type="http://schemas.openxmlformats.org/officeDocument/2006/relationships/image" Target="../media/image311.png"/><Relationship Id="rId259" Type="http://schemas.openxmlformats.org/officeDocument/2006/relationships/image" Target="../media/image241.png"/><Relationship Id="rId424" Type="http://schemas.openxmlformats.org/officeDocument/2006/relationships/customXml" Target="../ink/ink331.xml"/><Relationship Id="rId466" Type="http://schemas.openxmlformats.org/officeDocument/2006/relationships/customXml" Target="../ink/ink352.xml"/><Relationship Id="rId23" Type="http://schemas.openxmlformats.org/officeDocument/2006/relationships/image" Target="../media/image123.png"/><Relationship Id="rId119" Type="http://schemas.openxmlformats.org/officeDocument/2006/relationships/image" Target="../media/image171.png"/><Relationship Id="rId270" Type="http://schemas.openxmlformats.org/officeDocument/2006/relationships/customXml" Target="../ink/ink254.xml"/><Relationship Id="rId326" Type="http://schemas.openxmlformats.org/officeDocument/2006/relationships/customXml" Target="../ink/ink282.xml"/><Relationship Id="rId65" Type="http://schemas.openxmlformats.org/officeDocument/2006/relationships/image" Target="../media/image144.png"/><Relationship Id="rId130" Type="http://schemas.openxmlformats.org/officeDocument/2006/relationships/customXml" Target="../ink/ink184.xml"/><Relationship Id="rId368" Type="http://schemas.openxmlformats.org/officeDocument/2006/relationships/customXml" Target="../ink/ink303.xml"/><Relationship Id="rId172" Type="http://schemas.openxmlformats.org/officeDocument/2006/relationships/customXml" Target="../ink/ink205.xml"/><Relationship Id="rId228" Type="http://schemas.openxmlformats.org/officeDocument/2006/relationships/customXml" Target="../ink/ink233.xml"/><Relationship Id="rId435" Type="http://schemas.openxmlformats.org/officeDocument/2006/relationships/image" Target="../media/image329.png"/><Relationship Id="rId281" Type="http://schemas.openxmlformats.org/officeDocument/2006/relationships/image" Target="../media/image252.png"/><Relationship Id="rId337" Type="http://schemas.openxmlformats.org/officeDocument/2006/relationships/image" Target="../media/image280.png"/><Relationship Id="rId34" Type="http://schemas.openxmlformats.org/officeDocument/2006/relationships/customXml" Target="../ink/ink136.xml"/><Relationship Id="rId76" Type="http://schemas.openxmlformats.org/officeDocument/2006/relationships/customXml" Target="../ink/ink157.xml"/><Relationship Id="rId141" Type="http://schemas.openxmlformats.org/officeDocument/2006/relationships/image" Target="../media/image182.png"/><Relationship Id="rId379" Type="http://schemas.openxmlformats.org/officeDocument/2006/relationships/image" Target="../media/image301.png"/><Relationship Id="rId7" Type="http://schemas.openxmlformats.org/officeDocument/2006/relationships/image" Target="../media/image1150.png"/><Relationship Id="rId183" Type="http://schemas.openxmlformats.org/officeDocument/2006/relationships/image" Target="../media/image203.png"/><Relationship Id="rId239" Type="http://schemas.openxmlformats.org/officeDocument/2006/relationships/image" Target="../media/image231.png"/><Relationship Id="rId390" Type="http://schemas.openxmlformats.org/officeDocument/2006/relationships/customXml" Target="../ink/ink314.xml"/><Relationship Id="rId404" Type="http://schemas.openxmlformats.org/officeDocument/2006/relationships/customXml" Target="../ink/ink321.xml"/><Relationship Id="rId446" Type="http://schemas.openxmlformats.org/officeDocument/2006/relationships/customXml" Target="../ink/ink342.xml"/><Relationship Id="rId250" Type="http://schemas.openxmlformats.org/officeDocument/2006/relationships/customXml" Target="../ink/ink244.xml"/><Relationship Id="rId292" Type="http://schemas.openxmlformats.org/officeDocument/2006/relationships/customXml" Target="../ink/ink265.xml"/><Relationship Id="rId306" Type="http://schemas.openxmlformats.org/officeDocument/2006/relationships/customXml" Target="../ink/ink272.xml"/><Relationship Id="rId45" Type="http://schemas.openxmlformats.org/officeDocument/2006/relationships/image" Target="../media/image134.png"/><Relationship Id="rId87" Type="http://schemas.openxmlformats.org/officeDocument/2006/relationships/image" Target="../media/image155.png"/><Relationship Id="rId110" Type="http://schemas.openxmlformats.org/officeDocument/2006/relationships/customXml" Target="../ink/ink174.xml"/><Relationship Id="rId348" Type="http://schemas.openxmlformats.org/officeDocument/2006/relationships/customXml" Target="../ink/ink293.xml"/><Relationship Id="rId152" Type="http://schemas.openxmlformats.org/officeDocument/2006/relationships/customXml" Target="../ink/ink195.xml"/><Relationship Id="rId194" Type="http://schemas.openxmlformats.org/officeDocument/2006/relationships/customXml" Target="../ink/ink216.xml"/><Relationship Id="rId208" Type="http://schemas.openxmlformats.org/officeDocument/2006/relationships/customXml" Target="../ink/ink223.xml"/><Relationship Id="rId415" Type="http://schemas.openxmlformats.org/officeDocument/2006/relationships/image" Target="../media/image319.png"/><Relationship Id="rId457" Type="http://schemas.openxmlformats.org/officeDocument/2006/relationships/image" Target="../media/image340.png"/><Relationship Id="rId261" Type="http://schemas.openxmlformats.org/officeDocument/2006/relationships/image" Target="../media/image242.png"/><Relationship Id="rId14" Type="http://schemas.openxmlformats.org/officeDocument/2006/relationships/customXml" Target="../ink/ink126.xml"/><Relationship Id="rId56" Type="http://schemas.openxmlformats.org/officeDocument/2006/relationships/customXml" Target="../ink/ink147.xml"/><Relationship Id="rId317" Type="http://schemas.openxmlformats.org/officeDocument/2006/relationships/image" Target="../media/image270.png"/><Relationship Id="rId359" Type="http://schemas.openxmlformats.org/officeDocument/2006/relationships/image" Target="../media/image291.png"/><Relationship Id="rId98" Type="http://schemas.openxmlformats.org/officeDocument/2006/relationships/customXml" Target="../ink/ink168.xml"/><Relationship Id="rId121" Type="http://schemas.openxmlformats.org/officeDocument/2006/relationships/image" Target="../media/image172.png"/><Relationship Id="rId163" Type="http://schemas.openxmlformats.org/officeDocument/2006/relationships/image" Target="../media/image193.png"/><Relationship Id="rId219" Type="http://schemas.openxmlformats.org/officeDocument/2006/relationships/image" Target="../media/image221.png"/><Relationship Id="rId370" Type="http://schemas.openxmlformats.org/officeDocument/2006/relationships/customXml" Target="../ink/ink304.xml"/><Relationship Id="rId426" Type="http://schemas.openxmlformats.org/officeDocument/2006/relationships/customXml" Target="../ink/ink332.xml"/><Relationship Id="rId230" Type="http://schemas.openxmlformats.org/officeDocument/2006/relationships/customXml" Target="../ink/ink234.xml"/><Relationship Id="rId468" Type="http://schemas.openxmlformats.org/officeDocument/2006/relationships/customXml" Target="../ink/ink353.xml"/><Relationship Id="rId25" Type="http://schemas.openxmlformats.org/officeDocument/2006/relationships/image" Target="../media/image124.png"/><Relationship Id="rId67" Type="http://schemas.openxmlformats.org/officeDocument/2006/relationships/image" Target="../media/image145.png"/><Relationship Id="rId272" Type="http://schemas.openxmlformats.org/officeDocument/2006/relationships/customXml" Target="../ink/ink255.xml"/><Relationship Id="rId328" Type="http://schemas.openxmlformats.org/officeDocument/2006/relationships/customXml" Target="../ink/ink283.xml"/><Relationship Id="rId132" Type="http://schemas.openxmlformats.org/officeDocument/2006/relationships/customXml" Target="../ink/ink185.xml"/><Relationship Id="rId174" Type="http://schemas.openxmlformats.org/officeDocument/2006/relationships/customXml" Target="../ink/ink206.xml"/><Relationship Id="rId381" Type="http://schemas.openxmlformats.org/officeDocument/2006/relationships/image" Target="../media/image302.png"/><Relationship Id="rId241" Type="http://schemas.openxmlformats.org/officeDocument/2006/relationships/image" Target="../media/image232.png"/><Relationship Id="rId437" Type="http://schemas.openxmlformats.org/officeDocument/2006/relationships/image" Target="../media/image330.png"/><Relationship Id="rId36" Type="http://schemas.openxmlformats.org/officeDocument/2006/relationships/customXml" Target="../ink/ink137.xml"/><Relationship Id="rId283" Type="http://schemas.openxmlformats.org/officeDocument/2006/relationships/image" Target="../media/image253.png"/><Relationship Id="rId339" Type="http://schemas.openxmlformats.org/officeDocument/2006/relationships/image" Target="../media/image281.png"/><Relationship Id="rId78" Type="http://schemas.openxmlformats.org/officeDocument/2006/relationships/customXml" Target="../ink/ink158.xml"/><Relationship Id="rId101" Type="http://schemas.openxmlformats.org/officeDocument/2006/relationships/image" Target="../media/image162.png"/><Relationship Id="rId143" Type="http://schemas.openxmlformats.org/officeDocument/2006/relationships/image" Target="../media/image183.png"/><Relationship Id="rId185" Type="http://schemas.openxmlformats.org/officeDocument/2006/relationships/image" Target="../media/image204.png"/><Relationship Id="rId350" Type="http://schemas.openxmlformats.org/officeDocument/2006/relationships/customXml" Target="../ink/ink294.xml"/><Relationship Id="rId406" Type="http://schemas.openxmlformats.org/officeDocument/2006/relationships/customXml" Target="../ink/ink322.xml"/><Relationship Id="rId9" Type="http://schemas.openxmlformats.org/officeDocument/2006/relationships/image" Target="../media/image1160.png"/><Relationship Id="rId210" Type="http://schemas.openxmlformats.org/officeDocument/2006/relationships/customXml" Target="../ink/ink224.xml"/><Relationship Id="rId392" Type="http://schemas.openxmlformats.org/officeDocument/2006/relationships/customXml" Target="../ink/ink315.xml"/><Relationship Id="rId448" Type="http://schemas.openxmlformats.org/officeDocument/2006/relationships/customXml" Target="../ink/ink343.xml"/><Relationship Id="rId252" Type="http://schemas.openxmlformats.org/officeDocument/2006/relationships/customXml" Target="../ink/ink245.xml"/><Relationship Id="rId294" Type="http://schemas.openxmlformats.org/officeDocument/2006/relationships/customXml" Target="../ink/ink266.xml"/><Relationship Id="rId308" Type="http://schemas.openxmlformats.org/officeDocument/2006/relationships/customXml" Target="../ink/ink273.xml"/><Relationship Id="rId47" Type="http://schemas.openxmlformats.org/officeDocument/2006/relationships/image" Target="../media/image135.png"/><Relationship Id="rId89" Type="http://schemas.openxmlformats.org/officeDocument/2006/relationships/image" Target="../media/image156.png"/><Relationship Id="rId112" Type="http://schemas.openxmlformats.org/officeDocument/2006/relationships/customXml" Target="../ink/ink175.xml"/><Relationship Id="rId154" Type="http://schemas.openxmlformats.org/officeDocument/2006/relationships/customXml" Target="../ink/ink196.xml"/><Relationship Id="rId361" Type="http://schemas.openxmlformats.org/officeDocument/2006/relationships/image" Target="../media/image292.png"/><Relationship Id="rId196" Type="http://schemas.openxmlformats.org/officeDocument/2006/relationships/customXml" Target="../ink/ink217.xml"/><Relationship Id="rId417" Type="http://schemas.openxmlformats.org/officeDocument/2006/relationships/image" Target="../media/image320.png"/><Relationship Id="rId459" Type="http://schemas.openxmlformats.org/officeDocument/2006/relationships/image" Target="../media/image341.png"/><Relationship Id="rId16" Type="http://schemas.openxmlformats.org/officeDocument/2006/relationships/customXml" Target="../ink/ink127.xml"/><Relationship Id="rId221" Type="http://schemas.openxmlformats.org/officeDocument/2006/relationships/image" Target="../media/image222.png"/><Relationship Id="rId263" Type="http://schemas.openxmlformats.org/officeDocument/2006/relationships/image" Target="../media/image243.png"/><Relationship Id="rId319" Type="http://schemas.openxmlformats.org/officeDocument/2006/relationships/image" Target="../media/image271.png"/><Relationship Id="rId470" Type="http://schemas.openxmlformats.org/officeDocument/2006/relationships/customXml" Target="../ink/ink354.xml"/><Relationship Id="rId58" Type="http://schemas.openxmlformats.org/officeDocument/2006/relationships/customXml" Target="../ink/ink148.xml"/><Relationship Id="rId123" Type="http://schemas.openxmlformats.org/officeDocument/2006/relationships/image" Target="../media/image173.png"/><Relationship Id="rId330" Type="http://schemas.openxmlformats.org/officeDocument/2006/relationships/customXml" Target="../ink/ink284.xml"/><Relationship Id="rId165" Type="http://schemas.openxmlformats.org/officeDocument/2006/relationships/image" Target="../media/image194.png"/><Relationship Id="rId372" Type="http://schemas.openxmlformats.org/officeDocument/2006/relationships/customXml" Target="../ink/ink305.xml"/><Relationship Id="rId428" Type="http://schemas.openxmlformats.org/officeDocument/2006/relationships/customXml" Target="../ink/ink333.xml"/><Relationship Id="rId232" Type="http://schemas.openxmlformats.org/officeDocument/2006/relationships/customXml" Target="../ink/ink235.xml"/><Relationship Id="rId274" Type="http://schemas.openxmlformats.org/officeDocument/2006/relationships/customXml" Target="../ink/ink256.xml"/><Relationship Id="rId27" Type="http://schemas.openxmlformats.org/officeDocument/2006/relationships/image" Target="../media/image125.png"/><Relationship Id="rId69" Type="http://schemas.openxmlformats.org/officeDocument/2006/relationships/image" Target="../media/image146.png"/><Relationship Id="rId134" Type="http://schemas.openxmlformats.org/officeDocument/2006/relationships/customXml" Target="../ink/ink186.xml"/><Relationship Id="rId80" Type="http://schemas.openxmlformats.org/officeDocument/2006/relationships/customXml" Target="../ink/ink159.xml"/><Relationship Id="rId176" Type="http://schemas.openxmlformats.org/officeDocument/2006/relationships/customXml" Target="../ink/ink207.xml"/><Relationship Id="rId341" Type="http://schemas.openxmlformats.org/officeDocument/2006/relationships/image" Target="../media/image282.png"/><Relationship Id="rId383" Type="http://schemas.openxmlformats.org/officeDocument/2006/relationships/image" Target="../media/image303.png"/><Relationship Id="rId439" Type="http://schemas.openxmlformats.org/officeDocument/2006/relationships/image" Target="../media/image331.png"/><Relationship Id="rId201" Type="http://schemas.openxmlformats.org/officeDocument/2006/relationships/image" Target="../media/image212.png"/><Relationship Id="rId243" Type="http://schemas.openxmlformats.org/officeDocument/2006/relationships/image" Target="../media/image233.png"/><Relationship Id="rId285" Type="http://schemas.openxmlformats.org/officeDocument/2006/relationships/image" Target="../media/image254.png"/><Relationship Id="rId450" Type="http://schemas.openxmlformats.org/officeDocument/2006/relationships/customXml" Target="../ink/ink344.xml"/><Relationship Id="rId38" Type="http://schemas.openxmlformats.org/officeDocument/2006/relationships/customXml" Target="../ink/ink138.xml"/><Relationship Id="rId103" Type="http://schemas.openxmlformats.org/officeDocument/2006/relationships/image" Target="../media/image163.png"/><Relationship Id="rId310" Type="http://schemas.openxmlformats.org/officeDocument/2006/relationships/customXml" Target="../ink/ink274.xml"/><Relationship Id="rId91" Type="http://schemas.openxmlformats.org/officeDocument/2006/relationships/image" Target="../media/image157.png"/><Relationship Id="rId145" Type="http://schemas.openxmlformats.org/officeDocument/2006/relationships/image" Target="../media/image184.png"/><Relationship Id="rId187" Type="http://schemas.openxmlformats.org/officeDocument/2006/relationships/image" Target="../media/image205.png"/><Relationship Id="rId352" Type="http://schemas.openxmlformats.org/officeDocument/2006/relationships/customXml" Target="../ink/ink295.xml"/><Relationship Id="rId394" Type="http://schemas.openxmlformats.org/officeDocument/2006/relationships/customXml" Target="../ink/ink316.xml"/><Relationship Id="rId408" Type="http://schemas.openxmlformats.org/officeDocument/2006/relationships/customXml" Target="../ink/ink323.xml"/><Relationship Id="rId212" Type="http://schemas.openxmlformats.org/officeDocument/2006/relationships/customXml" Target="../ink/ink225.xml"/><Relationship Id="rId254" Type="http://schemas.openxmlformats.org/officeDocument/2006/relationships/customXml" Target="../ink/ink246.xml"/><Relationship Id="rId49" Type="http://schemas.openxmlformats.org/officeDocument/2006/relationships/image" Target="../media/image136.png"/><Relationship Id="rId114" Type="http://schemas.openxmlformats.org/officeDocument/2006/relationships/customXml" Target="../ink/ink176.xml"/><Relationship Id="rId296" Type="http://schemas.openxmlformats.org/officeDocument/2006/relationships/customXml" Target="../ink/ink267.xml"/><Relationship Id="rId461" Type="http://schemas.openxmlformats.org/officeDocument/2006/relationships/image" Target="../media/image342.png"/><Relationship Id="rId60" Type="http://schemas.openxmlformats.org/officeDocument/2006/relationships/customXml" Target="../ink/ink149.xml"/><Relationship Id="rId156" Type="http://schemas.openxmlformats.org/officeDocument/2006/relationships/customXml" Target="../ink/ink197.xml"/><Relationship Id="rId198" Type="http://schemas.openxmlformats.org/officeDocument/2006/relationships/customXml" Target="../ink/ink218.xml"/><Relationship Id="rId321" Type="http://schemas.openxmlformats.org/officeDocument/2006/relationships/image" Target="../media/image272.png"/><Relationship Id="rId363" Type="http://schemas.openxmlformats.org/officeDocument/2006/relationships/image" Target="../media/image293.png"/><Relationship Id="rId419" Type="http://schemas.openxmlformats.org/officeDocument/2006/relationships/image" Target="../media/image321.png"/><Relationship Id="rId223" Type="http://schemas.openxmlformats.org/officeDocument/2006/relationships/image" Target="../media/image223.png"/><Relationship Id="rId430" Type="http://schemas.openxmlformats.org/officeDocument/2006/relationships/customXml" Target="../ink/ink334.xml"/><Relationship Id="rId18" Type="http://schemas.openxmlformats.org/officeDocument/2006/relationships/customXml" Target="../ink/ink128.xml"/><Relationship Id="rId265" Type="http://schemas.openxmlformats.org/officeDocument/2006/relationships/image" Target="../media/image244.png"/><Relationship Id="rId472" Type="http://schemas.openxmlformats.org/officeDocument/2006/relationships/customXml" Target="../ink/ink355.xml"/><Relationship Id="rId125" Type="http://schemas.openxmlformats.org/officeDocument/2006/relationships/image" Target="../media/image174.png"/><Relationship Id="rId167" Type="http://schemas.openxmlformats.org/officeDocument/2006/relationships/image" Target="../media/image195.png"/><Relationship Id="rId332" Type="http://schemas.openxmlformats.org/officeDocument/2006/relationships/customXml" Target="../ink/ink285.xml"/><Relationship Id="rId374" Type="http://schemas.openxmlformats.org/officeDocument/2006/relationships/customXml" Target="../ink/ink306.xml"/><Relationship Id="rId71" Type="http://schemas.openxmlformats.org/officeDocument/2006/relationships/image" Target="../media/image147.png"/><Relationship Id="rId234" Type="http://schemas.openxmlformats.org/officeDocument/2006/relationships/customXml" Target="../ink/ink236.xml"/><Relationship Id="rId2" Type="http://schemas.openxmlformats.org/officeDocument/2006/relationships/customXml" Target="../ink/ink120.xml"/><Relationship Id="rId29" Type="http://schemas.openxmlformats.org/officeDocument/2006/relationships/image" Target="../media/image126.png"/><Relationship Id="rId276" Type="http://schemas.openxmlformats.org/officeDocument/2006/relationships/customXml" Target="../ink/ink257.xml"/><Relationship Id="rId441" Type="http://schemas.openxmlformats.org/officeDocument/2006/relationships/image" Target="../media/image332.png"/><Relationship Id="rId40" Type="http://schemas.openxmlformats.org/officeDocument/2006/relationships/customXml" Target="../ink/ink139.xml"/><Relationship Id="rId136" Type="http://schemas.openxmlformats.org/officeDocument/2006/relationships/customXml" Target="../ink/ink187.xml"/><Relationship Id="rId178" Type="http://schemas.openxmlformats.org/officeDocument/2006/relationships/customXml" Target="../ink/ink208.xml"/><Relationship Id="rId301" Type="http://schemas.openxmlformats.org/officeDocument/2006/relationships/image" Target="../media/image262.png"/><Relationship Id="rId343" Type="http://schemas.openxmlformats.org/officeDocument/2006/relationships/image" Target="../media/image283.png"/><Relationship Id="rId82" Type="http://schemas.openxmlformats.org/officeDocument/2006/relationships/customXml" Target="../ink/ink160.xml"/><Relationship Id="rId203" Type="http://schemas.openxmlformats.org/officeDocument/2006/relationships/image" Target="../media/image213.png"/><Relationship Id="rId385" Type="http://schemas.openxmlformats.org/officeDocument/2006/relationships/image" Target="../media/image304.png"/><Relationship Id="rId245" Type="http://schemas.openxmlformats.org/officeDocument/2006/relationships/image" Target="../media/image234.png"/><Relationship Id="rId287" Type="http://schemas.openxmlformats.org/officeDocument/2006/relationships/image" Target="../media/image255.png"/><Relationship Id="rId410" Type="http://schemas.openxmlformats.org/officeDocument/2006/relationships/customXml" Target="../ink/ink324.xml"/><Relationship Id="rId452" Type="http://schemas.openxmlformats.org/officeDocument/2006/relationships/customXml" Target="../ink/ink345.xml"/><Relationship Id="rId30" Type="http://schemas.openxmlformats.org/officeDocument/2006/relationships/customXml" Target="../ink/ink134.xml"/><Relationship Id="rId105" Type="http://schemas.openxmlformats.org/officeDocument/2006/relationships/image" Target="../media/image164.png"/><Relationship Id="rId126" Type="http://schemas.openxmlformats.org/officeDocument/2006/relationships/customXml" Target="../ink/ink182.xml"/><Relationship Id="rId147" Type="http://schemas.openxmlformats.org/officeDocument/2006/relationships/image" Target="../media/image185.png"/><Relationship Id="rId168" Type="http://schemas.openxmlformats.org/officeDocument/2006/relationships/customXml" Target="../ink/ink203.xml"/><Relationship Id="rId312" Type="http://schemas.openxmlformats.org/officeDocument/2006/relationships/customXml" Target="../ink/ink275.xml"/><Relationship Id="rId333" Type="http://schemas.openxmlformats.org/officeDocument/2006/relationships/image" Target="../media/image278.png"/><Relationship Id="rId354" Type="http://schemas.openxmlformats.org/officeDocument/2006/relationships/customXml" Target="../ink/ink296.xml"/><Relationship Id="rId51" Type="http://schemas.openxmlformats.org/officeDocument/2006/relationships/image" Target="../media/image137.png"/><Relationship Id="rId72" Type="http://schemas.openxmlformats.org/officeDocument/2006/relationships/customXml" Target="../ink/ink155.xml"/><Relationship Id="rId93" Type="http://schemas.openxmlformats.org/officeDocument/2006/relationships/image" Target="../media/image158.png"/><Relationship Id="rId189" Type="http://schemas.openxmlformats.org/officeDocument/2006/relationships/image" Target="../media/image206.png"/><Relationship Id="rId375" Type="http://schemas.openxmlformats.org/officeDocument/2006/relationships/image" Target="../media/image299.png"/><Relationship Id="rId396" Type="http://schemas.openxmlformats.org/officeDocument/2006/relationships/customXml" Target="../ink/ink317.xml"/><Relationship Id="rId3" Type="http://schemas.openxmlformats.org/officeDocument/2006/relationships/image" Target="../media/image1130.png"/><Relationship Id="rId214" Type="http://schemas.openxmlformats.org/officeDocument/2006/relationships/customXml" Target="../ink/ink226.xml"/><Relationship Id="rId235" Type="http://schemas.openxmlformats.org/officeDocument/2006/relationships/image" Target="../media/image229.png"/><Relationship Id="rId256" Type="http://schemas.openxmlformats.org/officeDocument/2006/relationships/customXml" Target="../ink/ink247.xml"/><Relationship Id="rId277" Type="http://schemas.openxmlformats.org/officeDocument/2006/relationships/image" Target="../media/image250.png"/><Relationship Id="rId298" Type="http://schemas.openxmlformats.org/officeDocument/2006/relationships/customXml" Target="../ink/ink268.xml"/><Relationship Id="rId400" Type="http://schemas.openxmlformats.org/officeDocument/2006/relationships/customXml" Target="../ink/ink319.xml"/><Relationship Id="rId421" Type="http://schemas.openxmlformats.org/officeDocument/2006/relationships/image" Target="../media/image322.png"/><Relationship Id="rId442" Type="http://schemas.openxmlformats.org/officeDocument/2006/relationships/customXml" Target="../ink/ink340.xml"/><Relationship Id="rId463" Type="http://schemas.openxmlformats.org/officeDocument/2006/relationships/image" Target="../media/image343.png"/><Relationship Id="rId116" Type="http://schemas.openxmlformats.org/officeDocument/2006/relationships/customXml" Target="../ink/ink177.xml"/><Relationship Id="rId137" Type="http://schemas.openxmlformats.org/officeDocument/2006/relationships/image" Target="../media/image180.png"/><Relationship Id="rId158" Type="http://schemas.openxmlformats.org/officeDocument/2006/relationships/customXml" Target="../ink/ink198.xml"/><Relationship Id="rId302" Type="http://schemas.openxmlformats.org/officeDocument/2006/relationships/customXml" Target="../ink/ink270.xml"/><Relationship Id="rId323" Type="http://schemas.openxmlformats.org/officeDocument/2006/relationships/image" Target="../media/image273.png"/><Relationship Id="rId344" Type="http://schemas.openxmlformats.org/officeDocument/2006/relationships/customXml" Target="../ink/ink291.xml"/><Relationship Id="rId20" Type="http://schemas.openxmlformats.org/officeDocument/2006/relationships/customXml" Target="../ink/ink129.xml"/><Relationship Id="rId41" Type="http://schemas.openxmlformats.org/officeDocument/2006/relationships/image" Target="../media/image132.png"/><Relationship Id="rId62" Type="http://schemas.openxmlformats.org/officeDocument/2006/relationships/customXml" Target="../ink/ink150.xml"/><Relationship Id="rId83" Type="http://schemas.openxmlformats.org/officeDocument/2006/relationships/image" Target="../media/image153.png"/><Relationship Id="rId179" Type="http://schemas.openxmlformats.org/officeDocument/2006/relationships/image" Target="../media/image201.png"/><Relationship Id="rId365" Type="http://schemas.openxmlformats.org/officeDocument/2006/relationships/image" Target="../media/image294.png"/><Relationship Id="rId386" Type="http://schemas.openxmlformats.org/officeDocument/2006/relationships/customXml" Target="../ink/ink312.xml"/><Relationship Id="rId190" Type="http://schemas.openxmlformats.org/officeDocument/2006/relationships/customXml" Target="../ink/ink214.xml"/><Relationship Id="rId204" Type="http://schemas.openxmlformats.org/officeDocument/2006/relationships/customXml" Target="../ink/ink221.xml"/><Relationship Id="rId225" Type="http://schemas.openxmlformats.org/officeDocument/2006/relationships/image" Target="../media/image224.png"/><Relationship Id="rId246" Type="http://schemas.openxmlformats.org/officeDocument/2006/relationships/customXml" Target="../ink/ink242.xml"/><Relationship Id="rId267" Type="http://schemas.openxmlformats.org/officeDocument/2006/relationships/image" Target="../media/image245.png"/><Relationship Id="rId288" Type="http://schemas.openxmlformats.org/officeDocument/2006/relationships/customXml" Target="../ink/ink263.xml"/><Relationship Id="rId411" Type="http://schemas.openxmlformats.org/officeDocument/2006/relationships/image" Target="../media/image317.png"/><Relationship Id="rId432" Type="http://schemas.openxmlformats.org/officeDocument/2006/relationships/customXml" Target="../ink/ink335.xml"/><Relationship Id="rId453" Type="http://schemas.openxmlformats.org/officeDocument/2006/relationships/image" Target="../media/image338.png"/><Relationship Id="rId474" Type="http://schemas.openxmlformats.org/officeDocument/2006/relationships/customXml" Target="../ink/ink356.xml"/><Relationship Id="rId106" Type="http://schemas.openxmlformats.org/officeDocument/2006/relationships/customXml" Target="../ink/ink172.xml"/><Relationship Id="rId127" Type="http://schemas.openxmlformats.org/officeDocument/2006/relationships/image" Target="../media/image175.png"/><Relationship Id="rId313" Type="http://schemas.openxmlformats.org/officeDocument/2006/relationships/image" Target="../media/image268.png"/><Relationship Id="rId10" Type="http://schemas.openxmlformats.org/officeDocument/2006/relationships/customXml" Target="../ink/ink124.xml"/><Relationship Id="rId31" Type="http://schemas.openxmlformats.org/officeDocument/2006/relationships/image" Target="../media/image127.png"/><Relationship Id="rId52" Type="http://schemas.openxmlformats.org/officeDocument/2006/relationships/customXml" Target="../ink/ink145.xml"/><Relationship Id="rId73" Type="http://schemas.openxmlformats.org/officeDocument/2006/relationships/image" Target="../media/image148.png"/><Relationship Id="rId94" Type="http://schemas.openxmlformats.org/officeDocument/2006/relationships/customXml" Target="../ink/ink166.xml"/><Relationship Id="rId148" Type="http://schemas.openxmlformats.org/officeDocument/2006/relationships/customXml" Target="../ink/ink193.xml"/><Relationship Id="rId169" Type="http://schemas.openxmlformats.org/officeDocument/2006/relationships/image" Target="../media/image196.png"/><Relationship Id="rId334" Type="http://schemas.openxmlformats.org/officeDocument/2006/relationships/customXml" Target="../ink/ink286.xml"/><Relationship Id="rId355" Type="http://schemas.openxmlformats.org/officeDocument/2006/relationships/image" Target="../media/image289.png"/><Relationship Id="rId376" Type="http://schemas.openxmlformats.org/officeDocument/2006/relationships/customXml" Target="../ink/ink307.xml"/><Relationship Id="rId397" Type="http://schemas.openxmlformats.org/officeDocument/2006/relationships/image" Target="../media/image310.png"/><Relationship Id="rId4" Type="http://schemas.openxmlformats.org/officeDocument/2006/relationships/customXml" Target="../ink/ink121.xml"/><Relationship Id="rId180" Type="http://schemas.openxmlformats.org/officeDocument/2006/relationships/customXml" Target="../ink/ink209.xml"/><Relationship Id="rId215" Type="http://schemas.openxmlformats.org/officeDocument/2006/relationships/image" Target="../media/image219.png"/><Relationship Id="rId236" Type="http://schemas.openxmlformats.org/officeDocument/2006/relationships/customXml" Target="../ink/ink237.xml"/><Relationship Id="rId257" Type="http://schemas.openxmlformats.org/officeDocument/2006/relationships/image" Target="../media/image240.png"/><Relationship Id="rId278" Type="http://schemas.openxmlformats.org/officeDocument/2006/relationships/customXml" Target="../ink/ink258.xml"/><Relationship Id="rId401" Type="http://schemas.openxmlformats.org/officeDocument/2006/relationships/image" Target="../media/image312.png"/><Relationship Id="rId422" Type="http://schemas.openxmlformats.org/officeDocument/2006/relationships/customXml" Target="../ink/ink330.xml"/><Relationship Id="rId443" Type="http://schemas.openxmlformats.org/officeDocument/2006/relationships/image" Target="../media/image333.png"/><Relationship Id="rId464" Type="http://schemas.openxmlformats.org/officeDocument/2006/relationships/customXml" Target="../ink/ink351.xml"/><Relationship Id="rId303" Type="http://schemas.openxmlformats.org/officeDocument/2006/relationships/image" Target="../media/image263.png"/><Relationship Id="rId42" Type="http://schemas.openxmlformats.org/officeDocument/2006/relationships/customXml" Target="../ink/ink140.xml"/><Relationship Id="rId84" Type="http://schemas.openxmlformats.org/officeDocument/2006/relationships/customXml" Target="../ink/ink161.xml"/><Relationship Id="rId138" Type="http://schemas.openxmlformats.org/officeDocument/2006/relationships/customXml" Target="../ink/ink188.xml"/><Relationship Id="rId345" Type="http://schemas.openxmlformats.org/officeDocument/2006/relationships/image" Target="../media/image284.png"/><Relationship Id="rId387" Type="http://schemas.openxmlformats.org/officeDocument/2006/relationships/image" Target="../media/image305.png"/><Relationship Id="rId191" Type="http://schemas.openxmlformats.org/officeDocument/2006/relationships/image" Target="../media/image207.png"/><Relationship Id="rId205" Type="http://schemas.openxmlformats.org/officeDocument/2006/relationships/image" Target="../media/image214.png"/><Relationship Id="rId247" Type="http://schemas.openxmlformats.org/officeDocument/2006/relationships/image" Target="../media/image235.png"/><Relationship Id="rId412" Type="http://schemas.openxmlformats.org/officeDocument/2006/relationships/customXml" Target="../ink/ink325.xml"/><Relationship Id="rId107" Type="http://schemas.openxmlformats.org/officeDocument/2006/relationships/image" Target="../media/image165.png"/><Relationship Id="rId289" Type="http://schemas.openxmlformats.org/officeDocument/2006/relationships/image" Target="../media/image256.png"/><Relationship Id="rId454" Type="http://schemas.openxmlformats.org/officeDocument/2006/relationships/customXml" Target="../ink/ink346.xml"/><Relationship Id="rId11" Type="http://schemas.openxmlformats.org/officeDocument/2006/relationships/image" Target="../media/image117.png"/><Relationship Id="rId53" Type="http://schemas.openxmlformats.org/officeDocument/2006/relationships/image" Target="../media/image138.png"/><Relationship Id="rId149" Type="http://schemas.openxmlformats.org/officeDocument/2006/relationships/image" Target="../media/image186.png"/><Relationship Id="rId314" Type="http://schemas.openxmlformats.org/officeDocument/2006/relationships/customXml" Target="../ink/ink276.xml"/><Relationship Id="rId356" Type="http://schemas.openxmlformats.org/officeDocument/2006/relationships/customXml" Target="../ink/ink297.xml"/><Relationship Id="rId398" Type="http://schemas.openxmlformats.org/officeDocument/2006/relationships/customXml" Target="../ink/ink318.xml"/><Relationship Id="rId95" Type="http://schemas.openxmlformats.org/officeDocument/2006/relationships/image" Target="../media/image159.png"/><Relationship Id="rId160" Type="http://schemas.openxmlformats.org/officeDocument/2006/relationships/customXml" Target="../ink/ink199.xml"/><Relationship Id="rId216" Type="http://schemas.openxmlformats.org/officeDocument/2006/relationships/customXml" Target="../ink/ink227.xml"/><Relationship Id="rId423" Type="http://schemas.openxmlformats.org/officeDocument/2006/relationships/image" Target="../media/image323.png"/><Relationship Id="rId258" Type="http://schemas.openxmlformats.org/officeDocument/2006/relationships/customXml" Target="../ink/ink248.xml"/><Relationship Id="rId465" Type="http://schemas.openxmlformats.org/officeDocument/2006/relationships/image" Target="../media/image344.png"/><Relationship Id="rId22" Type="http://schemas.openxmlformats.org/officeDocument/2006/relationships/customXml" Target="../ink/ink130.xml"/><Relationship Id="rId64" Type="http://schemas.openxmlformats.org/officeDocument/2006/relationships/customXml" Target="../ink/ink151.xml"/><Relationship Id="rId118" Type="http://schemas.openxmlformats.org/officeDocument/2006/relationships/customXml" Target="../ink/ink178.xml"/><Relationship Id="rId325" Type="http://schemas.openxmlformats.org/officeDocument/2006/relationships/image" Target="../media/image274.png"/><Relationship Id="rId367" Type="http://schemas.openxmlformats.org/officeDocument/2006/relationships/image" Target="../media/image295.png"/><Relationship Id="rId171" Type="http://schemas.openxmlformats.org/officeDocument/2006/relationships/image" Target="../media/image197.png"/><Relationship Id="rId227" Type="http://schemas.openxmlformats.org/officeDocument/2006/relationships/image" Target="../media/image225.png"/><Relationship Id="rId269" Type="http://schemas.openxmlformats.org/officeDocument/2006/relationships/image" Target="../media/image246.png"/><Relationship Id="rId434" Type="http://schemas.openxmlformats.org/officeDocument/2006/relationships/customXml" Target="../ink/ink336.xml"/><Relationship Id="rId33" Type="http://schemas.openxmlformats.org/officeDocument/2006/relationships/image" Target="../media/image128.png"/><Relationship Id="rId129" Type="http://schemas.openxmlformats.org/officeDocument/2006/relationships/image" Target="../media/image176.png"/><Relationship Id="rId280" Type="http://schemas.openxmlformats.org/officeDocument/2006/relationships/customXml" Target="../ink/ink259.xml"/><Relationship Id="rId336" Type="http://schemas.openxmlformats.org/officeDocument/2006/relationships/customXml" Target="../ink/ink287.xml"/><Relationship Id="rId75" Type="http://schemas.openxmlformats.org/officeDocument/2006/relationships/image" Target="../media/image149.png"/><Relationship Id="rId140" Type="http://schemas.openxmlformats.org/officeDocument/2006/relationships/customXml" Target="../ink/ink189.xml"/><Relationship Id="rId182" Type="http://schemas.openxmlformats.org/officeDocument/2006/relationships/customXml" Target="../ink/ink210.xml"/><Relationship Id="rId378" Type="http://schemas.openxmlformats.org/officeDocument/2006/relationships/customXml" Target="../ink/ink308.xml"/><Relationship Id="rId403" Type="http://schemas.openxmlformats.org/officeDocument/2006/relationships/image" Target="../media/image313.png"/><Relationship Id="rId6" Type="http://schemas.openxmlformats.org/officeDocument/2006/relationships/customXml" Target="../ink/ink122.xml"/><Relationship Id="rId238" Type="http://schemas.openxmlformats.org/officeDocument/2006/relationships/customXml" Target="../ink/ink238.xml"/><Relationship Id="rId445" Type="http://schemas.openxmlformats.org/officeDocument/2006/relationships/image" Target="../media/image334.png"/><Relationship Id="rId291" Type="http://schemas.openxmlformats.org/officeDocument/2006/relationships/image" Target="../media/image257.png"/><Relationship Id="rId305" Type="http://schemas.openxmlformats.org/officeDocument/2006/relationships/image" Target="../media/image264.png"/><Relationship Id="rId347" Type="http://schemas.openxmlformats.org/officeDocument/2006/relationships/image" Target="../media/image285.png"/><Relationship Id="rId44" Type="http://schemas.openxmlformats.org/officeDocument/2006/relationships/customXml" Target="../ink/ink141.xml"/><Relationship Id="rId86" Type="http://schemas.openxmlformats.org/officeDocument/2006/relationships/customXml" Target="../ink/ink162.xml"/><Relationship Id="rId151" Type="http://schemas.openxmlformats.org/officeDocument/2006/relationships/image" Target="../media/image187.png"/><Relationship Id="rId389" Type="http://schemas.openxmlformats.org/officeDocument/2006/relationships/image" Target="../media/image306.png"/><Relationship Id="rId193" Type="http://schemas.openxmlformats.org/officeDocument/2006/relationships/image" Target="../media/image208.png"/><Relationship Id="rId207" Type="http://schemas.openxmlformats.org/officeDocument/2006/relationships/image" Target="../media/image215.png"/><Relationship Id="rId249" Type="http://schemas.openxmlformats.org/officeDocument/2006/relationships/image" Target="../media/image236.png"/><Relationship Id="rId414" Type="http://schemas.openxmlformats.org/officeDocument/2006/relationships/customXml" Target="../ink/ink326.xml"/><Relationship Id="rId456" Type="http://schemas.openxmlformats.org/officeDocument/2006/relationships/customXml" Target="../ink/ink347.xml"/><Relationship Id="rId13" Type="http://schemas.openxmlformats.org/officeDocument/2006/relationships/image" Target="../media/image118.png"/><Relationship Id="rId109" Type="http://schemas.openxmlformats.org/officeDocument/2006/relationships/image" Target="../media/image166.png"/><Relationship Id="rId260" Type="http://schemas.openxmlformats.org/officeDocument/2006/relationships/customXml" Target="../ink/ink249.xml"/><Relationship Id="rId316" Type="http://schemas.openxmlformats.org/officeDocument/2006/relationships/customXml" Target="../ink/ink277.xml"/><Relationship Id="rId55" Type="http://schemas.openxmlformats.org/officeDocument/2006/relationships/image" Target="../media/image139.png"/><Relationship Id="rId97" Type="http://schemas.openxmlformats.org/officeDocument/2006/relationships/image" Target="../media/image160.png"/><Relationship Id="rId120" Type="http://schemas.openxmlformats.org/officeDocument/2006/relationships/customXml" Target="../ink/ink179.xml"/><Relationship Id="rId358" Type="http://schemas.openxmlformats.org/officeDocument/2006/relationships/customXml" Target="../ink/ink298.xml"/><Relationship Id="rId162" Type="http://schemas.openxmlformats.org/officeDocument/2006/relationships/customXml" Target="../ink/ink200.xml"/><Relationship Id="rId218" Type="http://schemas.openxmlformats.org/officeDocument/2006/relationships/customXml" Target="../ink/ink228.xml"/><Relationship Id="rId425" Type="http://schemas.openxmlformats.org/officeDocument/2006/relationships/image" Target="../media/image324.png"/><Relationship Id="rId467" Type="http://schemas.openxmlformats.org/officeDocument/2006/relationships/image" Target="../media/image345.png"/><Relationship Id="rId271" Type="http://schemas.openxmlformats.org/officeDocument/2006/relationships/image" Target="../media/image247.png"/><Relationship Id="rId24" Type="http://schemas.openxmlformats.org/officeDocument/2006/relationships/customXml" Target="../ink/ink131.xml"/><Relationship Id="rId66" Type="http://schemas.openxmlformats.org/officeDocument/2006/relationships/customXml" Target="../ink/ink152.xml"/><Relationship Id="rId131" Type="http://schemas.openxmlformats.org/officeDocument/2006/relationships/image" Target="../media/image177.png"/><Relationship Id="rId327" Type="http://schemas.openxmlformats.org/officeDocument/2006/relationships/image" Target="../media/image275.png"/><Relationship Id="rId369" Type="http://schemas.openxmlformats.org/officeDocument/2006/relationships/image" Target="../media/image296.png"/><Relationship Id="rId173" Type="http://schemas.openxmlformats.org/officeDocument/2006/relationships/image" Target="../media/image198.png"/><Relationship Id="rId229" Type="http://schemas.openxmlformats.org/officeDocument/2006/relationships/image" Target="../media/image226.png"/><Relationship Id="rId380" Type="http://schemas.openxmlformats.org/officeDocument/2006/relationships/customXml" Target="../ink/ink309.xml"/><Relationship Id="rId436" Type="http://schemas.openxmlformats.org/officeDocument/2006/relationships/customXml" Target="../ink/ink337.xml"/><Relationship Id="rId240" Type="http://schemas.openxmlformats.org/officeDocument/2006/relationships/customXml" Target="../ink/ink239.xml"/><Relationship Id="rId35" Type="http://schemas.openxmlformats.org/officeDocument/2006/relationships/image" Target="../media/image129.png"/><Relationship Id="rId77" Type="http://schemas.openxmlformats.org/officeDocument/2006/relationships/image" Target="../media/image150.png"/><Relationship Id="rId100" Type="http://schemas.openxmlformats.org/officeDocument/2006/relationships/customXml" Target="../ink/ink169.xml"/><Relationship Id="rId282" Type="http://schemas.openxmlformats.org/officeDocument/2006/relationships/customXml" Target="../ink/ink260.xml"/><Relationship Id="rId338" Type="http://schemas.openxmlformats.org/officeDocument/2006/relationships/customXml" Target="../ink/ink288.xml"/><Relationship Id="rId8" Type="http://schemas.openxmlformats.org/officeDocument/2006/relationships/customXml" Target="../ink/ink123.xml"/><Relationship Id="rId142" Type="http://schemas.openxmlformats.org/officeDocument/2006/relationships/customXml" Target="../ink/ink190.xml"/><Relationship Id="rId184" Type="http://schemas.openxmlformats.org/officeDocument/2006/relationships/customXml" Target="../ink/ink211.xml"/><Relationship Id="rId391" Type="http://schemas.openxmlformats.org/officeDocument/2006/relationships/image" Target="../media/image307.png"/><Relationship Id="rId405" Type="http://schemas.openxmlformats.org/officeDocument/2006/relationships/image" Target="../media/image314.png"/><Relationship Id="rId447" Type="http://schemas.openxmlformats.org/officeDocument/2006/relationships/image" Target="../media/image335.png"/><Relationship Id="rId251" Type="http://schemas.openxmlformats.org/officeDocument/2006/relationships/image" Target="../media/image237.png"/><Relationship Id="rId46" Type="http://schemas.openxmlformats.org/officeDocument/2006/relationships/customXml" Target="../ink/ink142.xml"/><Relationship Id="rId293" Type="http://schemas.openxmlformats.org/officeDocument/2006/relationships/image" Target="../media/image258.png"/><Relationship Id="rId307" Type="http://schemas.openxmlformats.org/officeDocument/2006/relationships/image" Target="../media/image265.png"/><Relationship Id="rId349" Type="http://schemas.openxmlformats.org/officeDocument/2006/relationships/image" Target="../media/image286.png"/><Relationship Id="rId88" Type="http://schemas.openxmlformats.org/officeDocument/2006/relationships/customXml" Target="../ink/ink163.xml"/><Relationship Id="rId111" Type="http://schemas.openxmlformats.org/officeDocument/2006/relationships/image" Target="../media/image167.png"/><Relationship Id="rId153" Type="http://schemas.openxmlformats.org/officeDocument/2006/relationships/image" Target="../media/image188.png"/><Relationship Id="rId195" Type="http://schemas.openxmlformats.org/officeDocument/2006/relationships/image" Target="../media/image209.png"/><Relationship Id="rId209" Type="http://schemas.openxmlformats.org/officeDocument/2006/relationships/image" Target="../media/image216.png"/><Relationship Id="rId360" Type="http://schemas.openxmlformats.org/officeDocument/2006/relationships/customXml" Target="../ink/ink299.xml"/><Relationship Id="rId416" Type="http://schemas.openxmlformats.org/officeDocument/2006/relationships/customXml" Target="../ink/ink327.xml"/><Relationship Id="rId220" Type="http://schemas.openxmlformats.org/officeDocument/2006/relationships/customXml" Target="../ink/ink229.xml"/><Relationship Id="rId458" Type="http://schemas.openxmlformats.org/officeDocument/2006/relationships/customXml" Target="../ink/ink348.xml"/><Relationship Id="rId15" Type="http://schemas.openxmlformats.org/officeDocument/2006/relationships/image" Target="../media/image119.png"/><Relationship Id="rId57" Type="http://schemas.openxmlformats.org/officeDocument/2006/relationships/image" Target="../media/image140.png"/><Relationship Id="rId262" Type="http://schemas.openxmlformats.org/officeDocument/2006/relationships/customXml" Target="../ink/ink250.xml"/><Relationship Id="rId318" Type="http://schemas.openxmlformats.org/officeDocument/2006/relationships/customXml" Target="../ink/ink278.xml"/><Relationship Id="rId99" Type="http://schemas.openxmlformats.org/officeDocument/2006/relationships/image" Target="../media/image161.png"/><Relationship Id="rId122" Type="http://schemas.openxmlformats.org/officeDocument/2006/relationships/customXml" Target="../ink/ink180.xml"/><Relationship Id="rId164" Type="http://schemas.openxmlformats.org/officeDocument/2006/relationships/customXml" Target="../ink/ink201.xml"/><Relationship Id="rId371" Type="http://schemas.openxmlformats.org/officeDocument/2006/relationships/image" Target="../media/image297.png"/><Relationship Id="rId427" Type="http://schemas.openxmlformats.org/officeDocument/2006/relationships/image" Target="../media/image325.png"/><Relationship Id="rId469" Type="http://schemas.openxmlformats.org/officeDocument/2006/relationships/image" Target="../media/image346.png"/><Relationship Id="rId26" Type="http://schemas.openxmlformats.org/officeDocument/2006/relationships/customXml" Target="../ink/ink132.xml"/><Relationship Id="rId231" Type="http://schemas.openxmlformats.org/officeDocument/2006/relationships/image" Target="../media/image227.png"/><Relationship Id="rId273" Type="http://schemas.openxmlformats.org/officeDocument/2006/relationships/image" Target="../media/image248.png"/><Relationship Id="rId329" Type="http://schemas.openxmlformats.org/officeDocument/2006/relationships/image" Target="../media/image276.png"/><Relationship Id="rId68" Type="http://schemas.openxmlformats.org/officeDocument/2006/relationships/customXml" Target="../ink/ink153.xml"/><Relationship Id="rId133" Type="http://schemas.openxmlformats.org/officeDocument/2006/relationships/image" Target="../media/image178.png"/><Relationship Id="rId175" Type="http://schemas.openxmlformats.org/officeDocument/2006/relationships/image" Target="../media/image199.png"/><Relationship Id="rId340" Type="http://schemas.openxmlformats.org/officeDocument/2006/relationships/customXml" Target="../ink/ink289.xml"/><Relationship Id="rId200" Type="http://schemas.openxmlformats.org/officeDocument/2006/relationships/customXml" Target="../ink/ink219.xml"/><Relationship Id="rId382" Type="http://schemas.openxmlformats.org/officeDocument/2006/relationships/customXml" Target="../ink/ink310.xml"/><Relationship Id="rId438" Type="http://schemas.openxmlformats.org/officeDocument/2006/relationships/customXml" Target="../ink/ink338.xml"/><Relationship Id="rId242" Type="http://schemas.openxmlformats.org/officeDocument/2006/relationships/customXml" Target="../ink/ink240.xml"/><Relationship Id="rId284" Type="http://schemas.openxmlformats.org/officeDocument/2006/relationships/customXml" Target="../ink/ink261.xml"/><Relationship Id="rId37" Type="http://schemas.openxmlformats.org/officeDocument/2006/relationships/image" Target="../media/image130.png"/><Relationship Id="rId79" Type="http://schemas.openxmlformats.org/officeDocument/2006/relationships/image" Target="../media/image151.png"/><Relationship Id="rId102" Type="http://schemas.openxmlformats.org/officeDocument/2006/relationships/customXml" Target="../ink/ink170.xml"/><Relationship Id="rId144" Type="http://schemas.openxmlformats.org/officeDocument/2006/relationships/customXml" Target="../ink/ink191.xml"/><Relationship Id="rId90" Type="http://schemas.openxmlformats.org/officeDocument/2006/relationships/customXml" Target="../ink/ink164.xml"/><Relationship Id="rId186" Type="http://schemas.openxmlformats.org/officeDocument/2006/relationships/customXml" Target="../ink/ink212.xml"/><Relationship Id="rId351" Type="http://schemas.openxmlformats.org/officeDocument/2006/relationships/image" Target="../media/image287.png"/><Relationship Id="rId393" Type="http://schemas.openxmlformats.org/officeDocument/2006/relationships/image" Target="../media/image308.png"/><Relationship Id="rId407" Type="http://schemas.openxmlformats.org/officeDocument/2006/relationships/image" Target="../media/image315.png"/><Relationship Id="rId449" Type="http://schemas.openxmlformats.org/officeDocument/2006/relationships/image" Target="../media/image336.png"/><Relationship Id="rId211" Type="http://schemas.openxmlformats.org/officeDocument/2006/relationships/image" Target="../media/image217.png"/><Relationship Id="rId253" Type="http://schemas.openxmlformats.org/officeDocument/2006/relationships/image" Target="../media/image238.png"/><Relationship Id="rId295" Type="http://schemas.openxmlformats.org/officeDocument/2006/relationships/image" Target="../media/image259.png"/><Relationship Id="rId309" Type="http://schemas.openxmlformats.org/officeDocument/2006/relationships/image" Target="../media/image266.png"/><Relationship Id="rId460" Type="http://schemas.openxmlformats.org/officeDocument/2006/relationships/customXml" Target="../ink/ink349.xml"/><Relationship Id="rId48" Type="http://schemas.openxmlformats.org/officeDocument/2006/relationships/customXml" Target="../ink/ink143.xml"/><Relationship Id="rId113" Type="http://schemas.openxmlformats.org/officeDocument/2006/relationships/image" Target="../media/image168.png"/><Relationship Id="rId320" Type="http://schemas.openxmlformats.org/officeDocument/2006/relationships/customXml" Target="../ink/ink279.xml"/><Relationship Id="rId155" Type="http://schemas.openxmlformats.org/officeDocument/2006/relationships/image" Target="../media/image189.png"/><Relationship Id="rId197" Type="http://schemas.openxmlformats.org/officeDocument/2006/relationships/image" Target="../media/image210.png"/><Relationship Id="rId362" Type="http://schemas.openxmlformats.org/officeDocument/2006/relationships/customXml" Target="../ink/ink300.xml"/><Relationship Id="rId418" Type="http://schemas.openxmlformats.org/officeDocument/2006/relationships/customXml" Target="../ink/ink328.xml"/><Relationship Id="rId222" Type="http://schemas.openxmlformats.org/officeDocument/2006/relationships/customXml" Target="../ink/ink230.xml"/><Relationship Id="rId264" Type="http://schemas.openxmlformats.org/officeDocument/2006/relationships/customXml" Target="../ink/ink251.xml"/><Relationship Id="rId471" Type="http://schemas.openxmlformats.org/officeDocument/2006/relationships/image" Target="../media/image347.png"/><Relationship Id="rId17" Type="http://schemas.openxmlformats.org/officeDocument/2006/relationships/image" Target="../media/image120.png"/><Relationship Id="rId59" Type="http://schemas.openxmlformats.org/officeDocument/2006/relationships/image" Target="../media/image141.png"/><Relationship Id="rId124" Type="http://schemas.openxmlformats.org/officeDocument/2006/relationships/customXml" Target="../ink/ink181.xml"/><Relationship Id="rId70" Type="http://schemas.openxmlformats.org/officeDocument/2006/relationships/customXml" Target="../ink/ink154.xml"/><Relationship Id="rId166" Type="http://schemas.openxmlformats.org/officeDocument/2006/relationships/customXml" Target="../ink/ink202.xml"/><Relationship Id="rId331" Type="http://schemas.openxmlformats.org/officeDocument/2006/relationships/image" Target="../media/image277.png"/><Relationship Id="rId373" Type="http://schemas.openxmlformats.org/officeDocument/2006/relationships/image" Target="../media/image298.png"/><Relationship Id="rId429" Type="http://schemas.openxmlformats.org/officeDocument/2006/relationships/image" Target="../media/image326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228.png"/><Relationship Id="rId440" Type="http://schemas.openxmlformats.org/officeDocument/2006/relationships/customXml" Target="../ink/ink339.xml"/><Relationship Id="rId28" Type="http://schemas.openxmlformats.org/officeDocument/2006/relationships/customXml" Target="../ink/ink133.xml"/><Relationship Id="rId275" Type="http://schemas.openxmlformats.org/officeDocument/2006/relationships/image" Target="../media/image249.png"/><Relationship Id="rId300" Type="http://schemas.openxmlformats.org/officeDocument/2006/relationships/customXml" Target="../ink/ink269.xml"/><Relationship Id="rId81" Type="http://schemas.openxmlformats.org/officeDocument/2006/relationships/image" Target="../media/image152.png"/><Relationship Id="rId135" Type="http://schemas.openxmlformats.org/officeDocument/2006/relationships/image" Target="../media/image179.png"/><Relationship Id="rId177" Type="http://schemas.openxmlformats.org/officeDocument/2006/relationships/image" Target="../media/image200.png"/><Relationship Id="rId342" Type="http://schemas.openxmlformats.org/officeDocument/2006/relationships/customXml" Target="../ink/ink290.xml"/><Relationship Id="rId384" Type="http://schemas.openxmlformats.org/officeDocument/2006/relationships/customXml" Target="../ink/ink311.xml"/><Relationship Id="rId202" Type="http://schemas.openxmlformats.org/officeDocument/2006/relationships/customXml" Target="../ink/ink220.xml"/><Relationship Id="rId244" Type="http://schemas.openxmlformats.org/officeDocument/2006/relationships/customXml" Target="../ink/ink241.xml"/><Relationship Id="rId39" Type="http://schemas.openxmlformats.org/officeDocument/2006/relationships/image" Target="../media/image131.png"/><Relationship Id="rId286" Type="http://schemas.openxmlformats.org/officeDocument/2006/relationships/customXml" Target="../ink/ink262.xml"/><Relationship Id="rId451" Type="http://schemas.openxmlformats.org/officeDocument/2006/relationships/image" Target="../media/image337.png"/><Relationship Id="rId50" Type="http://schemas.openxmlformats.org/officeDocument/2006/relationships/customXml" Target="../ink/ink144.xml"/><Relationship Id="rId104" Type="http://schemas.openxmlformats.org/officeDocument/2006/relationships/customXml" Target="../ink/ink171.xml"/><Relationship Id="rId146" Type="http://schemas.openxmlformats.org/officeDocument/2006/relationships/customXml" Target="../ink/ink192.xml"/><Relationship Id="rId188" Type="http://schemas.openxmlformats.org/officeDocument/2006/relationships/customXml" Target="../ink/ink213.xml"/><Relationship Id="rId311" Type="http://schemas.openxmlformats.org/officeDocument/2006/relationships/image" Target="../media/image267.png"/><Relationship Id="rId353" Type="http://schemas.openxmlformats.org/officeDocument/2006/relationships/image" Target="../media/image288.png"/><Relationship Id="rId395" Type="http://schemas.openxmlformats.org/officeDocument/2006/relationships/image" Target="../media/image309.png"/><Relationship Id="rId409" Type="http://schemas.openxmlformats.org/officeDocument/2006/relationships/image" Target="../media/image316.png"/><Relationship Id="rId92" Type="http://schemas.openxmlformats.org/officeDocument/2006/relationships/customXml" Target="../ink/ink165.xml"/><Relationship Id="rId213" Type="http://schemas.openxmlformats.org/officeDocument/2006/relationships/image" Target="../media/image218.png"/><Relationship Id="rId420" Type="http://schemas.openxmlformats.org/officeDocument/2006/relationships/customXml" Target="../ink/ink329.xml"/><Relationship Id="rId255" Type="http://schemas.openxmlformats.org/officeDocument/2006/relationships/image" Target="../media/image239.png"/><Relationship Id="rId297" Type="http://schemas.openxmlformats.org/officeDocument/2006/relationships/image" Target="../media/image260.png"/><Relationship Id="rId462" Type="http://schemas.openxmlformats.org/officeDocument/2006/relationships/customXml" Target="../ink/ink350.xml"/><Relationship Id="rId115" Type="http://schemas.openxmlformats.org/officeDocument/2006/relationships/image" Target="../media/image169.png"/><Relationship Id="rId157" Type="http://schemas.openxmlformats.org/officeDocument/2006/relationships/image" Target="../media/image190.png"/><Relationship Id="rId322" Type="http://schemas.openxmlformats.org/officeDocument/2006/relationships/customXml" Target="../ink/ink280.xml"/><Relationship Id="rId364" Type="http://schemas.openxmlformats.org/officeDocument/2006/relationships/customXml" Target="../ink/ink301.xml"/><Relationship Id="rId61" Type="http://schemas.openxmlformats.org/officeDocument/2006/relationships/image" Target="../media/image142.png"/><Relationship Id="rId199" Type="http://schemas.openxmlformats.org/officeDocument/2006/relationships/image" Target="../media/image211.png"/><Relationship Id="rId19" Type="http://schemas.openxmlformats.org/officeDocument/2006/relationships/image" Target="../media/image121.png"/><Relationship Id="rId224" Type="http://schemas.openxmlformats.org/officeDocument/2006/relationships/customXml" Target="../ink/ink231.xml"/><Relationship Id="rId266" Type="http://schemas.openxmlformats.org/officeDocument/2006/relationships/customXml" Target="../ink/ink252.xml"/><Relationship Id="rId431" Type="http://schemas.openxmlformats.org/officeDocument/2006/relationships/image" Target="../media/image327.png"/><Relationship Id="rId473" Type="http://schemas.openxmlformats.org/officeDocument/2006/relationships/image" Target="../media/image348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98.png"/><Relationship Id="rId21" Type="http://schemas.openxmlformats.org/officeDocument/2006/relationships/image" Target="../media/image355.png"/><Relationship Id="rId63" Type="http://schemas.openxmlformats.org/officeDocument/2006/relationships/image" Target="../media/image375.png"/><Relationship Id="rId159" Type="http://schemas.openxmlformats.org/officeDocument/2006/relationships/image" Target="../media/image416.png"/><Relationship Id="rId170" Type="http://schemas.openxmlformats.org/officeDocument/2006/relationships/customXml" Target="../ink/ink442.xml"/><Relationship Id="rId191" Type="http://schemas.openxmlformats.org/officeDocument/2006/relationships/image" Target="../media/image431.png"/><Relationship Id="rId205" Type="http://schemas.openxmlformats.org/officeDocument/2006/relationships/image" Target="../media/image438.png"/><Relationship Id="rId226" Type="http://schemas.openxmlformats.org/officeDocument/2006/relationships/customXml" Target="../ink/ink470.xml"/><Relationship Id="rId247" Type="http://schemas.openxmlformats.org/officeDocument/2006/relationships/image" Target="../media/image459.png"/><Relationship Id="rId107" Type="http://schemas.openxmlformats.org/officeDocument/2006/relationships/image" Target="../media/image394.png"/><Relationship Id="rId11" Type="http://schemas.openxmlformats.org/officeDocument/2006/relationships/image" Target="../media/image1160.png"/><Relationship Id="rId32" Type="http://schemas.openxmlformats.org/officeDocument/2006/relationships/customXml" Target="../ink/ink372.xml"/><Relationship Id="rId53" Type="http://schemas.openxmlformats.org/officeDocument/2006/relationships/image" Target="../media/image371.png"/><Relationship Id="rId74" Type="http://schemas.openxmlformats.org/officeDocument/2006/relationships/customXml" Target="../ink/ink393.xml"/><Relationship Id="rId128" Type="http://schemas.openxmlformats.org/officeDocument/2006/relationships/customXml" Target="../ink/ink421.xml"/><Relationship Id="rId149" Type="http://schemas.openxmlformats.org/officeDocument/2006/relationships/image" Target="../media/image412.png"/><Relationship Id="rId5" Type="http://schemas.openxmlformats.org/officeDocument/2006/relationships/image" Target="../media/image1130.png"/><Relationship Id="rId95" Type="http://schemas.openxmlformats.org/officeDocument/2006/relationships/image" Target="../media/image388.png"/><Relationship Id="rId160" Type="http://schemas.openxmlformats.org/officeDocument/2006/relationships/customXml" Target="../ink/ink437.xml"/><Relationship Id="rId181" Type="http://schemas.openxmlformats.org/officeDocument/2006/relationships/image" Target="../media/image426.png"/><Relationship Id="rId216" Type="http://schemas.openxmlformats.org/officeDocument/2006/relationships/customXml" Target="../ink/ink465.xml"/><Relationship Id="rId237" Type="http://schemas.openxmlformats.org/officeDocument/2006/relationships/image" Target="../media/image454.png"/><Relationship Id="rId258" Type="http://schemas.openxmlformats.org/officeDocument/2006/relationships/customXml" Target="../ink/ink486.xml"/><Relationship Id="rId22" Type="http://schemas.openxmlformats.org/officeDocument/2006/relationships/customXml" Target="../ink/ink367.xml"/><Relationship Id="rId43" Type="http://schemas.openxmlformats.org/officeDocument/2006/relationships/image" Target="../media/image366.png"/><Relationship Id="rId64" Type="http://schemas.openxmlformats.org/officeDocument/2006/relationships/customXml" Target="../ink/ink388.xml"/><Relationship Id="rId118" Type="http://schemas.openxmlformats.org/officeDocument/2006/relationships/customXml" Target="../ink/ink416.xml"/><Relationship Id="rId139" Type="http://schemas.openxmlformats.org/officeDocument/2006/relationships/image" Target="../media/image407.png"/><Relationship Id="rId85" Type="http://schemas.openxmlformats.org/officeDocument/2006/relationships/image" Target="../media/image383.png"/><Relationship Id="rId150" Type="http://schemas.openxmlformats.org/officeDocument/2006/relationships/customXml" Target="../ink/ink432.xml"/><Relationship Id="rId171" Type="http://schemas.openxmlformats.org/officeDocument/2006/relationships/image" Target="../media/image421.png"/><Relationship Id="rId192" Type="http://schemas.openxmlformats.org/officeDocument/2006/relationships/customXml" Target="../ink/ink453.xml"/><Relationship Id="rId206" Type="http://schemas.openxmlformats.org/officeDocument/2006/relationships/customXml" Target="../ink/ink460.xml"/><Relationship Id="rId227" Type="http://schemas.openxmlformats.org/officeDocument/2006/relationships/image" Target="../media/image449.png"/><Relationship Id="rId248" Type="http://schemas.openxmlformats.org/officeDocument/2006/relationships/customXml" Target="../ink/ink481.xml"/><Relationship Id="rId12" Type="http://schemas.openxmlformats.org/officeDocument/2006/relationships/customXml" Target="../ink/ink362.xml"/><Relationship Id="rId33" Type="http://schemas.openxmlformats.org/officeDocument/2006/relationships/image" Target="../media/image361.png"/><Relationship Id="rId108" Type="http://schemas.openxmlformats.org/officeDocument/2006/relationships/customXml" Target="../ink/ink411.xml"/><Relationship Id="rId129" Type="http://schemas.openxmlformats.org/officeDocument/2006/relationships/image" Target="../media/image403.png"/><Relationship Id="rId54" Type="http://schemas.openxmlformats.org/officeDocument/2006/relationships/customXml" Target="../ink/ink383.xml"/><Relationship Id="rId75" Type="http://schemas.openxmlformats.org/officeDocument/2006/relationships/image" Target="../media/image379.png"/><Relationship Id="rId96" Type="http://schemas.openxmlformats.org/officeDocument/2006/relationships/customXml" Target="../ink/ink405.xml"/><Relationship Id="rId140" Type="http://schemas.openxmlformats.org/officeDocument/2006/relationships/customXml" Target="../ink/ink427.xml"/><Relationship Id="rId161" Type="http://schemas.openxmlformats.org/officeDocument/2006/relationships/image" Target="../media/image110.png"/><Relationship Id="rId182" Type="http://schemas.openxmlformats.org/officeDocument/2006/relationships/customXml" Target="../ink/ink448.xml"/><Relationship Id="rId217" Type="http://schemas.openxmlformats.org/officeDocument/2006/relationships/image" Target="../media/image444.png"/><Relationship Id="rId6" Type="http://schemas.openxmlformats.org/officeDocument/2006/relationships/customXml" Target="../ink/ink359.xml"/><Relationship Id="rId238" Type="http://schemas.openxmlformats.org/officeDocument/2006/relationships/customXml" Target="../ink/ink476.xml"/><Relationship Id="rId259" Type="http://schemas.openxmlformats.org/officeDocument/2006/relationships/image" Target="../media/image465.png"/><Relationship Id="rId23" Type="http://schemas.openxmlformats.org/officeDocument/2006/relationships/image" Target="../media/image356.png"/><Relationship Id="rId119" Type="http://schemas.openxmlformats.org/officeDocument/2006/relationships/image" Target="../media/image399.png"/><Relationship Id="rId44" Type="http://schemas.openxmlformats.org/officeDocument/2006/relationships/customXml" Target="../ink/ink378.xml"/><Relationship Id="rId65" Type="http://schemas.openxmlformats.org/officeDocument/2006/relationships/image" Target="../media/image376.png"/><Relationship Id="rId86" Type="http://schemas.openxmlformats.org/officeDocument/2006/relationships/customXml" Target="../ink/ink400.xml"/><Relationship Id="rId130" Type="http://schemas.openxmlformats.org/officeDocument/2006/relationships/customXml" Target="../ink/ink422.xml"/><Relationship Id="rId151" Type="http://schemas.openxmlformats.org/officeDocument/2006/relationships/image" Target="../media/image413.png"/><Relationship Id="rId172" Type="http://schemas.openxmlformats.org/officeDocument/2006/relationships/customXml" Target="../ink/ink443.xml"/><Relationship Id="rId193" Type="http://schemas.openxmlformats.org/officeDocument/2006/relationships/image" Target="../media/image432.png"/><Relationship Id="rId207" Type="http://schemas.openxmlformats.org/officeDocument/2006/relationships/image" Target="../media/image439.png"/><Relationship Id="rId228" Type="http://schemas.openxmlformats.org/officeDocument/2006/relationships/customXml" Target="../ink/ink471.xml"/><Relationship Id="rId249" Type="http://schemas.openxmlformats.org/officeDocument/2006/relationships/image" Target="../media/image460.png"/><Relationship Id="rId13" Type="http://schemas.openxmlformats.org/officeDocument/2006/relationships/image" Target="../media/image351.png"/><Relationship Id="rId109" Type="http://schemas.openxmlformats.org/officeDocument/2006/relationships/image" Target="../media/image395.png"/><Relationship Id="rId260" Type="http://schemas.openxmlformats.org/officeDocument/2006/relationships/customXml" Target="../ink/ink487.xml"/><Relationship Id="rId34" Type="http://schemas.openxmlformats.org/officeDocument/2006/relationships/customXml" Target="../ink/ink373.xml"/><Relationship Id="rId55" Type="http://schemas.openxmlformats.org/officeDocument/2006/relationships/image" Target="../media/image372.png"/><Relationship Id="rId76" Type="http://schemas.openxmlformats.org/officeDocument/2006/relationships/customXml" Target="../ink/ink394.xml"/><Relationship Id="rId97" Type="http://schemas.openxmlformats.org/officeDocument/2006/relationships/image" Target="../media/image389.png"/><Relationship Id="rId120" Type="http://schemas.openxmlformats.org/officeDocument/2006/relationships/customXml" Target="../ink/ink417.xml"/><Relationship Id="rId141" Type="http://schemas.openxmlformats.org/officeDocument/2006/relationships/image" Target="../media/image408.png"/><Relationship Id="rId7" Type="http://schemas.openxmlformats.org/officeDocument/2006/relationships/image" Target="../media/image1140.png"/><Relationship Id="rId162" Type="http://schemas.openxmlformats.org/officeDocument/2006/relationships/customXml" Target="../ink/ink438.xml"/><Relationship Id="rId183" Type="http://schemas.openxmlformats.org/officeDocument/2006/relationships/image" Target="../media/image427.png"/><Relationship Id="rId218" Type="http://schemas.openxmlformats.org/officeDocument/2006/relationships/customXml" Target="../ink/ink466.xml"/><Relationship Id="rId239" Type="http://schemas.openxmlformats.org/officeDocument/2006/relationships/image" Target="../media/image455.png"/><Relationship Id="rId250" Type="http://schemas.openxmlformats.org/officeDocument/2006/relationships/customXml" Target="../ink/ink482.xml"/><Relationship Id="rId24" Type="http://schemas.openxmlformats.org/officeDocument/2006/relationships/customXml" Target="../ink/ink368.xml"/><Relationship Id="rId45" Type="http://schemas.openxmlformats.org/officeDocument/2006/relationships/image" Target="../media/image367.png"/><Relationship Id="rId66" Type="http://schemas.openxmlformats.org/officeDocument/2006/relationships/customXml" Target="../ink/ink389.xml"/><Relationship Id="rId87" Type="http://schemas.openxmlformats.org/officeDocument/2006/relationships/image" Target="../media/image384.png"/><Relationship Id="rId110" Type="http://schemas.openxmlformats.org/officeDocument/2006/relationships/customXml" Target="../ink/ink412.xml"/><Relationship Id="rId131" Type="http://schemas.openxmlformats.org/officeDocument/2006/relationships/image" Target="../media/image95.png"/><Relationship Id="rId152" Type="http://schemas.openxmlformats.org/officeDocument/2006/relationships/customXml" Target="../ink/ink433.xml"/><Relationship Id="rId173" Type="http://schemas.openxmlformats.org/officeDocument/2006/relationships/image" Target="../media/image422.png"/><Relationship Id="rId194" Type="http://schemas.openxmlformats.org/officeDocument/2006/relationships/customXml" Target="../ink/ink454.xml"/><Relationship Id="rId208" Type="http://schemas.openxmlformats.org/officeDocument/2006/relationships/customXml" Target="../ink/ink461.xml"/><Relationship Id="rId229" Type="http://schemas.openxmlformats.org/officeDocument/2006/relationships/image" Target="../media/image450.png"/><Relationship Id="rId240" Type="http://schemas.openxmlformats.org/officeDocument/2006/relationships/customXml" Target="../ink/ink477.xml"/><Relationship Id="rId261" Type="http://schemas.openxmlformats.org/officeDocument/2006/relationships/image" Target="../media/image466.png"/><Relationship Id="rId14" Type="http://schemas.openxmlformats.org/officeDocument/2006/relationships/customXml" Target="../ink/ink363.xml"/><Relationship Id="rId35" Type="http://schemas.openxmlformats.org/officeDocument/2006/relationships/image" Target="../media/image362.png"/><Relationship Id="rId56" Type="http://schemas.openxmlformats.org/officeDocument/2006/relationships/customXml" Target="../ink/ink384.xml"/><Relationship Id="rId77" Type="http://schemas.openxmlformats.org/officeDocument/2006/relationships/image" Target="../media/image380.png"/><Relationship Id="rId100" Type="http://schemas.openxmlformats.org/officeDocument/2006/relationships/customXml" Target="../ink/ink407.xml"/><Relationship Id="rId8" Type="http://schemas.openxmlformats.org/officeDocument/2006/relationships/customXml" Target="../ink/ink360.xml"/><Relationship Id="rId98" Type="http://schemas.openxmlformats.org/officeDocument/2006/relationships/customXml" Target="../ink/ink406.xml"/><Relationship Id="rId121" Type="http://schemas.openxmlformats.org/officeDocument/2006/relationships/image" Target="../media/image400.png"/><Relationship Id="rId142" Type="http://schemas.openxmlformats.org/officeDocument/2006/relationships/customXml" Target="../ink/ink428.xml"/><Relationship Id="rId163" Type="http://schemas.openxmlformats.org/officeDocument/2006/relationships/image" Target="../media/image417.png"/><Relationship Id="rId184" Type="http://schemas.openxmlformats.org/officeDocument/2006/relationships/customXml" Target="../ink/ink449.xml"/><Relationship Id="rId219" Type="http://schemas.openxmlformats.org/officeDocument/2006/relationships/image" Target="../media/image445.png"/><Relationship Id="rId230" Type="http://schemas.openxmlformats.org/officeDocument/2006/relationships/customXml" Target="../ink/ink472.xml"/><Relationship Id="rId251" Type="http://schemas.openxmlformats.org/officeDocument/2006/relationships/image" Target="../media/image461.png"/><Relationship Id="rId25" Type="http://schemas.openxmlformats.org/officeDocument/2006/relationships/image" Target="../media/image357.png"/><Relationship Id="rId46" Type="http://schemas.openxmlformats.org/officeDocument/2006/relationships/customXml" Target="../ink/ink379.xml"/><Relationship Id="rId67" Type="http://schemas.openxmlformats.org/officeDocument/2006/relationships/image" Target="../media/image377.png"/><Relationship Id="rId88" Type="http://schemas.openxmlformats.org/officeDocument/2006/relationships/customXml" Target="../ink/ink401.xml"/><Relationship Id="rId111" Type="http://schemas.openxmlformats.org/officeDocument/2006/relationships/image" Target="../media/image71.png"/><Relationship Id="rId132" Type="http://schemas.openxmlformats.org/officeDocument/2006/relationships/customXml" Target="../ink/ink423.xml"/><Relationship Id="rId153" Type="http://schemas.openxmlformats.org/officeDocument/2006/relationships/image" Target="../media/image414.png"/><Relationship Id="rId174" Type="http://schemas.openxmlformats.org/officeDocument/2006/relationships/customXml" Target="../ink/ink444.xml"/><Relationship Id="rId195" Type="http://schemas.openxmlformats.org/officeDocument/2006/relationships/image" Target="../media/image433.png"/><Relationship Id="rId209" Type="http://schemas.openxmlformats.org/officeDocument/2006/relationships/image" Target="../media/image440.png"/><Relationship Id="rId220" Type="http://schemas.openxmlformats.org/officeDocument/2006/relationships/customXml" Target="../ink/ink467.xml"/><Relationship Id="rId241" Type="http://schemas.openxmlformats.org/officeDocument/2006/relationships/image" Target="../media/image456.png"/><Relationship Id="rId15" Type="http://schemas.openxmlformats.org/officeDocument/2006/relationships/image" Target="../media/image352.png"/><Relationship Id="rId36" Type="http://schemas.openxmlformats.org/officeDocument/2006/relationships/customXml" Target="../ink/ink374.xml"/><Relationship Id="rId57" Type="http://schemas.openxmlformats.org/officeDocument/2006/relationships/image" Target="../media/image373.png"/><Relationship Id="rId262" Type="http://schemas.openxmlformats.org/officeDocument/2006/relationships/customXml" Target="../ink/ink488.xml"/><Relationship Id="rId78" Type="http://schemas.openxmlformats.org/officeDocument/2006/relationships/customXml" Target="../ink/ink395.xml"/><Relationship Id="rId99" Type="http://schemas.openxmlformats.org/officeDocument/2006/relationships/image" Target="../media/image390.png"/><Relationship Id="rId101" Type="http://schemas.openxmlformats.org/officeDocument/2006/relationships/image" Target="../media/image391.png"/><Relationship Id="rId122" Type="http://schemas.openxmlformats.org/officeDocument/2006/relationships/customXml" Target="../ink/ink418.xml"/><Relationship Id="rId143" Type="http://schemas.openxmlformats.org/officeDocument/2006/relationships/image" Target="../media/image409.png"/><Relationship Id="rId164" Type="http://schemas.openxmlformats.org/officeDocument/2006/relationships/customXml" Target="../ink/ink439.xml"/><Relationship Id="rId185" Type="http://schemas.openxmlformats.org/officeDocument/2006/relationships/image" Target="../media/image428.png"/><Relationship Id="rId9" Type="http://schemas.openxmlformats.org/officeDocument/2006/relationships/image" Target="../media/image1150.png"/><Relationship Id="rId210" Type="http://schemas.openxmlformats.org/officeDocument/2006/relationships/customXml" Target="../ink/ink462.xml"/><Relationship Id="rId26" Type="http://schemas.openxmlformats.org/officeDocument/2006/relationships/customXml" Target="../ink/ink369.xml"/><Relationship Id="rId231" Type="http://schemas.openxmlformats.org/officeDocument/2006/relationships/image" Target="../media/image451.png"/><Relationship Id="rId252" Type="http://schemas.openxmlformats.org/officeDocument/2006/relationships/customXml" Target="../ink/ink483.xml"/><Relationship Id="rId47" Type="http://schemas.openxmlformats.org/officeDocument/2006/relationships/image" Target="../media/image368.png"/><Relationship Id="rId68" Type="http://schemas.openxmlformats.org/officeDocument/2006/relationships/customXml" Target="../ink/ink390.xml"/><Relationship Id="rId89" Type="http://schemas.openxmlformats.org/officeDocument/2006/relationships/image" Target="../media/image385.png"/><Relationship Id="rId112" Type="http://schemas.openxmlformats.org/officeDocument/2006/relationships/customXml" Target="../ink/ink413.xml"/><Relationship Id="rId133" Type="http://schemas.openxmlformats.org/officeDocument/2006/relationships/image" Target="../media/image404.png"/><Relationship Id="rId154" Type="http://schemas.openxmlformats.org/officeDocument/2006/relationships/customXml" Target="../ink/ink434.xml"/><Relationship Id="rId175" Type="http://schemas.openxmlformats.org/officeDocument/2006/relationships/image" Target="../media/image423.png"/><Relationship Id="rId196" Type="http://schemas.openxmlformats.org/officeDocument/2006/relationships/customXml" Target="../ink/ink455.xml"/><Relationship Id="rId200" Type="http://schemas.openxmlformats.org/officeDocument/2006/relationships/customXml" Target="../ink/ink457.xml"/><Relationship Id="rId16" Type="http://schemas.openxmlformats.org/officeDocument/2006/relationships/customXml" Target="../ink/ink364.xml"/><Relationship Id="rId221" Type="http://schemas.openxmlformats.org/officeDocument/2006/relationships/image" Target="../media/image446.png"/><Relationship Id="rId242" Type="http://schemas.openxmlformats.org/officeDocument/2006/relationships/customXml" Target="../ink/ink478.xml"/><Relationship Id="rId263" Type="http://schemas.openxmlformats.org/officeDocument/2006/relationships/image" Target="../media/image467.png"/><Relationship Id="rId37" Type="http://schemas.openxmlformats.org/officeDocument/2006/relationships/image" Target="../media/image363.png"/><Relationship Id="rId58" Type="http://schemas.openxmlformats.org/officeDocument/2006/relationships/customXml" Target="../ink/ink385.xml"/><Relationship Id="rId79" Type="http://schemas.openxmlformats.org/officeDocument/2006/relationships/image" Target="../media/image381.png"/><Relationship Id="rId102" Type="http://schemas.openxmlformats.org/officeDocument/2006/relationships/customXml" Target="../ink/ink408.xml"/><Relationship Id="rId123" Type="http://schemas.openxmlformats.org/officeDocument/2006/relationships/image" Target="../media/image401.png"/><Relationship Id="rId144" Type="http://schemas.openxmlformats.org/officeDocument/2006/relationships/customXml" Target="../ink/ink429.xml"/><Relationship Id="rId90" Type="http://schemas.openxmlformats.org/officeDocument/2006/relationships/customXml" Target="../ink/ink402.xml"/><Relationship Id="rId165" Type="http://schemas.openxmlformats.org/officeDocument/2006/relationships/image" Target="../media/image418.png"/><Relationship Id="rId186" Type="http://schemas.openxmlformats.org/officeDocument/2006/relationships/customXml" Target="../ink/ink450.xml"/><Relationship Id="rId211" Type="http://schemas.openxmlformats.org/officeDocument/2006/relationships/image" Target="../media/image441.png"/><Relationship Id="rId232" Type="http://schemas.openxmlformats.org/officeDocument/2006/relationships/customXml" Target="../ink/ink473.xml"/><Relationship Id="rId253" Type="http://schemas.openxmlformats.org/officeDocument/2006/relationships/image" Target="../media/image462.png"/><Relationship Id="rId27" Type="http://schemas.openxmlformats.org/officeDocument/2006/relationships/image" Target="../media/image358.png"/><Relationship Id="rId48" Type="http://schemas.openxmlformats.org/officeDocument/2006/relationships/customXml" Target="../ink/ink380.xml"/><Relationship Id="rId69" Type="http://schemas.openxmlformats.org/officeDocument/2006/relationships/image" Target="../media/image378.png"/><Relationship Id="rId113" Type="http://schemas.openxmlformats.org/officeDocument/2006/relationships/image" Target="../media/image396.png"/><Relationship Id="rId134" Type="http://schemas.openxmlformats.org/officeDocument/2006/relationships/customXml" Target="../ink/ink424.xml"/><Relationship Id="rId80" Type="http://schemas.openxmlformats.org/officeDocument/2006/relationships/customXml" Target="../ink/ink396.xml"/><Relationship Id="rId155" Type="http://schemas.openxmlformats.org/officeDocument/2006/relationships/image" Target="../media/image415.png"/><Relationship Id="rId176" Type="http://schemas.openxmlformats.org/officeDocument/2006/relationships/customXml" Target="../ink/ink445.xml"/><Relationship Id="rId197" Type="http://schemas.openxmlformats.org/officeDocument/2006/relationships/image" Target="../media/image434.png"/><Relationship Id="rId201" Type="http://schemas.openxmlformats.org/officeDocument/2006/relationships/image" Target="../media/image436.png"/><Relationship Id="rId222" Type="http://schemas.openxmlformats.org/officeDocument/2006/relationships/customXml" Target="../ink/ink468.xml"/><Relationship Id="rId243" Type="http://schemas.openxmlformats.org/officeDocument/2006/relationships/image" Target="../media/image457.png"/><Relationship Id="rId17" Type="http://schemas.openxmlformats.org/officeDocument/2006/relationships/image" Target="../media/image353.png"/><Relationship Id="rId38" Type="http://schemas.openxmlformats.org/officeDocument/2006/relationships/customXml" Target="../ink/ink375.xml"/><Relationship Id="rId59" Type="http://schemas.openxmlformats.org/officeDocument/2006/relationships/image" Target="../media/image374.png"/><Relationship Id="rId103" Type="http://schemas.openxmlformats.org/officeDocument/2006/relationships/image" Target="../media/image392.png"/><Relationship Id="rId124" Type="http://schemas.openxmlformats.org/officeDocument/2006/relationships/customXml" Target="../ink/ink419.xml"/><Relationship Id="rId70" Type="http://schemas.openxmlformats.org/officeDocument/2006/relationships/customXml" Target="../ink/ink391.xml"/><Relationship Id="rId91" Type="http://schemas.openxmlformats.org/officeDocument/2006/relationships/image" Target="../media/image386.png"/><Relationship Id="rId145" Type="http://schemas.openxmlformats.org/officeDocument/2006/relationships/image" Target="../media/image410.png"/><Relationship Id="rId166" Type="http://schemas.openxmlformats.org/officeDocument/2006/relationships/customXml" Target="../ink/ink440.xml"/><Relationship Id="rId187" Type="http://schemas.openxmlformats.org/officeDocument/2006/relationships/image" Target="../media/image42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63.xml"/><Relationship Id="rId233" Type="http://schemas.openxmlformats.org/officeDocument/2006/relationships/image" Target="../media/image452.png"/><Relationship Id="rId254" Type="http://schemas.openxmlformats.org/officeDocument/2006/relationships/customXml" Target="../ink/ink484.xml"/><Relationship Id="rId28" Type="http://schemas.openxmlformats.org/officeDocument/2006/relationships/customXml" Target="../ink/ink370.xml"/><Relationship Id="rId49" Type="http://schemas.openxmlformats.org/officeDocument/2006/relationships/image" Target="../media/image369.png"/><Relationship Id="rId114" Type="http://schemas.openxmlformats.org/officeDocument/2006/relationships/customXml" Target="../ink/ink414.xml"/><Relationship Id="rId60" Type="http://schemas.openxmlformats.org/officeDocument/2006/relationships/customXml" Target="../ink/ink386.xml"/><Relationship Id="rId81" Type="http://schemas.openxmlformats.org/officeDocument/2006/relationships/customXml" Target="../ink/ink397.xml"/><Relationship Id="rId135" Type="http://schemas.openxmlformats.org/officeDocument/2006/relationships/image" Target="../media/image405.png"/><Relationship Id="rId156" Type="http://schemas.openxmlformats.org/officeDocument/2006/relationships/customXml" Target="../ink/ink435.xml"/><Relationship Id="rId177" Type="http://schemas.openxmlformats.org/officeDocument/2006/relationships/image" Target="../media/image424.png"/><Relationship Id="rId198" Type="http://schemas.openxmlformats.org/officeDocument/2006/relationships/customXml" Target="../ink/ink456.xml"/><Relationship Id="rId202" Type="http://schemas.openxmlformats.org/officeDocument/2006/relationships/customXml" Target="../ink/ink458.xml"/><Relationship Id="rId223" Type="http://schemas.openxmlformats.org/officeDocument/2006/relationships/image" Target="../media/image447.png"/><Relationship Id="rId244" Type="http://schemas.openxmlformats.org/officeDocument/2006/relationships/customXml" Target="../ink/ink479.xml"/><Relationship Id="rId18" Type="http://schemas.openxmlformats.org/officeDocument/2006/relationships/customXml" Target="../ink/ink365.xml"/><Relationship Id="rId39" Type="http://schemas.openxmlformats.org/officeDocument/2006/relationships/image" Target="../media/image364.png"/><Relationship Id="rId50" Type="http://schemas.openxmlformats.org/officeDocument/2006/relationships/customXml" Target="../ink/ink381.xml"/><Relationship Id="rId104" Type="http://schemas.openxmlformats.org/officeDocument/2006/relationships/customXml" Target="../ink/ink409.xml"/><Relationship Id="rId125" Type="http://schemas.openxmlformats.org/officeDocument/2006/relationships/image" Target="../media/image402.png"/><Relationship Id="rId146" Type="http://schemas.openxmlformats.org/officeDocument/2006/relationships/customXml" Target="../ink/ink430.xml"/><Relationship Id="rId167" Type="http://schemas.openxmlformats.org/officeDocument/2006/relationships/image" Target="../media/image419.png"/><Relationship Id="rId188" Type="http://schemas.openxmlformats.org/officeDocument/2006/relationships/customXml" Target="../ink/ink451.xml"/><Relationship Id="rId71" Type="http://schemas.openxmlformats.org/officeDocument/2006/relationships/image" Target="../media/image48.png"/><Relationship Id="rId92" Type="http://schemas.openxmlformats.org/officeDocument/2006/relationships/customXml" Target="../ink/ink403.xml"/><Relationship Id="rId213" Type="http://schemas.openxmlformats.org/officeDocument/2006/relationships/image" Target="../media/image442.png"/><Relationship Id="rId234" Type="http://schemas.openxmlformats.org/officeDocument/2006/relationships/customXml" Target="../ink/ink474.xml"/><Relationship Id="rId2" Type="http://schemas.openxmlformats.org/officeDocument/2006/relationships/customXml" Target="../ink/ink357.xml"/><Relationship Id="rId29" Type="http://schemas.openxmlformats.org/officeDocument/2006/relationships/image" Target="../media/image359.png"/><Relationship Id="rId255" Type="http://schemas.openxmlformats.org/officeDocument/2006/relationships/image" Target="../media/image463.png"/><Relationship Id="rId40" Type="http://schemas.openxmlformats.org/officeDocument/2006/relationships/customXml" Target="../ink/ink376.xml"/><Relationship Id="rId115" Type="http://schemas.openxmlformats.org/officeDocument/2006/relationships/image" Target="../media/image397.png"/><Relationship Id="rId136" Type="http://schemas.openxmlformats.org/officeDocument/2006/relationships/customXml" Target="../ink/ink425.xml"/><Relationship Id="rId157" Type="http://schemas.openxmlformats.org/officeDocument/2006/relationships/image" Target="../media/image108.png"/><Relationship Id="rId178" Type="http://schemas.openxmlformats.org/officeDocument/2006/relationships/customXml" Target="../ink/ink446.xml"/><Relationship Id="rId61" Type="http://schemas.openxmlformats.org/officeDocument/2006/relationships/image" Target="../media/image46.png"/><Relationship Id="rId82" Type="http://schemas.openxmlformats.org/officeDocument/2006/relationships/customXml" Target="../ink/ink398.xml"/><Relationship Id="rId199" Type="http://schemas.openxmlformats.org/officeDocument/2006/relationships/image" Target="../media/image435.png"/><Relationship Id="rId203" Type="http://schemas.openxmlformats.org/officeDocument/2006/relationships/image" Target="../media/image437.png"/><Relationship Id="rId19" Type="http://schemas.openxmlformats.org/officeDocument/2006/relationships/image" Target="../media/image354.png"/><Relationship Id="rId224" Type="http://schemas.openxmlformats.org/officeDocument/2006/relationships/customXml" Target="../ink/ink469.xml"/><Relationship Id="rId245" Type="http://schemas.openxmlformats.org/officeDocument/2006/relationships/image" Target="../media/image458.png"/><Relationship Id="rId30" Type="http://schemas.openxmlformats.org/officeDocument/2006/relationships/customXml" Target="../ink/ink371.xml"/><Relationship Id="rId105" Type="http://schemas.openxmlformats.org/officeDocument/2006/relationships/image" Target="../media/image393.png"/><Relationship Id="rId126" Type="http://schemas.openxmlformats.org/officeDocument/2006/relationships/customXml" Target="../ink/ink420.xml"/><Relationship Id="rId147" Type="http://schemas.openxmlformats.org/officeDocument/2006/relationships/image" Target="../media/image411.png"/><Relationship Id="rId168" Type="http://schemas.openxmlformats.org/officeDocument/2006/relationships/customXml" Target="../ink/ink441.xml"/><Relationship Id="rId51" Type="http://schemas.openxmlformats.org/officeDocument/2006/relationships/image" Target="../media/image370.png"/><Relationship Id="rId72" Type="http://schemas.openxmlformats.org/officeDocument/2006/relationships/customXml" Target="../ink/ink392.xml"/><Relationship Id="rId93" Type="http://schemas.openxmlformats.org/officeDocument/2006/relationships/image" Target="../media/image387.png"/><Relationship Id="rId189" Type="http://schemas.openxmlformats.org/officeDocument/2006/relationships/image" Target="../media/image430.png"/><Relationship Id="rId3" Type="http://schemas.openxmlformats.org/officeDocument/2006/relationships/image" Target="../media/image350.png"/><Relationship Id="rId214" Type="http://schemas.openxmlformats.org/officeDocument/2006/relationships/customXml" Target="../ink/ink464.xml"/><Relationship Id="rId235" Type="http://schemas.openxmlformats.org/officeDocument/2006/relationships/image" Target="../media/image453.png"/><Relationship Id="rId256" Type="http://schemas.openxmlformats.org/officeDocument/2006/relationships/customXml" Target="../ink/ink485.xml"/><Relationship Id="rId116" Type="http://schemas.openxmlformats.org/officeDocument/2006/relationships/customXml" Target="../ink/ink415.xml"/><Relationship Id="rId137" Type="http://schemas.openxmlformats.org/officeDocument/2006/relationships/image" Target="../media/image406.png"/><Relationship Id="rId158" Type="http://schemas.openxmlformats.org/officeDocument/2006/relationships/customXml" Target="../ink/ink436.xml"/><Relationship Id="rId20" Type="http://schemas.openxmlformats.org/officeDocument/2006/relationships/customXml" Target="../ink/ink366.xml"/><Relationship Id="rId41" Type="http://schemas.openxmlformats.org/officeDocument/2006/relationships/image" Target="../media/image365.png"/><Relationship Id="rId62" Type="http://schemas.openxmlformats.org/officeDocument/2006/relationships/customXml" Target="../ink/ink387.xml"/><Relationship Id="rId83" Type="http://schemas.openxmlformats.org/officeDocument/2006/relationships/image" Target="../media/image382.png"/><Relationship Id="rId179" Type="http://schemas.openxmlformats.org/officeDocument/2006/relationships/image" Target="../media/image425.png"/><Relationship Id="rId190" Type="http://schemas.openxmlformats.org/officeDocument/2006/relationships/customXml" Target="../ink/ink452.xml"/><Relationship Id="rId204" Type="http://schemas.openxmlformats.org/officeDocument/2006/relationships/customXml" Target="../ink/ink459.xml"/><Relationship Id="rId225" Type="http://schemas.openxmlformats.org/officeDocument/2006/relationships/image" Target="../media/image448.png"/><Relationship Id="rId246" Type="http://schemas.openxmlformats.org/officeDocument/2006/relationships/customXml" Target="../ink/ink480.xml"/><Relationship Id="rId106" Type="http://schemas.openxmlformats.org/officeDocument/2006/relationships/customXml" Target="../ink/ink410.xml"/><Relationship Id="rId127" Type="http://schemas.openxmlformats.org/officeDocument/2006/relationships/image" Target="../media/image93.png"/><Relationship Id="rId10" Type="http://schemas.openxmlformats.org/officeDocument/2006/relationships/customXml" Target="../ink/ink361.xml"/><Relationship Id="rId31" Type="http://schemas.openxmlformats.org/officeDocument/2006/relationships/image" Target="../media/image360.png"/><Relationship Id="rId52" Type="http://schemas.openxmlformats.org/officeDocument/2006/relationships/customXml" Target="../ink/ink382.xml"/><Relationship Id="rId73" Type="http://schemas.openxmlformats.org/officeDocument/2006/relationships/image" Target="../media/image51.png"/><Relationship Id="rId94" Type="http://schemas.openxmlformats.org/officeDocument/2006/relationships/customXml" Target="../ink/ink404.xml"/><Relationship Id="rId148" Type="http://schemas.openxmlformats.org/officeDocument/2006/relationships/customXml" Target="../ink/ink431.xml"/><Relationship Id="rId169" Type="http://schemas.openxmlformats.org/officeDocument/2006/relationships/image" Target="../media/image420.png"/><Relationship Id="rId4" Type="http://schemas.openxmlformats.org/officeDocument/2006/relationships/customXml" Target="../ink/ink358.xml"/><Relationship Id="rId180" Type="http://schemas.openxmlformats.org/officeDocument/2006/relationships/customXml" Target="../ink/ink447.xml"/><Relationship Id="rId215" Type="http://schemas.openxmlformats.org/officeDocument/2006/relationships/image" Target="../media/image443.png"/><Relationship Id="rId236" Type="http://schemas.openxmlformats.org/officeDocument/2006/relationships/customXml" Target="../ink/ink475.xml"/><Relationship Id="rId257" Type="http://schemas.openxmlformats.org/officeDocument/2006/relationships/image" Target="../media/image464.png"/><Relationship Id="rId42" Type="http://schemas.openxmlformats.org/officeDocument/2006/relationships/customXml" Target="../ink/ink377.xml"/><Relationship Id="rId84" Type="http://schemas.openxmlformats.org/officeDocument/2006/relationships/customXml" Target="../ink/ink399.xml"/><Relationship Id="rId138" Type="http://schemas.openxmlformats.org/officeDocument/2006/relationships/customXml" Target="../ink/ink426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8.png"/><Relationship Id="rId299" Type="http://schemas.openxmlformats.org/officeDocument/2006/relationships/image" Target="../media/image605.png"/><Relationship Id="rId21" Type="http://schemas.openxmlformats.org/officeDocument/2006/relationships/image" Target="../media/image472.png"/><Relationship Id="rId63" Type="http://schemas.openxmlformats.org/officeDocument/2006/relationships/image" Target="../media/image493.png"/><Relationship Id="rId159" Type="http://schemas.openxmlformats.org/officeDocument/2006/relationships/image" Target="../media/image536.png"/><Relationship Id="rId324" Type="http://schemas.openxmlformats.org/officeDocument/2006/relationships/customXml" Target="../ink/ink646.xml"/><Relationship Id="rId366" Type="http://schemas.openxmlformats.org/officeDocument/2006/relationships/customXml" Target="../ink/ink667.xml"/><Relationship Id="rId170" Type="http://schemas.openxmlformats.org/officeDocument/2006/relationships/customXml" Target="../ink/ink569.xml"/><Relationship Id="rId226" Type="http://schemas.openxmlformats.org/officeDocument/2006/relationships/customXml" Target="../ink/ink597.xml"/><Relationship Id="rId268" Type="http://schemas.openxmlformats.org/officeDocument/2006/relationships/customXml" Target="../ink/ink618.xml"/><Relationship Id="rId32" Type="http://schemas.openxmlformats.org/officeDocument/2006/relationships/customXml" Target="../ink/ink500.xml"/><Relationship Id="rId74" Type="http://schemas.openxmlformats.org/officeDocument/2006/relationships/customXml" Target="../ink/ink521.xml"/><Relationship Id="rId128" Type="http://schemas.openxmlformats.org/officeDocument/2006/relationships/customXml" Target="../ink/ink548.xml"/><Relationship Id="rId335" Type="http://schemas.openxmlformats.org/officeDocument/2006/relationships/image" Target="../media/image623.png"/><Relationship Id="rId377" Type="http://schemas.openxmlformats.org/officeDocument/2006/relationships/image" Target="../media/image644.png"/><Relationship Id="rId5" Type="http://schemas.openxmlformats.org/officeDocument/2006/relationships/image" Target="../media/image1140.png"/><Relationship Id="rId181" Type="http://schemas.openxmlformats.org/officeDocument/2006/relationships/image" Target="../media/image546.png"/><Relationship Id="rId237" Type="http://schemas.openxmlformats.org/officeDocument/2006/relationships/image" Target="../media/image574.png"/><Relationship Id="rId402" Type="http://schemas.openxmlformats.org/officeDocument/2006/relationships/customXml" Target="../ink/ink685.xml"/><Relationship Id="rId279" Type="http://schemas.openxmlformats.org/officeDocument/2006/relationships/image" Target="../media/image595.png"/><Relationship Id="rId43" Type="http://schemas.openxmlformats.org/officeDocument/2006/relationships/image" Target="../media/image483.png"/><Relationship Id="rId139" Type="http://schemas.openxmlformats.org/officeDocument/2006/relationships/image" Target="../media/image528.png"/><Relationship Id="rId290" Type="http://schemas.openxmlformats.org/officeDocument/2006/relationships/customXml" Target="../ink/ink629.xml"/><Relationship Id="rId304" Type="http://schemas.openxmlformats.org/officeDocument/2006/relationships/customXml" Target="../ink/ink636.xml"/><Relationship Id="rId346" Type="http://schemas.openxmlformats.org/officeDocument/2006/relationships/customXml" Target="../ink/ink657.xml"/><Relationship Id="rId388" Type="http://schemas.openxmlformats.org/officeDocument/2006/relationships/customXml" Target="../ink/ink678.xml"/><Relationship Id="rId85" Type="http://schemas.openxmlformats.org/officeDocument/2006/relationships/image" Target="../media/image503.png"/><Relationship Id="rId150" Type="http://schemas.openxmlformats.org/officeDocument/2006/relationships/customXml" Target="../ink/ink559.xml"/><Relationship Id="rId192" Type="http://schemas.openxmlformats.org/officeDocument/2006/relationships/customXml" Target="../ink/ink580.xml"/><Relationship Id="rId206" Type="http://schemas.openxmlformats.org/officeDocument/2006/relationships/customXml" Target="../ink/ink587.xml"/><Relationship Id="rId248" Type="http://schemas.openxmlformats.org/officeDocument/2006/relationships/customXml" Target="../ink/ink608.xml"/><Relationship Id="rId108" Type="http://schemas.openxmlformats.org/officeDocument/2006/relationships/customXml" Target="../ink/ink538.xml"/><Relationship Id="rId315" Type="http://schemas.openxmlformats.org/officeDocument/2006/relationships/image" Target="../media/image613.png"/><Relationship Id="rId357" Type="http://schemas.openxmlformats.org/officeDocument/2006/relationships/image" Target="../media/image634.png"/><Relationship Id="rId54" Type="http://schemas.openxmlformats.org/officeDocument/2006/relationships/customXml" Target="../ink/ink511.xml"/><Relationship Id="rId96" Type="http://schemas.openxmlformats.org/officeDocument/2006/relationships/customXml" Target="../ink/ink532.xml"/><Relationship Id="rId161" Type="http://schemas.openxmlformats.org/officeDocument/2006/relationships/image" Target="../media/image537.png"/><Relationship Id="rId217" Type="http://schemas.openxmlformats.org/officeDocument/2006/relationships/image" Target="../media/image564.png"/><Relationship Id="rId399" Type="http://schemas.openxmlformats.org/officeDocument/2006/relationships/image" Target="../media/image655.png"/><Relationship Id="rId259" Type="http://schemas.openxmlformats.org/officeDocument/2006/relationships/image" Target="../media/image585.png"/><Relationship Id="rId23" Type="http://schemas.openxmlformats.org/officeDocument/2006/relationships/image" Target="../media/image473.png"/><Relationship Id="rId119" Type="http://schemas.openxmlformats.org/officeDocument/2006/relationships/image" Target="../media/image519.png"/><Relationship Id="rId270" Type="http://schemas.openxmlformats.org/officeDocument/2006/relationships/customXml" Target="../ink/ink619.xml"/><Relationship Id="rId326" Type="http://schemas.openxmlformats.org/officeDocument/2006/relationships/customXml" Target="../ink/ink647.xml"/><Relationship Id="rId65" Type="http://schemas.openxmlformats.org/officeDocument/2006/relationships/image" Target="../media/image494.png"/><Relationship Id="rId130" Type="http://schemas.openxmlformats.org/officeDocument/2006/relationships/customXml" Target="../ink/ink549.xml"/><Relationship Id="rId368" Type="http://schemas.openxmlformats.org/officeDocument/2006/relationships/customXml" Target="../ink/ink668.xml"/><Relationship Id="rId172" Type="http://schemas.openxmlformats.org/officeDocument/2006/relationships/customXml" Target="../ink/ink570.xml"/><Relationship Id="rId228" Type="http://schemas.openxmlformats.org/officeDocument/2006/relationships/customXml" Target="../ink/ink598.xml"/><Relationship Id="rId281" Type="http://schemas.openxmlformats.org/officeDocument/2006/relationships/image" Target="../media/image596.png"/><Relationship Id="rId337" Type="http://schemas.openxmlformats.org/officeDocument/2006/relationships/image" Target="../media/image624.png"/><Relationship Id="rId34" Type="http://schemas.openxmlformats.org/officeDocument/2006/relationships/customXml" Target="../ink/ink501.xml"/><Relationship Id="rId76" Type="http://schemas.openxmlformats.org/officeDocument/2006/relationships/customXml" Target="../ink/ink522.xml"/><Relationship Id="rId141" Type="http://schemas.openxmlformats.org/officeDocument/2006/relationships/image" Target="../media/image529.png"/><Relationship Id="rId379" Type="http://schemas.openxmlformats.org/officeDocument/2006/relationships/image" Target="../media/image645.png"/><Relationship Id="rId7" Type="http://schemas.openxmlformats.org/officeDocument/2006/relationships/image" Target="../media/image1150.png"/><Relationship Id="rId183" Type="http://schemas.openxmlformats.org/officeDocument/2006/relationships/image" Target="../media/image547.png"/><Relationship Id="rId239" Type="http://schemas.openxmlformats.org/officeDocument/2006/relationships/image" Target="../media/image575.png"/><Relationship Id="rId390" Type="http://schemas.openxmlformats.org/officeDocument/2006/relationships/customXml" Target="../ink/ink679.xml"/><Relationship Id="rId250" Type="http://schemas.openxmlformats.org/officeDocument/2006/relationships/customXml" Target="../ink/ink609.xml"/><Relationship Id="rId292" Type="http://schemas.openxmlformats.org/officeDocument/2006/relationships/customXml" Target="../ink/ink630.xml"/><Relationship Id="rId306" Type="http://schemas.openxmlformats.org/officeDocument/2006/relationships/customXml" Target="../ink/ink637.xml"/><Relationship Id="rId45" Type="http://schemas.openxmlformats.org/officeDocument/2006/relationships/image" Target="../media/image484.png"/><Relationship Id="rId87" Type="http://schemas.openxmlformats.org/officeDocument/2006/relationships/image" Target="../media/image504.png"/><Relationship Id="rId110" Type="http://schemas.openxmlformats.org/officeDocument/2006/relationships/customXml" Target="../ink/ink539.xml"/><Relationship Id="rId348" Type="http://schemas.openxmlformats.org/officeDocument/2006/relationships/customXml" Target="../ink/ink658.xml"/><Relationship Id="rId152" Type="http://schemas.openxmlformats.org/officeDocument/2006/relationships/customXml" Target="../ink/ink560.xml"/><Relationship Id="rId194" Type="http://schemas.openxmlformats.org/officeDocument/2006/relationships/customXml" Target="../ink/ink581.xml"/><Relationship Id="rId208" Type="http://schemas.openxmlformats.org/officeDocument/2006/relationships/customXml" Target="../ink/ink588.xml"/><Relationship Id="rId261" Type="http://schemas.openxmlformats.org/officeDocument/2006/relationships/image" Target="../media/image586.png"/><Relationship Id="rId56" Type="http://schemas.openxmlformats.org/officeDocument/2006/relationships/customXml" Target="../ink/ink512.xml"/><Relationship Id="rId317" Type="http://schemas.openxmlformats.org/officeDocument/2006/relationships/image" Target="../media/image614.png"/><Relationship Id="rId359" Type="http://schemas.openxmlformats.org/officeDocument/2006/relationships/image" Target="../media/image635.png"/><Relationship Id="rId98" Type="http://schemas.openxmlformats.org/officeDocument/2006/relationships/customXml" Target="../ink/ink533.xml"/><Relationship Id="rId121" Type="http://schemas.openxmlformats.org/officeDocument/2006/relationships/image" Target="../media/image520.png"/><Relationship Id="rId163" Type="http://schemas.openxmlformats.org/officeDocument/2006/relationships/image" Target="../media/image538.png"/><Relationship Id="rId219" Type="http://schemas.openxmlformats.org/officeDocument/2006/relationships/image" Target="../media/image565.png"/><Relationship Id="rId370" Type="http://schemas.openxmlformats.org/officeDocument/2006/relationships/customXml" Target="../ink/ink669.xml"/><Relationship Id="rId230" Type="http://schemas.openxmlformats.org/officeDocument/2006/relationships/customXml" Target="../ink/ink599.xml"/><Relationship Id="rId25" Type="http://schemas.openxmlformats.org/officeDocument/2006/relationships/image" Target="../media/image474.png"/><Relationship Id="rId67" Type="http://schemas.openxmlformats.org/officeDocument/2006/relationships/image" Target="../media/image495.png"/><Relationship Id="rId272" Type="http://schemas.openxmlformats.org/officeDocument/2006/relationships/customXml" Target="../ink/ink620.xml"/><Relationship Id="rId328" Type="http://schemas.openxmlformats.org/officeDocument/2006/relationships/customXml" Target="../ink/ink648.xml"/><Relationship Id="rId132" Type="http://schemas.openxmlformats.org/officeDocument/2006/relationships/customXml" Target="../ink/ink550.xml"/><Relationship Id="rId174" Type="http://schemas.openxmlformats.org/officeDocument/2006/relationships/customXml" Target="../ink/ink571.xml"/><Relationship Id="rId381" Type="http://schemas.openxmlformats.org/officeDocument/2006/relationships/image" Target="../media/image646.png"/><Relationship Id="rId241" Type="http://schemas.openxmlformats.org/officeDocument/2006/relationships/image" Target="../media/image576.png"/><Relationship Id="rId36" Type="http://schemas.openxmlformats.org/officeDocument/2006/relationships/customXml" Target="../ink/ink502.xml"/><Relationship Id="rId283" Type="http://schemas.openxmlformats.org/officeDocument/2006/relationships/image" Target="../media/image597.png"/><Relationship Id="rId339" Type="http://schemas.openxmlformats.org/officeDocument/2006/relationships/image" Target="../media/image625.png"/><Relationship Id="rId78" Type="http://schemas.openxmlformats.org/officeDocument/2006/relationships/customXml" Target="../ink/ink523.xml"/><Relationship Id="rId101" Type="http://schemas.openxmlformats.org/officeDocument/2006/relationships/image" Target="../media/image511.png"/><Relationship Id="rId143" Type="http://schemas.openxmlformats.org/officeDocument/2006/relationships/image" Target="../media/image271.png"/><Relationship Id="rId185" Type="http://schemas.openxmlformats.org/officeDocument/2006/relationships/image" Target="../media/image548.png"/><Relationship Id="rId350" Type="http://schemas.openxmlformats.org/officeDocument/2006/relationships/customXml" Target="../ink/ink659.xml"/><Relationship Id="rId9" Type="http://schemas.openxmlformats.org/officeDocument/2006/relationships/image" Target="../media/image1160.png"/><Relationship Id="rId210" Type="http://schemas.openxmlformats.org/officeDocument/2006/relationships/customXml" Target="../ink/ink589.xml"/><Relationship Id="rId392" Type="http://schemas.openxmlformats.org/officeDocument/2006/relationships/customXml" Target="../ink/ink680.xml"/><Relationship Id="rId252" Type="http://schemas.openxmlformats.org/officeDocument/2006/relationships/customXml" Target="../ink/ink610.xml"/><Relationship Id="rId294" Type="http://schemas.openxmlformats.org/officeDocument/2006/relationships/customXml" Target="../ink/ink631.xml"/><Relationship Id="rId308" Type="http://schemas.openxmlformats.org/officeDocument/2006/relationships/customXml" Target="../ink/ink638.xml"/><Relationship Id="rId47" Type="http://schemas.openxmlformats.org/officeDocument/2006/relationships/image" Target="../media/image485.png"/><Relationship Id="rId89" Type="http://schemas.openxmlformats.org/officeDocument/2006/relationships/image" Target="../media/image505.png"/><Relationship Id="rId112" Type="http://schemas.openxmlformats.org/officeDocument/2006/relationships/customXml" Target="../ink/ink540.xml"/><Relationship Id="rId154" Type="http://schemas.openxmlformats.org/officeDocument/2006/relationships/customXml" Target="../ink/ink561.xml"/><Relationship Id="rId361" Type="http://schemas.openxmlformats.org/officeDocument/2006/relationships/image" Target="../media/image636.png"/><Relationship Id="rId196" Type="http://schemas.openxmlformats.org/officeDocument/2006/relationships/customXml" Target="../ink/ink582.xml"/><Relationship Id="rId221" Type="http://schemas.openxmlformats.org/officeDocument/2006/relationships/image" Target="../media/image566.png"/><Relationship Id="rId242" Type="http://schemas.openxmlformats.org/officeDocument/2006/relationships/customXml" Target="../ink/ink605.xml"/><Relationship Id="rId263" Type="http://schemas.openxmlformats.org/officeDocument/2006/relationships/image" Target="../media/image587.png"/><Relationship Id="rId284" Type="http://schemas.openxmlformats.org/officeDocument/2006/relationships/customXml" Target="../ink/ink626.xml"/><Relationship Id="rId319" Type="http://schemas.openxmlformats.org/officeDocument/2006/relationships/image" Target="../media/image615.png"/><Relationship Id="rId37" Type="http://schemas.openxmlformats.org/officeDocument/2006/relationships/image" Target="../media/image480.png"/><Relationship Id="rId58" Type="http://schemas.openxmlformats.org/officeDocument/2006/relationships/customXml" Target="../ink/ink513.xml"/><Relationship Id="rId79" Type="http://schemas.openxmlformats.org/officeDocument/2006/relationships/image" Target="../media/image500.png"/><Relationship Id="rId102" Type="http://schemas.openxmlformats.org/officeDocument/2006/relationships/customXml" Target="../ink/ink535.xml"/><Relationship Id="rId123" Type="http://schemas.openxmlformats.org/officeDocument/2006/relationships/image" Target="../media/image261.png"/><Relationship Id="rId144" Type="http://schemas.openxmlformats.org/officeDocument/2006/relationships/customXml" Target="../ink/ink556.xml"/><Relationship Id="rId330" Type="http://schemas.openxmlformats.org/officeDocument/2006/relationships/customXml" Target="../ink/ink649.xml"/><Relationship Id="rId90" Type="http://schemas.openxmlformats.org/officeDocument/2006/relationships/customXml" Target="../ink/ink529.xml"/><Relationship Id="rId165" Type="http://schemas.openxmlformats.org/officeDocument/2006/relationships/image" Target="../media/image282.png"/><Relationship Id="rId186" Type="http://schemas.openxmlformats.org/officeDocument/2006/relationships/customXml" Target="../ink/ink577.xml"/><Relationship Id="rId351" Type="http://schemas.openxmlformats.org/officeDocument/2006/relationships/image" Target="../media/image631.png"/><Relationship Id="rId372" Type="http://schemas.openxmlformats.org/officeDocument/2006/relationships/customXml" Target="../ink/ink670.xml"/><Relationship Id="rId393" Type="http://schemas.openxmlformats.org/officeDocument/2006/relationships/image" Target="../media/image652.png"/><Relationship Id="rId211" Type="http://schemas.openxmlformats.org/officeDocument/2006/relationships/image" Target="../media/image561.png"/><Relationship Id="rId232" Type="http://schemas.openxmlformats.org/officeDocument/2006/relationships/customXml" Target="../ink/ink600.xml"/><Relationship Id="rId253" Type="http://schemas.openxmlformats.org/officeDocument/2006/relationships/image" Target="../media/image582.png"/><Relationship Id="rId274" Type="http://schemas.openxmlformats.org/officeDocument/2006/relationships/customXml" Target="../ink/ink621.xml"/><Relationship Id="rId295" Type="http://schemas.openxmlformats.org/officeDocument/2006/relationships/image" Target="../media/image603.png"/><Relationship Id="rId309" Type="http://schemas.openxmlformats.org/officeDocument/2006/relationships/image" Target="../media/image610.png"/><Relationship Id="rId27" Type="http://schemas.openxmlformats.org/officeDocument/2006/relationships/image" Target="../media/image475.png"/><Relationship Id="rId48" Type="http://schemas.openxmlformats.org/officeDocument/2006/relationships/customXml" Target="../ink/ink508.xml"/><Relationship Id="rId69" Type="http://schemas.openxmlformats.org/officeDocument/2006/relationships/image" Target="../media/image496.png"/><Relationship Id="rId113" Type="http://schemas.openxmlformats.org/officeDocument/2006/relationships/image" Target="../media/image516.png"/><Relationship Id="rId134" Type="http://schemas.openxmlformats.org/officeDocument/2006/relationships/customXml" Target="../ink/ink551.xml"/><Relationship Id="rId320" Type="http://schemas.openxmlformats.org/officeDocument/2006/relationships/customXml" Target="../ink/ink644.xml"/><Relationship Id="rId80" Type="http://schemas.openxmlformats.org/officeDocument/2006/relationships/customXml" Target="../ink/ink524.xml"/><Relationship Id="rId155" Type="http://schemas.openxmlformats.org/officeDocument/2006/relationships/image" Target="../media/image535.png"/><Relationship Id="rId176" Type="http://schemas.openxmlformats.org/officeDocument/2006/relationships/customXml" Target="../ink/ink572.xml"/><Relationship Id="rId197" Type="http://schemas.openxmlformats.org/officeDocument/2006/relationships/image" Target="../media/image554.png"/><Relationship Id="rId341" Type="http://schemas.openxmlformats.org/officeDocument/2006/relationships/image" Target="../media/image626.png"/><Relationship Id="rId362" Type="http://schemas.openxmlformats.org/officeDocument/2006/relationships/customXml" Target="../ink/ink665.xml"/><Relationship Id="rId383" Type="http://schemas.openxmlformats.org/officeDocument/2006/relationships/image" Target="../media/image647.png"/><Relationship Id="rId201" Type="http://schemas.openxmlformats.org/officeDocument/2006/relationships/image" Target="../media/image556.png"/><Relationship Id="rId222" Type="http://schemas.openxmlformats.org/officeDocument/2006/relationships/customXml" Target="../ink/ink595.xml"/><Relationship Id="rId243" Type="http://schemas.openxmlformats.org/officeDocument/2006/relationships/image" Target="../media/image577.png"/><Relationship Id="rId264" Type="http://schemas.openxmlformats.org/officeDocument/2006/relationships/customXml" Target="../ink/ink616.xml"/><Relationship Id="rId285" Type="http://schemas.openxmlformats.org/officeDocument/2006/relationships/image" Target="../media/image598.png"/><Relationship Id="rId38" Type="http://schemas.openxmlformats.org/officeDocument/2006/relationships/customXml" Target="../ink/ink503.xml"/><Relationship Id="rId59" Type="http://schemas.openxmlformats.org/officeDocument/2006/relationships/image" Target="../media/image491.png"/><Relationship Id="rId103" Type="http://schemas.openxmlformats.org/officeDocument/2006/relationships/image" Target="../media/image512.png"/><Relationship Id="rId124" Type="http://schemas.openxmlformats.org/officeDocument/2006/relationships/customXml" Target="../ink/ink546.xml"/><Relationship Id="rId310" Type="http://schemas.openxmlformats.org/officeDocument/2006/relationships/customXml" Target="../ink/ink639.xml"/><Relationship Id="rId70" Type="http://schemas.openxmlformats.org/officeDocument/2006/relationships/customXml" Target="../ink/ink519.xml"/><Relationship Id="rId91" Type="http://schemas.openxmlformats.org/officeDocument/2006/relationships/image" Target="../media/image506.png"/><Relationship Id="rId145" Type="http://schemas.openxmlformats.org/officeDocument/2006/relationships/image" Target="../media/image530.png"/><Relationship Id="rId166" Type="http://schemas.openxmlformats.org/officeDocument/2006/relationships/customXml" Target="../ink/ink567.xml"/><Relationship Id="rId187" Type="http://schemas.openxmlformats.org/officeDocument/2006/relationships/image" Target="../media/image549.png"/><Relationship Id="rId331" Type="http://schemas.openxmlformats.org/officeDocument/2006/relationships/image" Target="../media/image621.png"/><Relationship Id="rId352" Type="http://schemas.openxmlformats.org/officeDocument/2006/relationships/customXml" Target="../ink/ink660.xml"/><Relationship Id="rId373" Type="http://schemas.openxmlformats.org/officeDocument/2006/relationships/image" Target="../media/image642.png"/><Relationship Id="rId394" Type="http://schemas.openxmlformats.org/officeDocument/2006/relationships/customXml" Target="../ink/ink681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90.xml"/><Relationship Id="rId233" Type="http://schemas.openxmlformats.org/officeDocument/2006/relationships/image" Target="../media/image572.png"/><Relationship Id="rId254" Type="http://schemas.openxmlformats.org/officeDocument/2006/relationships/customXml" Target="../ink/ink611.xml"/><Relationship Id="rId28" Type="http://schemas.openxmlformats.org/officeDocument/2006/relationships/customXml" Target="../ink/ink498.xml"/><Relationship Id="rId49" Type="http://schemas.openxmlformats.org/officeDocument/2006/relationships/image" Target="../media/image486.png"/><Relationship Id="rId114" Type="http://schemas.openxmlformats.org/officeDocument/2006/relationships/customXml" Target="../ink/ink541.xml"/><Relationship Id="rId275" Type="http://schemas.openxmlformats.org/officeDocument/2006/relationships/image" Target="../media/image593.png"/><Relationship Id="rId296" Type="http://schemas.openxmlformats.org/officeDocument/2006/relationships/customXml" Target="../ink/ink632.xml"/><Relationship Id="rId300" Type="http://schemas.openxmlformats.org/officeDocument/2006/relationships/customXml" Target="../ink/ink634.xml"/><Relationship Id="rId60" Type="http://schemas.openxmlformats.org/officeDocument/2006/relationships/customXml" Target="../ink/ink514.xml"/><Relationship Id="rId81" Type="http://schemas.openxmlformats.org/officeDocument/2006/relationships/image" Target="../media/image501.png"/><Relationship Id="rId135" Type="http://schemas.openxmlformats.org/officeDocument/2006/relationships/image" Target="../media/image526.png"/><Relationship Id="rId156" Type="http://schemas.openxmlformats.org/officeDocument/2006/relationships/customXml" Target="../ink/ink562.xml"/><Relationship Id="rId177" Type="http://schemas.openxmlformats.org/officeDocument/2006/relationships/image" Target="../media/image544.png"/><Relationship Id="rId198" Type="http://schemas.openxmlformats.org/officeDocument/2006/relationships/customXml" Target="../ink/ink583.xml"/><Relationship Id="rId321" Type="http://schemas.openxmlformats.org/officeDocument/2006/relationships/image" Target="../media/image616.png"/><Relationship Id="rId342" Type="http://schemas.openxmlformats.org/officeDocument/2006/relationships/customXml" Target="../ink/ink655.xml"/><Relationship Id="rId363" Type="http://schemas.openxmlformats.org/officeDocument/2006/relationships/image" Target="../media/image637.png"/><Relationship Id="rId384" Type="http://schemas.openxmlformats.org/officeDocument/2006/relationships/customXml" Target="../ink/ink676.xml"/><Relationship Id="rId202" Type="http://schemas.openxmlformats.org/officeDocument/2006/relationships/customXml" Target="../ink/ink585.xml"/><Relationship Id="rId223" Type="http://schemas.openxmlformats.org/officeDocument/2006/relationships/image" Target="../media/image567.png"/><Relationship Id="rId244" Type="http://schemas.openxmlformats.org/officeDocument/2006/relationships/customXml" Target="../ink/ink606.xml"/><Relationship Id="rId39" Type="http://schemas.openxmlformats.org/officeDocument/2006/relationships/image" Target="../media/image481.png"/><Relationship Id="rId265" Type="http://schemas.openxmlformats.org/officeDocument/2006/relationships/image" Target="../media/image588.png"/><Relationship Id="rId286" Type="http://schemas.openxmlformats.org/officeDocument/2006/relationships/customXml" Target="../ink/ink627.xml"/><Relationship Id="rId50" Type="http://schemas.openxmlformats.org/officeDocument/2006/relationships/customXml" Target="../ink/ink509.xml"/><Relationship Id="rId104" Type="http://schemas.openxmlformats.org/officeDocument/2006/relationships/customXml" Target="../ink/ink536.xml"/><Relationship Id="rId125" Type="http://schemas.openxmlformats.org/officeDocument/2006/relationships/image" Target="../media/image521.png"/><Relationship Id="rId146" Type="http://schemas.openxmlformats.org/officeDocument/2006/relationships/customXml" Target="../ink/ink557.xml"/><Relationship Id="rId167" Type="http://schemas.openxmlformats.org/officeDocument/2006/relationships/image" Target="../media/image539.png"/><Relationship Id="rId188" Type="http://schemas.openxmlformats.org/officeDocument/2006/relationships/customXml" Target="../ink/ink578.xml"/><Relationship Id="rId311" Type="http://schemas.openxmlformats.org/officeDocument/2006/relationships/image" Target="../media/image611.png"/><Relationship Id="rId332" Type="http://schemas.openxmlformats.org/officeDocument/2006/relationships/customXml" Target="../ink/ink650.xml"/><Relationship Id="rId353" Type="http://schemas.openxmlformats.org/officeDocument/2006/relationships/image" Target="../media/image632.png"/><Relationship Id="rId374" Type="http://schemas.openxmlformats.org/officeDocument/2006/relationships/customXml" Target="../ink/ink671.xml"/><Relationship Id="rId395" Type="http://schemas.openxmlformats.org/officeDocument/2006/relationships/image" Target="../media/image653.png"/><Relationship Id="rId71" Type="http://schemas.openxmlformats.org/officeDocument/2006/relationships/image" Target="../media/image497.png"/><Relationship Id="rId92" Type="http://schemas.openxmlformats.org/officeDocument/2006/relationships/customXml" Target="../ink/ink530.xml"/><Relationship Id="rId213" Type="http://schemas.openxmlformats.org/officeDocument/2006/relationships/image" Target="../media/image562.png"/><Relationship Id="rId234" Type="http://schemas.openxmlformats.org/officeDocument/2006/relationships/customXml" Target="../ink/ink601.xml"/><Relationship Id="rId2" Type="http://schemas.openxmlformats.org/officeDocument/2006/relationships/customXml" Target="../ink/ink489.xml"/><Relationship Id="rId29" Type="http://schemas.openxmlformats.org/officeDocument/2006/relationships/image" Target="../media/image476.png"/><Relationship Id="rId255" Type="http://schemas.openxmlformats.org/officeDocument/2006/relationships/image" Target="../media/image583.png"/><Relationship Id="rId276" Type="http://schemas.openxmlformats.org/officeDocument/2006/relationships/customXml" Target="../ink/ink622.xml"/><Relationship Id="rId297" Type="http://schemas.openxmlformats.org/officeDocument/2006/relationships/image" Target="../media/image604.png"/><Relationship Id="rId40" Type="http://schemas.openxmlformats.org/officeDocument/2006/relationships/customXml" Target="../ink/ink504.xml"/><Relationship Id="rId115" Type="http://schemas.openxmlformats.org/officeDocument/2006/relationships/image" Target="../media/image517.png"/><Relationship Id="rId136" Type="http://schemas.openxmlformats.org/officeDocument/2006/relationships/customXml" Target="../ink/ink552.xml"/><Relationship Id="rId157" Type="http://schemas.openxmlformats.org/officeDocument/2006/relationships/image" Target="../media/image278.png"/><Relationship Id="rId178" Type="http://schemas.openxmlformats.org/officeDocument/2006/relationships/customXml" Target="../ink/ink573.xml"/><Relationship Id="rId301" Type="http://schemas.openxmlformats.org/officeDocument/2006/relationships/image" Target="../media/image606.png"/><Relationship Id="rId322" Type="http://schemas.openxmlformats.org/officeDocument/2006/relationships/customXml" Target="../ink/ink645.xml"/><Relationship Id="rId343" Type="http://schemas.openxmlformats.org/officeDocument/2006/relationships/image" Target="../media/image627.png"/><Relationship Id="rId364" Type="http://schemas.openxmlformats.org/officeDocument/2006/relationships/customXml" Target="../ink/ink666.xml"/><Relationship Id="rId61" Type="http://schemas.openxmlformats.org/officeDocument/2006/relationships/image" Target="../media/image492.png"/><Relationship Id="rId82" Type="http://schemas.openxmlformats.org/officeDocument/2006/relationships/customXml" Target="../ink/ink525.xml"/><Relationship Id="rId199" Type="http://schemas.openxmlformats.org/officeDocument/2006/relationships/image" Target="../media/image555.png"/><Relationship Id="rId203" Type="http://schemas.openxmlformats.org/officeDocument/2006/relationships/image" Target="../media/image557.png"/><Relationship Id="rId385" Type="http://schemas.openxmlformats.org/officeDocument/2006/relationships/image" Target="../media/image648.png"/><Relationship Id="rId19" Type="http://schemas.openxmlformats.org/officeDocument/2006/relationships/image" Target="../media/image151.png"/><Relationship Id="rId224" Type="http://schemas.openxmlformats.org/officeDocument/2006/relationships/customXml" Target="../ink/ink596.xml"/><Relationship Id="rId245" Type="http://schemas.openxmlformats.org/officeDocument/2006/relationships/image" Target="../media/image578.png"/><Relationship Id="rId266" Type="http://schemas.openxmlformats.org/officeDocument/2006/relationships/customXml" Target="../ink/ink617.xml"/><Relationship Id="rId287" Type="http://schemas.openxmlformats.org/officeDocument/2006/relationships/image" Target="../media/image599.png"/><Relationship Id="rId30" Type="http://schemas.openxmlformats.org/officeDocument/2006/relationships/customXml" Target="../ink/ink499.xml"/><Relationship Id="rId105" Type="http://schemas.openxmlformats.org/officeDocument/2006/relationships/image" Target="../media/image513.png"/><Relationship Id="rId126" Type="http://schemas.openxmlformats.org/officeDocument/2006/relationships/customXml" Target="../ink/ink547.xml"/><Relationship Id="rId147" Type="http://schemas.openxmlformats.org/officeDocument/2006/relationships/image" Target="../media/image531.png"/><Relationship Id="rId168" Type="http://schemas.openxmlformats.org/officeDocument/2006/relationships/customXml" Target="../ink/ink568.xml"/><Relationship Id="rId312" Type="http://schemas.openxmlformats.org/officeDocument/2006/relationships/customXml" Target="../ink/ink640.xml"/><Relationship Id="rId333" Type="http://schemas.openxmlformats.org/officeDocument/2006/relationships/image" Target="../media/image622.png"/><Relationship Id="rId354" Type="http://schemas.openxmlformats.org/officeDocument/2006/relationships/customXml" Target="../ink/ink661.xml"/><Relationship Id="rId51" Type="http://schemas.openxmlformats.org/officeDocument/2006/relationships/image" Target="../media/image487.png"/><Relationship Id="rId72" Type="http://schemas.openxmlformats.org/officeDocument/2006/relationships/customXml" Target="../ink/ink520.xml"/><Relationship Id="rId93" Type="http://schemas.openxmlformats.org/officeDocument/2006/relationships/image" Target="../media/image507.png"/><Relationship Id="rId189" Type="http://schemas.openxmlformats.org/officeDocument/2006/relationships/image" Target="../media/image550.png"/><Relationship Id="rId375" Type="http://schemas.openxmlformats.org/officeDocument/2006/relationships/image" Target="../media/image643.png"/><Relationship Id="rId396" Type="http://schemas.openxmlformats.org/officeDocument/2006/relationships/customXml" Target="../ink/ink682.xml"/><Relationship Id="rId3" Type="http://schemas.openxmlformats.org/officeDocument/2006/relationships/image" Target="../media/image1130.png"/><Relationship Id="rId214" Type="http://schemas.openxmlformats.org/officeDocument/2006/relationships/customXml" Target="../ink/ink591.xml"/><Relationship Id="rId235" Type="http://schemas.openxmlformats.org/officeDocument/2006/relationships/image" Target="../media/image573.png"/><Relationship Id="rId256" Type="http://schemas.openxmlformats.org/officeDocument/2006/relationships/customXml" Target="../ink/ink612.xml"/><Relationship Id="rId277" Type="http://schemas.openxmlformats.org/officeDocument/2006/relationships/image" Target="../media/image594.png"/><Relationship Id="rId298" Type="http://schemas.openxmlformats.org/officeDocument/2006/relationships/customXml" Target="../ink/ink633.xml"/><Relationship Id="rId400" Type="http://schemas.openxmlformats.org/officeDocument/2006/relationships/customXml" Target="../ink/ink684.xml"/><Relationship Id="rId116" Type="http://schemas.openxmlformats.org/officeDocument/2006/relationships/customXml" Target="../ink/ink542.xml"/><Relationship Id="rId137" Type="http://schemas.openxmlformats.org/officeDocument/2006/relationships/image" Target="../media/image527.png"/><Relationship Id="rId158" Type="http://schemas.openxmlformats.org/officeDocument/2006/relationships/customXml" Target="../ink/ink563.xml"/><Relationship Id="rId302" Type="http://schemas.openxmlformats.org/officeDocument/2006/relationships/customXml" Target="../ink/ink635.xml"/><Relationship Id="rId323" Type="http://schemas.openxmlformats.org/officeDocument/2006/relationships/image" Target="../media/image617.png"/><Relationship Id="rId344" Type="http://schemas.openxmlformats.org/officeDocument/2006/relationships/customXml" Target="../ink/ink656.xml"/><Relationship Id="rId20" Type="http://schemas.openxmlformats.org/officeDocument/2006/relationships/customXml" Target="../ink/ink494.xml"/><Relationship Id="rId41" Type="http://schemas.openxmlformats.org/officeDocument/2006/relationships/image" Target="../media/image482.png"/><Relationship Id="rId62" Type="http://schemas.openxmlformats.org/officeDocument/2006/relationships/customXml" Target="../ink/ink515.xml"/><Relationship Id="rId83" Type="http://schemas.openxmlformats.org/officeDocument/2006/relationships/image" Target="../media/image502.png"/><Relationship Id="rId179" Type="http://schemas.openxmlformats.org/officeDocument/2006/relationships/image" Target="../media/image545.png"/><Relationship Id="rId365" Type="http://schemas.openxmlformats.org/officeDocument/2006/relationships/image" Target="../media/image638.png"/><Relationship Id="rId386" Type="http://schemas.openxmlformats.org/officeDocument/2006/relationships/customXml" Target="../ink/ink677.xml"/><Relationship Id="rId190" Type="http://schemas.openxmlformats.org/officeDocument/2006/relationships/customXml" Target="../ink/ink579.xml"/><Relationship Id="rId204" Type="http://schemas.openxmlformats.org/officeDocument/2006/relationships/customXml" Target="../ink/ink586.xml"/><Relationship Id="rId225" Type="http://schemas.openxmlformats.org/officeDocument/2006/relationships/image" Target="../media/image568.png"/><Relationship Id="rId246" Type="http://schemas.openxmlformats.org/officeDocument/2006/relationships/customXml" Target="../ink/ink607.xml"/><Relationship Id="rId267" Type="http://schemas.openxmlformats.org/officeDocument/2006/relationships/image" Target="../media/image589.png"/><Relationship Id="rId288" Type="http://schemas.openxmlformats.org/officeDocument/2006/relationships/customXml" Target="../ink/ink628.xml"/><Relationship Id="rId106" Type="http://schemas.openxmlformats.org/officeDocument/2006/relationships/customXml" Target="../ink/ink537.xml"/><Relationship Id="rId127" Type="http://schemas.openxmlformats.org/officeDocument/2006/relationships/image" Target="../media/image522.png"/><Relationship Id="rId313" Type="http://schemas.openxmlformats.org/officeDocument/2006/relationships/image" Target="../media/image612.png"/><Relationship Id="rId10" Type="http://schemas.openxmlformats.org/officeDocument/2006/relationships/customXml" Target="../ink/ink493.xml"/><Relationship Id="rId31" Type="http://schemas.openxmlformats.org/officeDocument/2006/relationships/image" Target="../media/image477.png"/><Relationship Id="rId52" Type="http://schemas.openxmlformats.org/officeDocument/2006/relationships/customXml" Target="../ink/ink510.xml"/><Relationship Id="rId73" Type="http://schemas.openxmlformats.org/officeDocument/2006/relationships/image" Target="../media/image498.png"/><Relationship Id="rId94" Type="http://schemas.openxmlformats.org/officeDocument/2006/relationships/customXml" Target="../ink/ink531.xml"/><Relationship Id="rId148" Type="http://schemas.openxmlformats.org/officeDocument/2006/relationships/customXml" Target="../ink/ink558.xml"/><Relationship Id="rId169" Type="http://schemas.openxmlformats.org/officeDocument/2006/relationships/image" Target="../media/image540.png"/><Relationship Id="rId334" Type="http://schemas.openxmlformats.org/officeDocument/2006/relationships/customXml" Target="../ink/ink651.xml"/><Relationship Id="rId355" Type="http://schemas.openxmlformats.org/officeDocument/2006/relationships/image" Target="../media/image633.png"/><Relationship Id="rId376" Type="http://schemas.openxmlformats.org/officeDocument/2006/relationships/customXml" Target="../ink/ink672.xml"/><Relationship Id="rId397" Type="http://schemas.openxmlformats.org/officeDocument/2006/relationships/image" Target="../media/image654.png"/><Relationship Id="rId4" Type="http://schemas.openxmlformats.org/officeDocument/2006/relationships/customXml" Target="../ink/ink490.xml"/><Relationship Id="rId180" Type="http://schemas.openxmlformats.org/officeDocument/2006/relationships/customXml" Target="../ink/ink574.xml"/><Relationship Id="rId215" Type="http://schemas.openxmlformats.org/officeDocument/2006/relationships/image" Target="../media/image563.png"/><Relationship Id="rId236" Type="http://schemas.openxmlformats.org/officeDocument/2006/relationships/customXml" Target="../ink/ink602.xml"/><Relationship Id="rId257" Type="http://schemas.openxmlformats.org/officeDocument/2006/relationships/image" Target="../media/image584.png"/><Relationship Id="rId278" Type="http://schemas.openxmlformats.org/officeDocument/2006/relationships/customXml" Target="../ink/ink623.xml"/><Relationship Id="rId401" Type="http://schemas.openxmlformats.org/officeDocument/2006/relationships/image" Target="../media/image656.png"/><Relationship Id="rId303" Type="http://schemas.openxmlformats.org/officeDocument/2006/relationships/image" Target="../media/image607.png"/><Relationship Id="rId42" Type="http://schemas.openxmlformats.org/officeDocument/2006/relationships/customXml" Target="../ink/ink505.xml"/><Relationship Id="rId84" Type="http://schemas.openxmlformats.org/officeDocument/2006/relationships/customXml" Target="../ink/ink526.xml"/><Relationship Id="rId138" Type="http://schemas.openxmlformats.org/officeDocument/2006/relationships/customXml" Target="../ink/ink553.xml"/><Relationship Id="rId345" Type="http://schemas.openxmlformats.org/officeDocument/2006/relationships/image" Target="../media/image628.png"/><Relationship Id="rId387" Type="http://schemas.openxmlformats.org/officeDocument/2006/relationships/image" Target="../media/image649.png"/><Relationship Id="rId191" Type="http://schemas.openxmlformats.org/officeDocument/2006/relationships/image" Target="../media/image551.png"/><Relationship Id="rId205" Type="http://schemas.openxmlformats.org/officeDocument/2006/relationships/image" Target="../media/image558.png"/><Relationship Id="rId247" Type="http://schemas.openxmlformats.org/officeDocument/2006/relationships/image" Target="../media/image579.png"/><Relationship Id="rId107" Type="http://schemas.openxmlformats.org/officeDocument/2006/relationships/image" Target="../media/image253.png"/><Relationship Id="rId289" Type="http://schemas.openxmlformats.org/officeDocument/2006/relationships/image" Target="../media/image600.png"/><Relationship Id="rId53" Type="http://schemas.openxmlformats.org/officeDocument/2006/relationships/image" Target="../media/image488.png"/><Relationship Id="rId149" Type="http://schemas.openxmlformats.org/officeDocument/2006/relationships/image" Target="../media/image532.png"/><Relationship Id="rId314" Type="http://schemas.openxmlformats.org/officeDocument/2006/relationships/customXml" Target="../ink/ink641.xml"/><Relationship Id="rId356" Type="http://schemas.openxmlformats.org/officeDocument/2006/relationships/customXml" Target="../ink/ink662.xml"/><Relationship Id="rId398" Type="http://schemas.openxmlformats.org/officeDocument/2006/relationships/customXml" Target="../ink/ink683.xml"/><Relationship Id="rId95" Type="http://schemas.openxmlformats.org/officeDocument/2006/relationships/image" Target="../media/image508.png"/><Relationship Id="rId160" Type="http://schemas.openxmlformats.org/officeDocument/2006/relationships/customXml" Target="../ink/ink564.xml"/><Relationship Id="rId216" Type="http://schemas.openxmlformats.org/officeDocument/2006/relationships/customXml" Target="../ink/ink592.xml"/><Relationship Id="rId258" Type="http://schemas.openxmlformats.org/officeDocument/2006/relationships/customXml" Target="../ink/ink613.xml"/><Relationship Id="rId22" Type="http://schemas.openxmlformats.org/officeDocument/2006/relationships/customXml" Target="../ink/ink495.xml"/><Relationship Id="rId64" Type="http://schemas.openxmlformats.org/officeDocument/2006/relationships/customXml" Target="../ink/ink516.xml"/><Relationship Id="rId118" Type="http://schemas.openxmlformats.org/officeDocument/2006/relationships/customXml" Target="../ink/ink543.xml"/><Relationship Id="rId325" Type="http://schemas.openxmlformats.org/officeDocument/2006/relationships/image" Target="../media/image618.png"/><Relationship Id="rId367" Type="http://schemas.openxmlformats.org/officeDocument/2006/relationships/image" Target="../media/image639.png"/><Relationship Id="rId171" Type="http://schemas.openxmlformats.org/officeDocument/2006/relationships/image" Target="../media/image541.png"/><Relationship Id="rId227" Type="http://schemas.openxmlformats.org/officeDocument/2006/relationships/image" Target="../media/image569.png"/><Relationship Id="rId269" Type="http://schemas.openxmlformats.org/officeDocument/2006/relationships/image" Target="../media/image590.png"/><Relationship Id="rId33" Type="http://schemas.openxmlformats.org/officeDocument/2006/relationships/image" Target="../media/image478.png"/><Relationship Id="rId129" Type="http://schemas.openxmlformats.org/officeDocument/2006/relationships/image" Target="../media/image523.png"/><Relationship Id="rId280" Type="http://schemas.openxmlformats.org/officeDocument/2006/relationships/customXml" Target="../ink/ink624.xml"/><Relationship Id="rId336" Type="http://schemas.openxmlformats.org/officeDocument/2006/relationships/customXml" Target="../ink/ink652.xml"/><Relationship Id="rId75" Type="http://schemas.openxmlformats.org/officeDocument/2006/relationships/image" Target="../media/image499.png"/><Relationship Id="rId140" Type="http://schemas.openxmlformats.org/officeDocument/2006/relationships/customXml" Target="../ink/ink554.xml"/><Relationship Id="rId182" Type="http://schemas.openxmlformats.org/officeDocument/2006/relationships/customXml" Target="../ink/ink575.xml"/><Relationship Id="rId378" Type="http://schemas.openxmlformats.org/officeDocument/2006/relationships/customXml" Target="../ink/ink673.xml"/><Relationship Id="rId403" Type="http://schemas.openxmlformats.org/officeDocument/2006/relationships/image" Target="../media/image657.png"/><Relationship Id="rId6" Type="http://schemas.openxmlformats.org/officeDocument/2006/relationships/customXml" Target="../ink/ink491.xml"/><Relationship Id="rId238" Type="http://schemas.openxmlformats.org/officeDocument/2006/relationships/customXml" Target="../ink/ink603.xml"/><Relationship Id="rId291" Type="http://schemas.openxmlformats.org/officeDocument/2006/relationships/image" Target="../media/image601.png"/><Relationship Id="rId305" Type="http://schemas.openxmlformats.org/officeDocument/2006/relationships/image" Target="../media/image608.png"/><Relationship Id="rId347" Type="http://schemas.openxmlformats.org/officeDocument/2006/relationships/image" Target="../media/image629.png"/><Relationship Id="rId44" Type="http://schemas.openxmlformats.org/officeDocument/2006/relationships/customXml" Target="../ink/ink506.xml"/><Relationship Id="rId86" Type="http://schemas.openxmlformats.org/officeDocument/2006/relationships/customXml" Target="../ink/ink527.xml"/><Relationship Id="rId151" Type="http://schemas.openxmlformats.org/officeDocument/2006/relationships/image" Target="../media/image533.png"/><Relationship Id="rId389" Type="http://schemas.openxmlformats.org/officeDocument/2006/relationships/image" Target="../media/image650.png"/><Relationship Id="rId193" Type="http://schemas.openxmlformats.org/officeDocument/2006/relationships/image" Target="../media/image552.png"/><Relationship Id="rId207" Type="http://schemas.openxmlformats.org/officeDocument/2006/relationships/image" Target="../media/image559.png"/><Relationship Id="rId249" Type="http://schemas.openxmlformats.org/officeDocument/2006/relationships/image" Target="../media/image580.png"/><Relationship Id="rId109" Type="http://schemas.openxmlformats.org/officeDocument/2006/relationships/image" Target="../media/image514.png"/><Relationship Id="rId260" Type="http://schemas.openxmlformats.org/officeDocument/2006/relationships/customXml" Target="../ink/ink614.xml"/><Relationship Id="rId316" Type="http://schemas.openxmlformats.org/officeDocument/2006/relationships/customXml" Target="../ink/ink642.xml"/><Relationship Id="rId55" Type="http://schemas.openxmlformats.org/officeDocument/2006/relationships/image" Target="../media/image489.png"/><Relationship Id="rId97" Type="http://schemas.openxmlformats.org/officeDocument/2006/relationships/image" Target="../media/image509.png"/><Relationship Id="rId120" Type="http://schemas.openxmlformats.org/officeDocument/2006/relationships/customXml" Target="../ink/ink544.xml"/><Relationship Id="rId358" Type="http://schemas.openxmlformats.org/officeDocument/2006/relationships/customXml" Target="../ink/ink663.xml"/><Relationship Id="rId162" Type="http://schemas.openxmlformats.org/officeDocument/2006/relationships/customXml" Target="../ink/ink565.xml"/><Relationship Id="rId218" Type="http://schemas.openxmlformats.org/officeDocument/2006/relationships/customXml" Target="../ink/ink593.xml"/><Relationship Id="rId271" Type="http://schemas.openxmlformats.org/officeDocument/2006/relationships/image" Target="../media/image591.png"/><Relationship Id="rId24" Type="http://schemas.openxmlformats.org/officeDocument/2006/relationships/customXml" Target="../ink/ink496.xml"/><Relationship Id="rId66" Type="http://schemas.openxmlformats.org/officeDocument/2006/relationships/customXml" Target="../ink/ink517.xml"/><Relationship Id="rId131" Type="http://schemas.openxmlformats.org/officeDocument/2006/relationships/image" Target="../media/image524.png"/><Relationship Id="rId327" Type="http://schemas.openxmlformats.org/officeDocument/2006/relationships/image" Target="../media/image619.png"/><Relationship Id="rId369" Type="http://schemas.openxmlformats.org/officeDocument/2006/relationships/image" Target="../media/image640.png"/><Relationship Id="rId173" Type="http://schemas.openxmlformats.org/officeDocument/2006/relationships/image" Target="../media/image542.png"/><Relationship Id="rId229" Type="http://schemas.openxmlformats.org/officeDocument/2006/relationships/image" Target="../media/image570.png"/><Relationship Id="rId380" Type="http://schemas.openxmlformats.org/officeDocument/2006/relationships/customXml" Target="../ink/ink674.xml"/><Relationship Id="rId240" Type="http://schemas.openxmlformats.org/officeDocument/2006/relationships/customXml" Target="../ink/ink604.xml"/><Relationship Id="rId35" Type="http://schemas.openxmlformats.org/officeDocument/2006/relationships/image" Target="../media/image479.png"/><Relationship Id="rId77" Type="http://schemas.openxmlformats.org/officeDocument/2006/relationships/image" Target="../media/image238.png"/><Relationship Id="rId100" Type="http://schemas.openxmlformats.org/officeDocument/2006/relationships/customXml" Target="../ink/ink534.xml"/><Relationship Id="rId282" Type="http://schemas.openxmlformats.org/officeDocument/2006/relationships/customXml" Target="../ink/ink625.xml"/><Relationship Id="rId338" Type="http://schemas.openxmlformats.org/officeDocument/2006/relationships/customXml" Target="../ink/ink653.xml"/><Relationship Id="rId8" Type="http://schemas.openxmlformats.org/officeDocument/2006/relationships/customXml" Target="../ink/ink492.xml"/><Relationship Id="rId142" Type="http://schemas.openxmlformats.org/officeDocument/2006/relationships/customXml" Target="../ink/ink555.xml"/><Relationship Id="rId184" Type="http://schemas.openxmlformats.org/officeDocument/2006/relationships/customXml" Target="../ink/ink576.xml"/><Relationship Id="rId391" Type="http://schemas.openxmlformats.org/officeDocument/2006/relationships/image" Target="../media/image651.png"/><Relationship Id="rId251" Type="http://schemas.openxmlformats.org/officeDocument/2006/relationships/image" Target="../media/image581.png"/><Relationship Id="rId46" Type="http://schemas.openxmlformats.org/officeDocument/2006/relationships/customXml" Target="../ink/ink507.xml"/><Relationship Id="rId293" Type="http://schemas.openxmlformats.org/officeDocument/2006/relationships/image" Target="../media/image602.png"/><Relationship Id="rId307" Type="http://schemas.openxmlformats.org/officeDocument/2006/relationships/image" Target="../media/image609.png"/><Relationship Id="rId349" Type="http://schemas.openxmlformats.org/officeDocument/2006/relationships/image" Target="../media/image630.png"/><Relationship Id="rId88" Type="http://schemas.openxmlformats.org/officeDocument/2006/relationships/customXml" Target="../ink/ink528.xml"/><Relationship Id="rId111" Type="http://schemas.openxmlformats.org/officeDocument/2006/relationships/image" Target="../media/image515.png"/><Relationship Id="rId153" Type="http://schemas.openxmlformats.org/officeDocument/2006/relationships/image" Target="../media/image534.png"/><Relationship Id="rId195" Type="http://schemas.openxmlformats.org/officeDocument/2006/relationships/image" Target="../media/image553.png"/><Relationship Id="rId209" Type="http://schemas.openxmlformats.org/officeDocument/2006/relationships/image" Target="../media/image560.png"/><Relationship Id="rId360" Type="http://schemas.openxmlformats.org/officeDocument/2006/relationships/customXml" Target="../ink/ink664.xml"/><Relationship Id="rId220" Type="http://schemas.openxmlformats.org/officeDocument/2006/relationships/customXml" Target="../ink/ink594.xml"/><Relationship Id="rId57" Type="http://schemas.openxmlformats.org/officeDocument/2006/relationships/image" Target="../media/image490.png"/><Relationship Id="rId262" Type="http://schemas.openxmlformats.org/officeDocument/2006/relationships/customXml" Target="../ink/ink615.xml"/><Relationship Id="rId318" Type="http://schemas.openxmlformats.org/officeDocument/2006/relationships/customXml" Target="../ink/ink643.xml"/><Relationship Id="rId99" Type="http://schemas.openxmlformats.org/officeDocument/2006/relationships/image" Target="../media/image510.png"/><Relationship Id="rId122" Type="http://schemas.openxmlformats.org/officeDocument/2006/relationships/customXml" Target="../ink/ink545.xml"/><Relationship Id="rId164" Type="http://schemas.openxmlformats.org/officeDocument/2006/relationships/customXml" Target="../ink/ink566.xml"/><Relationship Id="rId371" Type="http://schemas.openxmlformats.org/officeDocument/2006/relationships/image" Target="../media/image641.png"/><Relationship Id="rId26" Type="http://schemas.openxmlformats.org/officeDocument/2006/relationships/customXml" Target="../ink/ink497.xml"/><Relationship Id="rId231" Type="http://schemas.openxmlformats.org/officeDocument/2006/relationships/image" Target="../media/image571.png"/><Relationship Id="rId273" Type="http://schemas.openxmlformats.org/officeDocument/2006/relationships/image" Target="../media/image592.png"/><Relationship Id="rId329" Type="http://schemas.openxmlformats.org/officeDocument/2006/relationships/image" Target="../media/image620.png"/><Relationship Id="rId68" Type="http://schemas.openxmlformats.org/officeDocument/2006/relationships/customXml" Target="../ink/ink518.xml"/><Relationship Id="rId133" Type="http://schemas.openxmlformats.org/officeDocument/2006/relationships/image" Target="../media/image525.png"/><Relationship Id="rId175" Type="http://schemas.openxmlformats.org/officeDocument/2006/relationships/image" Target="../media/image543.png"/><Relationship Id="rId340" Type="http://schemas.openxmlformats.org/officeDocument/2006/relationships/customXml" Target="../ink/ink654.xml"/><Relationship Id="rId200" Type="http://schemas.openxmlformats.org/officeDocument/2006/relationships/customXml" Target="../ink/ink584.xml"/><Relationship Id="rId382" Type="http://schemas.openxmlformats.org/officeDocument/2006/relationships/customXml" Target="../ink/ink6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AC5DB4E-3855-2A55-E88A-BCE00EA48BC4}"/>
              </a:ext>
            </a:extLst>
          </p:cNvPr>
          <p:cNvGrpSpPr/>
          <p:nvPr/>
        </p:nvGrpSpPr>
        <p:grpSpPr>
          <a:xfrm>
            <a:off x="1109458" y="1992132"/>
            <a:ext cx="8165880" cy="1333440"/>
            <a:chOff x="1109458" y="1992132"/>
            <a:chExt cx="8165880" cy="13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FE46EC0-F017-D7F4-D958-2872FD902FBF}"/>
                    </a:ext>
                  </a:extLst>
                </p14:cNvPr>
                <p14:cNvContentPartPr/>
                <p14:nvPr/>
              </p14:nvContentPartPr>
              <p14:xfrm>
                <a:off x="1109458" y="2329092"/>
                <a:ext cx="2538000" cy="205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FE46EC0-F017-D7F4-D958-2872FD902F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00458" y="2320452"/>
                  <a:ext cx="25556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3CCF33B-1235-D799-2207-680370550895}"/>
                    </a:ext>
                  </a:extLst>
                </p14:cNvPr>
                <p14:cNvContentPartPr/>
                <p14:nvPr/>
              </p14:nvContentPartPr>
              <p14:xfrm>
                <a:off x="3778498" y="2114892"/>
                <a:ext cx="27000" cy="775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3CCF33B-1235-D799-2207-68037055089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69498" y="2105892"/>
                  <a:ext cx="44640" cy="7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7A654A1-BDB0-240A-4261-087A262C7CB0}"/>
                    </a:ext>
                  </a:extLst>
                </p14:cNvPr>
                <p14:cNvContentPartPr/>
                <p14:nvPr/>
              </p14:nvContentPartPr>
              <p14:xfrm>
                <a:off x="3734218" y="1992132"/>
                <a:ext cx="2443680" cy="887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7A654A1-BDB0-240A-4261-087A262C7C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25218" y="1983492"/>
                  <a:ext cx="2461320" cy="90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5713EB5-D21D-1DEF-1C75-7509C757E7F9}"/>
                    </a:ext>
                  </a:extLst>
                </p14:cNvPr>
                <p14:cNvContentPartPr/>
                <p14:nvPr/>
              </p14:nvContentPartPr>
              <p14:xfrm>
                <a:off x="4660138" y="2423412"/>
                <a:ext cx="254880" cy="220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5713EB5-D21D-1DEF-1C75-7509C757E7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51138" y="2414772"/>
                  <a:ext cx="2725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46EE4AD-92BD-8156-E35A-760130FB0A10}"/>
                    </a:ext>
                  </a:extLst>
                </p14:cNvPr>
                <p14:cNvContentPartPr/>
                <p14:nvPr/>
              </p14:nvContentPartPr>
              <p14:xfrm>
                <a:off x="6241978" y="2357532"/>
                <a:ext cx="1750320" cy="105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46EE4AD-92BD-8156-E35A-760130FB0A1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33338" y="2348892"/>
                  <a:ext cx="17679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9870C8B-4706-A4F4-D440-7C5DF0A0FAA9}"/>
                    </a:ext>
                  </a:extLst>
                </p14:cNvPr>
                <p14:cNvContentPartPr/>
                <p14:nvPr/>
              </p14:nvContentPartPr>
              <p14:xfrm>
                <a:off x="6684778" y="2799252"/>
                <a:ext cx="133920" cy="249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9870C8B-4706-A4F4-D440-7C5DF0A0FA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75778" y="2790252"/>
                  <a:ext cx="1515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7847FF5-5365-ADDC-F611-8DACB3B41DF4}"/>
                    </a:ext>
                  </a:extLst>
                </p14:cNvPr>
                <p14:cNvContentPartPr/>
                <p14:nvPr/>
              </p14:nvContentPartPr>
              <p14:xfrm>
                <a:off x="6884938" y="2954052"/>
                <a:ext cx="82800" cy="83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7847FF5-5365-ADDC-F611-8DACB3B41DF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75938" y="2945412"/>
                  <a:ext cx="1004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0123EEA-A4AA-E22A-FBFC-57395394F15E}"/>
                    </a:ext>
                  </a:extLst>
                </p14:cNvPr>
                <p14:cNvContentPartPr/>
                <p14:nvPr/>
              </p14:nvContentPartPr>
              <p14:xfrm>
                <a:off x="7035418" y="2815452"/>
                <a:ext cx="46800" cy="181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0123EEA-A4AA-E22A-FBFC-57395394F1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26778" y="2806812"/>
                  <a:ext cx="644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D6B515B-164E-B3F1-47D6-D2FE6421A2C5}"/>
                    </a:ext>
                  </a:extLst>
                </p14:cNvPr>
                <p14:cNvContentPartPr/>
                <p14:nvPr/>
              </p14:nvContentPartPr>
              <p14:xfrm>
                <a:off x="7021018" y="2890332"/>
                <a:ext cx="146520" cy="33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D6B515B-164E-B3F1-47D6-D2FE6421A2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12378" y="2881332"/>
                  <a:ext cx="164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92B7004-59C2-7541-74E2-CA1F377AE4E6}"/>
                    </a:ext>
                  </a:extLst>
                </p14:cNvPr>
                <p14:cNvContentPartPr/>
                <p14:nvPr/>
              </p14:nvContentPartPr>
              <p14:xfrm>
                <a:off x="7271218" y="2783412"/>
                <a:ext cx="52200" cy="177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92B7004-59C2-7541-74E2-CA1F377AE4E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62218" y="2774772"/>
                  <a:ext cx="698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097A85E-F302-B2F7-3052-CC029A33C6CA}"/>
                    </a:ext>
                  </a:extLst>
                </p14:cNvPr>
                <p14:cNvContentPartPr/>
                <p14:nvPr/>
              </p14:nvContentPartPr>
              <p14:xfrm>
                <a:off x="7221178" y="2850372"/>
                <a:ext cx="109800" cy="37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097A85E-F302-B2F7-3052-CC029A33C6C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12178" y="2841372"/>
                  <a:ext cx="1274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4067978-1471-DD5A-3F86-B4C8FA62BE6A}"/>
                    </a:ext>
                  </a:extLst>
                </p14:cNvPr>
                <p14:cNvContentPartPr/>
                <p14:nvPr/>
              </p14:nvContentPartPr>
              <p14:xfrm>
                <a:off x="7489738" y="2861172"/>
                <a:ext cx="67320" cy="74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4067978-1471-DD5A-3F86-B4C8FA62BE6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80738" y="2852532"/>
                  <a:ext cx="849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2350477-239C-1550-B5FD-B90F8DA05FDE}"/>
                    </a:ext>
                  </a:extLst>
                </p14:cNvPr>
                <p14:cNvContentPartPr/>
                <p14:nvPr/>
              </p14:nvContentPartPr>
              <p14:xfrm>
                <a:off x="7572898" y="2834172"/>
                <a:ext cx="198000" cy="86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2350477-239C-1550-B5FD-B90F8DA05FD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64258" y="2825172"/>
                  <a:ext cx="2156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2110C5E-8EF5-158E-6D3C-F20126FD6BD3}"/>
                    </a:ext>
                  </a:extLst>
                </p14:cNvPr>
                <p14:cNvContentPartPr/>
                <p14:nvPr/>
              </p14:nvContentPartPr>
              <p14:xfrm>
                <a:off x="8065738" y="2639052"/>
                <a:ext cx="17640" cy="176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2110C5E-8EF5-158E-6D3C-F20126FD6B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57098" y="2630052"/>
                  <a:ext cx="352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E9FD8A8-6425-E16A-9D25-55F707B4CB63}"/>
                    </a:ext>
                  </a:extLst>
                </p14:cNvPr>
                <p14:cNvContentPartPr/>
                <p14:nvPr/>
              </p14:nvContentPartPr>
              <p14:xfrm>
                <a:off x="8146738" y="2742012"/>
                <a:ext cx="62280" cy="64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E9FD8A8-6425-E16A-9D25-55F707B4CB6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37738" y="2733012"/>
                  <a:ext cx="799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56D2547-48B5-295B-1A87-AC89377DE66F}"/>
                    </a:ext>
                  </a:extLst>
                </p14:cNvPr>
                <p14:cNvContentPartPr/>
                <p14:nvPr/>
              </p14:nvContentPartPr>
              <p14:xfrm>
                <a:off x="8230258" y="2697372"/>
                <a:ext cx="152640" cy="92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56D2547-48B5-295B-1A87-AC89377DE66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21618" y="2688372"/>
                  <a:ext cx="170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47027F-B0FE-D0B6-4F14-ACB4D754CA96}"/>
                    </a:ext>
                  </a:extLst>
                </p14:cNvPr>
                <p14:cNvContentPartPr/>
                <p14:nvPr/>
              </p14:nvContentPartPr>
              <p14:xfrm>
                <a:off x="8447698" y="2690892"/>
                <a:ext cx="78480" cy="61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147027F-B0FE-D0B6-4F14-ACB4D754CA9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39058" y="2681892"/>
                  <a:ext cx="961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39864AF-5131-C569-1350-68DED08BA9EF}"/>
                    </a:ext>
                  </a:extLst>
                </p14:cNvPr>
                <p14:cNvContentPartPr/>
                <p14:nvPr/>
              </p14:nvContentPartPr>
              <p14:xfrm>
                <a:off x="8599618" y="2531412"/>
                <a:ext cx="59400" cy="190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39864AF-5131-C569-1350-68DED08BA9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90618" y="2522772"/>
                  <a:ext cx="770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BEF8AD-F388-D3DA-1F68-04033F44EC00}"/>
                    </a:ext>
                  </a:extLst>
                </p14:cNvPr>
                <p14:cNvContentPartPr/>
                <p14:nvPr/>
              </p14:nvContentPartPr>
              <p14:xfrm>
                <a:off x="8216938" y="3214332"/>
                <a:ext cx="158040" cy="111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BEF8AD-F388-D3DA-1F68-04033F44EC0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07938" y="3205332"/>
                  <a:ext cx="1756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5896BE2-63ED-931E-0822-56236384BC5B}"/>
                    </a:ext>
                  </a:extLst>
                </p14:cNvPr>
                <p14:cNvContentPartPr/>
                <p14:nvPr/>
              </p14:nvContentPartPr>
              <p14:xfrm>
                <a:off x="8535538" y="3101652"/>
                <a:ext cx="74520" cy="104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5896BE2-63ED-931E-0822-56236384BC5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26538" y="3093012"/>
                  <a:ext cx="921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60AB7B2-025C-C210-B135-D5859D35DA52}"/>
                    </a:ext>
                  </a:extLst>
                </p14:cNvPr>
                <p14:cNvContentPartPr/>
                <p14:nvPr/>
              </p14:nvContentPartPr>
              <p14:xfrm>
                <a:off x="8677018" y="2999772"/>
                <a:ext cx="31320" cy="133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60AB7B2-025C-C210-B135-D5859D35DA5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68018" y="2990772"/>
                  <a:ext cx="489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64A510F-5140-366C-106A-556B1ACF76BE}"/>
                    </a:ext>
                  </a:extLst>
                </p14:cNvPr>
                <p14:cNvContentPartPr/>
                <p14:nvPr/>
              </p14:nvContentPartPr>
              <p14:xfrm>
                <a:off x="8637418" y="3058812"/>
                <a:ext cx="111600" cy="36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64A510F-5140-366C-106A-556B1ACF76B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28418" y="3049812"/>
                  <a:ext cx="1292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553967A-33F0-A025-1194-932EFA31AAA0}"/>
                    </a:ext>
                  </a:extLst>
                </p14:cNvPr>
                <p14:cNvContentPartPr/>
                <p14:nvPr/>
              </p14:nvContentPartPr>
              <p14:xfrm>
                <a:off x="8851618" y="3045852"/>
                <a:ext cx="154800" cy="103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553967A-33F0-A025-1194-932EFA31AAA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42618" y="3037212"/>
                  <a:ext cx="172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55ACAA-86AF-20B2-11D7-787E3AD85557}"/>
                    </a:ext>
                  </a:extLst>
                </p14:cNvPr>
                <p14:cNvContentPartPr/>
                <p14:nvPr/>
              </p14:nvContentPartPr>
              <p14:xfrm>
                <a:off x="9072298" y="2846052"/>
                <a:ext cx="203040" cy="250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55ACAA-86AF-20B2-11D7-787E3AD8555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63658" y="2837052"/>
                  <a:ext cx="22068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60859A7-BD0A-DDDE-0F94-9DB37FB46020}"/>
              </a:ext>
            </a:extLst>
          </p:cNvPr>
          <p:cNvGrpSpPr/>
          <p:nvPr/>
        </p:nvGrpSpPr>
        <p:grpSpPr>
          <a:xfrm>
            <a:off x="1569898" y="2519532"/>
            <a:ext cx="992160" cy="382320"/>
            <a:chOff x="1569898" y="2519532"/>
            <a:chExt cx="992160" cy="38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353FC3-C916-05C1-D1EC-CA6E1673346F}"/>
                    </a:ext>
                  </a:extLst>
                </p14:cNvPr>
                <p14:cNvContentPartPr/>
                <p14:nvPr/>
              </p14:nvContentPartPr>
              <p14:xfrm>
                <a:off x="1575298" y="2637612"/>
                <a:ext cx="100080" cy="264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353FC3-C916-05C1-D1EC-CA6E1673346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66658" y="2628612"/>
                  <a:ext cx="1177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669070E-A664-7466-DF02-A487FD1B1AEE}"/>
                    </a:ext>
                  </a:extLst>
                </p14:cNvPr>
                <p14:cNvContentPartPr/>
                <p14:nvPr/>
              </p14:nvContentPartPr>
              <p14:xfrm>
                <a:off x="1569898" y="2807532"/>
                <a:ext cx="112320" cy="11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669070E-A664-7466-DF02-A487FD1B1AE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60898" y="2798892"/>
                  <a:ext cx="1299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CB50632-02F6-F0D4-CF6A-6760049C6735}"/>
                    </a:ext>
                  </a:extLst>
                </p14:cNvPr>
                <p14:cNvContentPartPr/>
                <p14:nvPr/>
              </p14:nvContentPartPr>
              <p14:xfrm>
                <a:off x="1760338" y="2805012"/>
                <a:ext cx="14400" cy="45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CB50632-02F6-F0D4-CF6A-6760049C6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51338" y="2796372"/>
                  <a:ext cx="32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12D490C-C662-BF3F-6641-32AB0F648F69}"/>
                    </a:ext>
                  </a:extLst>
                </p14:cNvPr>
                <p14:cNvContentPartPr/>
                <p14:nvPr/>
              </p14:nvContentPartPr>
              <p14:xfrm>
                <a:off x="1737298" y="2700612"/>
                <a:ext cx="2520" cy="1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12D490C-C662-BF3F-6641-32AB0F648F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28658" y="2691612"/>
                  <a:ext cx="20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8A7ACCB-3E7C-5A98-6047-CFECECF60CF1}"/>
                    </a:ext>
                  </a:extLst>
                </p14:cNvPr>
                <p14:cNvContentPartPr/>
                <p14:nvPr/>
              </p14:nvContentPartPr>
              <p14:xfrm>
                <a:off x="1826578" y="2606652"/>
                <a:ext cx="49680" cy="196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8A7ACCB-3E7C-5A98-6047-CFECECF60CF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17578" y="2598012"/>
                  <a:ext cx="673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A5CEA82-83E8-4B9D-2ECB-0563861C6153}"/>
                    </a:ext>
                  </a:extLst>
                </p14:cNvPr>
                <p14:cNvContentPartPr/>
                <p14:nvPr/>
              </p14:nvContentPartPr>
              <p14:xfrm>
                <a:off x="1815778" y="2675412"/>
                <a:ext cx="109080" cy="51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A5CEA82-83E8-4B9D-2ECB-0563861C615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07138" y="2666412"/>
                  <a:ext cx="1267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9988205-E700-C9D0-6655-71A3B80B66C1}"/>
                    </a:ext>
                  </a:extLst>
                </p14:cNvPr>
                <p14:cNvContentPartPr/>
                <p14:nvPr/>
              </p14:nvContentPartPr>
              <p14:xfrm>
                <a:off x="2067058" y="2538972"/>
                <a:ext cx="70920" cy="249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9988205-E700-C9D0-6655-71A3B80B66C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58418" y="2529972"/>
                  <a:ext cx="885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6043E5C-8AF1-1E46-ED3B-7C2706E0E9DF}"/>
                    </a:ext>
                  </a:extLst>
                </p14:cNvPr>
                <p14:cNvContentPartPr/>
                <p14:nvPr/>
              </p14:nvContentPartPr>
              <p14:xfrm>
                <a:off x="2073538" y="2665332"/>
                <a:ext cx="88200" cy="53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6043E5C-8AF1-1E46-ED3B-7C2706E0E9D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64538" y="2656692"/>
                  <a:ext cx="105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B2DBFF0-9E33-C9F1-212F-ADF475BCEAA7}"/>
                    </a:ext>
                  </a:extLst>
                </p14:cNvPr>
                <p14:cNvContentPartPr/>
                <p14:nvPr/>
              </p14:nvContentPartPr>
              <p14:xfrm>
                <a:off x="2236978" y="2657052"/>
                <a:ext cx="133920" cy="118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B2DBFF0-9E33-C9F1-212F-ADF475BCEAA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27978" y="2648412"/>
                  <a:ext cx="1515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CDE37FE-AF21-6CDB-E1D9-A144390BEDA3}"/>
                    </a:ext>
                  </a:extLst>
                </p14:cNvPr>
                <p14:cNvContentPartPr/>
                <p14:nvPr/>
              </p14:nvContentPartPr>
              <p14:xfrm>
                <a:off x="2423098" y="2519532"/>
                <a:ext cx="138960" cy="217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CDE37FE-AF21-6CDB-E1D9-A144390BEDA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14098" y="2510532"/>
                  <a:ext cx="15660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9617164-248C-9F99-B544-E8D8CAC2580F}"/>
              </a:ext>
            </a:extLst>
          </p:cNvPr>
          <p:cNvGrpSpPr/>
          <p:nvPr/>
        </p:nvGrpSpPr>
        <p:grpSpPr>
          <a:xfrm>
            <a:off x="2207098" y="2959812"/>
            <a:ext cx="929520" cy="307080"/>
            <a:chOff x="2207098" y="2959812"/>
            <a:chExt cx="92952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1C3F65A-F179-634B-BEE7-9763D9E7ED14}"/>
                    </a:ext>
                  </a:extLst>
                </p14:cNvPr>
                <p14:cNvContentPartPr/>
                <p14:nvPr/>
              </p14:nvContentPartPr>
              <p14:xfrm>
                <a:off x="2207098" y="3104172"/>
                <a:ext cx="83880" cy="162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1C3F65A-F179-634B-BEE7-9763D9E7ED1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98458" y="3095172"/>
                  <a:ext cx="1015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B2D32DC-B7AE-FEE4-900B-BB993E8DA366}"/>
                    </a:ext>
                  </a:extLst>
                </p14:cNvPr>
                <p14:cNvContentPartPr/>
                <p14:nvPr/>
              </p14:nvContentPartPr>
              <p14:xfrm>
                <a:off x="2375938" y="3153492"/>
                <a:ext cx="136440" cy="81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B2D32DC-B7AE-FEE4-900B-BB993E8DA36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67298" y="3144492"/>
                  <a:ext cx="1540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E1F3611-C6B7-838B-391E-74CAB16FCC2B}"/>
                    </a:ext>
                  </a:extLst>
                </p14:cNvPr>
                <p14:cNvContentPartPr/>
                <p14:nvPr/>
              </p14:nvContentPartPr>
              <p14:xfrm>
                <a:off x="2552698" y="2976732"/>
                <a:ext cx="75240" cy="222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E1F3611-C6B7-838B-391E-74CAB16FCC2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543698" y="2968092"/>
                  <a:ext cx="92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890D7F5-C9C4-1C6B-06F5-28119379D1C3}"/>
                    </a:ext>
                  </a:extLst>
                </p14:cNvPr>
                <p14:cNvContentPartPr/>
                <p14:nvPr/>
              </p14:nvContentPartPr>
              <p14:xfrm>
                <a:off x="2659978" y="3075372"/>
                <a:ext cx="171000" cy="100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890D7F5-C9C4-1C6B-06F5-28119379D1C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651338" y="3066372"/>
                  <a:ext cx="188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F0FC39D-ECD0-4A0F-5A95-525B82B1BCD3}"/>
                    </a:ext>
                  </a:extLst>
                </p14:cNvPr>
                <p14:cNvContentPartPr/>
                <p14:nvPr/>
              </p14:nvContentPartPr>
              <p14:xfrm>
                <a:off x="2837098" y="3039732"/>
                <a:ext cx="105840" cy="74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F0FC39D-ECD0-4A0F-5A95-525B82B1BCD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28458" y="3030732"/>
                  <a:ext cx="123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AB48195-B6B1-5497-D72C-223556CE74D5}"/>
                    </a:ext>
                  </a:extLst>
                </p14:cNvPr>
                <p14:cNvContentPartPr/>
                <p14:nvPr/>
              </p14:nvContentPartPr>
              <p14:xfrm>
                <a:off x="3042658" y="2959812"/>
                <a:ext cx="93960" cy="180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AB48195-B6B1-5497-D72C-223556CE74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33658" y="2951172"/>
                  <a:ext cx="11160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CC5E7F2-73AF-A50C-77F8-8FC09A069BF7}"/>
              </a:ext>
            </a:extLst>
          </p:cNvPr>
          <p:cNvGrpSpPr/>
          <p:nvPr/>
        </p:nvGrpSpPr>
        <p:grpSpPr>
          <a:xfrm>
            <a:off x="890938" y="3658932"/>
            <a:ext cx="649440" cy="1839600"/>
            <a:chOff x="890938" y="3658932"/>
            <a:chExt cx="649440" cy="183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98353AE-8942-919B-1F8D-D82FBE43658F}"/>
                    </a:ext>
                  </a:extLst>
                </p14:cNvPr>
                <p14:cNvContentPartPr/>
                <p14:nvPr/>
              </p14:nvContentPartPr>
              <p14:xfrm>
                <a:off x="1163098" y="3658932"/>
                <a:ext cx="377280" cy="1651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98353AE-8942-919B-1F8D-D82FBE43658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54098" y="3650292"/>
                  <a:ext cx="394920" cy="16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68A8399-315E-647E-316D-7F92C5B43A45}"/>
                    </a:ext>
                  </a:extLst>
                </p14:cNvPr>
                <p14:cNvContentPartPr/>
                <p14:nvPr/>
              </p14:nvContentPartPr>
              <p14:xfrm>
                <a:off x="890938" y="3750372"/>
                <a:ext cx="12240" cy="115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68A8399-315E-647E-316D-7F92C5B43A4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1938" y="3741732"/>
                  <a:ext cx="298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0A272E1-CEDE-31E4-1BA5-12C62BFADB1D}"/>
                    </a:ext>
                  </a:extLst>
                </p14:cNvPr>
                <p14:cNvContentPartPr/>
                <p14:nvPr/>
              </p14:nvContentPartPr>
              <p14:xfrm>
                <a:off x="976618" y="4103532"/>
                <a:ext cx="7560" cy="25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0A272E1-CEDE-31E4-1BA5-12C62BFADB1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67618" y="4094532"/>
                  <a:ext cx="252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60BCADB-A76F-B8DF-AF86-44128D4CBA1B}"/>
                    </a:ext>
                  </a:extLst>
                </p14:cNvPr>
                <p14:cNvContentPartPr/>
                <p14:nvPr/>
              </p14:nvContentPartPr>
              <p14:xfrm>
                <a:off x="1033858" y="4249692"/>
                <a:ext cx="5760" cy="40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60BCADB-A76F-B8DF-AF86-44128D4CBA1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24858" y="4241052"/>
                  <a:ext cx="234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173EC5-8D47-9616-1A76-97895D676944}"/>
                    </a:ext>
                  </a:extLst>
                </p14:cNvPr>
                <p14:cNvContentPartPr/>
                <p14:nvPr/>
              </p14:nvContentPartPr>
              <p14:xfrm>
                <a:off x="1022698" y="4571172"/>
                <a:ext cx="1080" cy="7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173EC5-8D47-9616-1A76-97895D67694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3698" y="4562172"/>
                  <a:ext cx="187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4B35C5B-AB3B-EA07-A6C3-ED5217DDBAE3}"/>
                    </a:ext>
                  </a:extLst>
                </p14:cNvPr>
                <p14:cNvContentPartPr/>
                <p14:nvPr/>
              </p14:nvContentPartPr>
              <p14:xfrm>
                <a:off x="1045738" y="4717692"/>
                <a:ext cx="6840" cy="14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4B35C5B-AB3B-EA07-A6C3-ED5217DDBAE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36738" y="4708692"/>
                  <a:ext cx="244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82A414A-5009-7F3D-E4B7-CB2B65D5CB3C}"/>
                    </a:ext>
                  </a:extLst>
                </p14:cNvPr>
                <p14:cNvContentPartPr/>
                <p14:nvPr/>
              </p14:nvContentPartPr>
              <p14:xfrm>
                <a:off x="1084618" y="4867452"/>
                <a:ext cx="3240" cy="20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82A414A-5009-7F3D-E4B7-CB2B65D5CB3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75618" y="4858452"/>
                  <a:ext cx="20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6D15279-83D5-E188-70B4-494E839783D7}"/>
                    </a:ext>
                  </a:extLst>
                </p14:cNvPr>
                <p14:cNvContentPartPr/>
                <p14:nvPr/>
              </p14:nvContentPartPr>
              <p14:xfrm>
                <a:off x="1081018" y="5197572"/>
                <a:ext cx="1800" cy="1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6D15279-83D5-E188-70B4-494E839783D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72378" y="5188932"/>
                  <a:ext cx="194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69242C8-3874-0FE3-407A-69401DA0AAB5}"/>
                    </a:ext>
                  </a:extLst>
                </p14:cNvPr>
                <p14:cNvContentPartPr/>
                <p14:nvPr/>
              </p14:nvContentPartPr>
              <p14:xfrm>
                <a:off x="994978" y="5312052"/>
                <a:ext cx="151920" cy="186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69242C8-3874-0FE3-407A-69401DA0AAB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6338" y="5303052"/>
                  <a:ext cx="169560" cy="20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79DFD7A-6933-010C-E0C0-5A74ED297E11}"/>
                  </a:ext>
                </a:extLst>
              </p14:cNvPr>
              <p14:cNvContentPartPr/>
              <p14:nvPr/>
            </p14:nvContentPartPr>
            <p14:xfrm>
              <a:off x="3595978" y="3270132"/>
              <a:ext cx="571320" cy="17265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79DFD7A-6933-010C-E0C0-5A74ED297E1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587338" y="3261132"/>
                <a:ext cx="588960" cy="17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377401F-5D51-2A85-B44F-982BFE0D3367}"/>
                  </a:ext>
                </a:extLst>
              </p14:cNvPr>
              <p14:cNvContentPartPr/>
              <p14:nvPr/>
            </p14:nvContentPartPr>
            <p14:xfrm>
              <a:off x="1723978" y="5410692"/>
              <a:ext cx="3240" cy="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377401F-5D51-2A85-B44F-982BFE0D336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715338" y="5401692"/>
                <a:ext cx="208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24348443-83DE-1892-203F-F867D46E0103}"/>
              </a:ext>
            </a:extLst>
          </p:cNvPr>
          <p:cNvGrpSpPr/>
          <p:nvPr/>
        </p:nvGrpSpPr>
        <p:grpSpPr>
          <a:xfrm>
            <a:off x="2038978" y="5396292"/>
            <a:ext cx="208080" cy="15120"/>
            <a:chOff x="2038978" y="5396292"/>
            <a:chExt cx="208080" cy="1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E108B45-EC25-A3DB-9276-C7404356F1AA}"/>
                    </a:ext>
                  </a:extLst>
                </p14:cNvPr>
                <p14:cNvContentPartPr/>
                <p14:nvPr/>
              </p14:nvContentPartPr>
              <p14:xfrm>
                <a:off x="2038978" y="5411052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E108B45-EC25-A3DB-9276-C7404356F1A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030338" y="54020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DF25A87-0A43-8857-3960-403F2AA2265B}"/>
                    </a:ext>
                  </a:extLst>
                </p14:cNvPr>
                <p14:cNvContentPartPr/>
                <p14:nvPr/>
              </p14:nvContentPartPr>
              <p14:xfrm>
                <a:off x="2218258" y="5396292"/>
                <a:ext cx="28800" cy="2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DF25A87-0A43-8857-3960-403F2AA2265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09618" y="5387292"/>
                  <a:ext cx="4644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3C66F9C-EFA1-12F5-0F82-219906B629DA}"/>
                  </a:ext>
                </a:extLst>
              </p14:cNvPr>
              <p14:cNvContentPartPr/>
              <p14:nvPr/>
            </p14:nvContentPartPr>
            <p14:xfrm>
              <a:off x="2688778" y="5354892"/>
              <a:ext cx="44640" cy="68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3C66F9C-EFA1-12F5-0F82-219906B629D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679778" y="5345892"/>
                <a:ext cx="622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77C8FEA-B553-3AFE-3097-D911915E8C4F}"/>
                  </a:ext>
                </a:extLst>
              </p14:cNvPr>
              <p14:cNvContentPartPr/>
              <p14:nvPr/>
            </p14:nvContentPartPr>
            <p14:xfrm>
              <a:off x="3112138" y="5329332"/>
              <a:ext cx="24840" cy="18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77C8FEA-B553-3AFE-3097-D911915E8C4F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103498" y="5320692"/>
                <a:ext cx="4248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32DDB0B3-26ED-90FE-E6C6-C8E1A1AB700E}"/>
              </a:ext>
            </a:extLst>
          </p:cNvPr>
          <p:cNvGrpSpPr/>
          <p:nvPr/>
        </p:nvGrpSpPr>
        <p:grpSpPr>
          <a:xfrm>
            <a:off x="3454858" y="5292972"/>
            <a:ext cx="82080" cy="18000"/>
            <a:chOff x="3454858" y="5292972"/>
            <a:chExt cx="82080" cy="1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EEE08F9-5D00-A2D8-EBDB-A8D55FEE8CC0}"/>
                    </a:ext>
                  </a:extLst>
                </p14:cNvPr>
                <p14:cNvContentPartPr/>
                <p14:nvPr/>
              </p14:nvContentPartPr>
              <p14:xfrm>
                <a:off x="3454858" y="5310612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EEE08F9-5D00-A2D8-EBDB-A8D55FEE8CC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446218" y="53019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5F1618D-8C0D-3DCE-1041-D249EED68FE2}"/>
                    </a:ext>
                  </a:extLst>
                </p14:cNvPr>
                <p14:cNvContentPartPr/>
                <p14:nvPr/>
              </p14:nvContentPartPr>
              <p14:xfrm>
                <a:off x="3533698" y="5292972"/>
                <a:ext cx="324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5F1618D-8C0D-3DCE-1041-D249EED68FE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24698" y="5284332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B75940E-AFC5-8B4F-F445-49B3B3153F68}"/>
              </a:ext>
            </a:extLst>
          </p:cNvPr>
          <p:cNvGrpSpPr/>
          <p:nvPr/>
        </p:nvGrpSpPr>
        <p:grpSpPr>
          <a:xfrm>
            <a:off x="3882178" y="5142132"/>
            <a:ext cx="310680" cy="249480"/>
            <a:chOff x="3882178" y="5142132"/>
            <a:chExt cx="31068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6FAE819-6F27-8619-24E9-856E31BD846A}"/>
                    </a:ext>
                  </a:extLst>
                </p14:cNvPr>
                <p14:cNvContentPartPr/>
                <p14:nvPr/>
              </p14:nvContentPartPr>
              <p14:xfrm>
                <a:off x="3901618" y="5204412"/>
                <a:ext cx="204480" cy="32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6FAE819-6F27-8619-24E9-856E31BD846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92618" y="5195772"/>
                  <a:ext cx="2221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5402AD5-6E98-167B-9B28-9775E5282389}"/>
                    </a:ext>
                  </a:extLst>
                </p14:cNvPr>
                <p14:cNvContentPartPr/>
                <p14:nvPr/>
              </p14:nvContentPartPr>
              <p14:xfrm>
                <a:off x="3882178" y="5142132"/>
                <a:ext cx="310680" cy="249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5402AD5-6E98-167B-9B28-9775E528238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73538" y="5133492"/>
                  <a:ext cx="328320" cy="26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5FAE474-FD8E-B985-79C8-3AB3B0D1FF22}"/>
              </a:ext>
            </a:extLst>
          </p:cNvPr>
          <p:cNvGrpSpPr/>
          <p:nvPr/>
        </p:nvGrpSpPr>
        <p:grpSpPr>
          <a:xfrm>
            <a:off x="831178" y="5315292"/>
            <a:ext cx="374040" cy="298440"/>
            <a:chOff x="831178" y="5315292"/>
            <a:chExt cx="37404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824B2BB-FC5F-8A98-9A22-C7B85F5F6778}"/>
                    </a:ext>
                  </a:extLst>
                </p14:cNvPr>
                <p14:cNvContentPartPr/>
                <p14:nvPr/>
              </p14:nvContentPartPr>
              <p14:xfrm>
                <a:off x="831178" y="5373612"/>
                <a:ext cx="357120" cy="76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824B2BB-FC5F-8A98-9A22-C7B85F5F677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22538" y="5364612"/>
                  <a:ext cx="374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0262B00-CC71-F2ED-4790-BB0AFC5D5680}"/>
                    </a:ext>
                  </a:extLst>
                </p14:cNvPr>
                <p14:cNvContentPartPr/>
                <p14:nvPr/>
              </p14:nvContentPartPr>
              <p14:xfrm>
                <a:off x="881578" y="5315292"/>
                <a:ext cx="323640" cy="298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0262B00-CC71-F2ED-4790-BB0AFC5D568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72938" y="5306292"/>
                  <a:ext cx="341280" cy="31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CF6C54C-28B6-9733-091B-E15F41042361}"/>
              </a:ext>
            </a:extLst>
          </p:cNvPr>
          <p:cNvGrpSpPr/>
          <p:nvPr/>
        </p:nvGrpSpPr>
        <p:grpSpPr>
          <a:xfrm>
            <a:off x="886978" y="5703372"/>
            <a:ext cx="1601640" cy="840600"/>
            <a:chOff x="886978" y="5703372"/>
            <a:chExt cx="1601640" cy="84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25703E0-6FDF-34DE-D275-DC8BEF6A4098}"/>
                    </a:ext>
                  </a:extLst>
                </p14:cNvPr>
                <p14:cNvContentPartPr/>
                <p14:nvPr/>
              </p14:nvContentPartPr>
              <p14:xfrm>
                <a:off x="886978" y="5728212"/>
                <a:ext cx="108360" cy="458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25703E0-6FDF-34DE-D275-DC8BEF6A409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77978" y="5719212"/>
                  <a:ext cx="12600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4EF37A1-EBCB-9E3B-BF45-D731BCD034F1}"/>
                    </a:ext>
                  </a:extLst>
                </p14:cNvPr>
                <p14:cNvContentPartPr/>
                <p14:nvPr/>
              </p14:nvContentPartPr>
              <p14:xfrm>
                <a:off x="887338" y="5703372"/>
                <a:ext cx="210240" cy="92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4EF37A1-EBCB-9E3B-BF45-D731BCD034F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78698" y="5694732"/>
                  <a:ext cx="2278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A3D394E-EA28-D05C-6494-5AA27001E884}"/>
                    </a:ext>
                  </a:extLst>
                </p14:cNvPr>
                <p14:cNvContentPartPr/>
                <p14:nvPr/>
              </p14:nvContentPartPr>
              <p14:xfrm>
                <a:off x="906058" y="6388812"/>
                <a:ext cx="95400" cy="136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A3D394E-EA28-D05C-6494-5AA27001E88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97058" y="6380172"/>
                  <a:ext cx="1130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A5A9729-19B2-F2DD-32FF-B6A85AB5BCEB}"/>
                    </a:ext>
                  </a:extLst>
                </p14:cNvPr>
                <p14:cNvContentPartPr/>
                <p14:nvPr/>
              </p14:nvContentPartPr>
              <p14:xfrm>
                <a:off x="1025578" y="6287652"/>
                <a:ext cx="137520" cy="219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A5A9729-19B2-F2DD-32FF-B6A85AB5BCE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16578" y="6278652"/>
                  <a:ext cx="155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9548EB5-BEA4-C90C-1C77-E27D5FF547CF}"/>
                    </a:ext>
                  </a:extLst>
                </p14:cNvPr>
                <p14:cNvContentPartPr/>
                <p14:nvPr/>
              </p14:nvContentPartPr>
              <p14:xfrm>
                <a:off x="1208458" y="6367932"/>
                <a:ext cx="95400" cy="176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9548EB5-BEA4-C90C-1C77-E27D5FF547C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99458" y="6359292"/>
                  <a:ext cx="1130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3D838A4-BB47-5AE3-1F32-9ECB55E7D40E}"/>
                    </a:ext>
                  </a:extLst>
                </p14:cNvPr>
                <p14:cNvContentPartPr/>
                <p14:nvPr/>
              </p14:nvContentPartPr>
              <p14:xfrm>
                <a:off x="1323658" y="6396012"/>
                <a:ext cx="92160" cy="100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3D838A4-BB47-5AE3-1F32-9ECB55E7D40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315018" y="6387372"/>
                  <a:ext cx="109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E145BA5-2CFD-914E-4028-D9D151F75470}"/>
                    </a:ext>
                  </a:extLst>
                </p14:cNvPr>
                <p14:cNvContentPartPr/>
                <p14:nvPr/>
              </p14:nvContentPartPr>
              <p14:xfrm>
                <a:off x="1453978" y="6381612"/>
                <a:ext cx="61560" cy="90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E145BA5-2CFD-914E-4028-D9D151F7547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445338" y="6372972"/>
                  <a:ext cx="792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3491B3A-FFFB-A1CF-4B7F-7199C8798AF5}"/>
                    </a:ext>
                  </a:extLst>
                </p14:cNvPr>
                <p14:cNvContentPartPr/>
                <p14:nvPr/>
              </p14:nvContentPartPr>
              <p14:xfrm>
                <a:off x="1538938" y="6362172"/>
                <a:ext cx="102960" cy="83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3491B3A-FFFB-A1CF-4B7F-7199C8798AF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530298" y="6353172"/>
                  <a:ext cx="1206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CCF5BE6-E9A5-AA6E-D972-F2C47FB6F66D}"/>
                    </a:ext>
                  </a:extLst>
                </p14:cNvPr>
                <p14:cNvContentPartPr/>
                <p14:nvPr/>
              </p14:nvContentPartPr>
              <p14:xfrm>
                <a:off x="1741258" y="6325812"/>
                <a:ext cx="123840" cy="1137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CCF5BE6-E9A5-AA6E-D972-F2C47FB6F66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732258" y="6317172"/>
                  <a:ext cx="141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7AD41C4-61A1-7550-2E51-13108C37193A}"/>
                    </a:ext>
                  </a:extLst>
                </p14:cNvPr>
                <p14:cNvContentPartPr/>
                <p14:nvPr/>
              </p14:nvContentPartPr>
              <p14:xfrm>
                <a:off x="1896778" y="6197292"/>
                <a:ext cx="51120" cy="209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7AD41C4-61A1-7550-2E51-13108C37193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887778" y="6188652"/>
                  <a:ext cx="687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64702BC-A1C5-0D9D-D72F-1B8F97C7165C}"/>
                    </a:ext>
                  </a:extLst>
                </p14:cNvPr>
                <p14:cNvContentPartPr/>
                <p14:nvPr/>
              </p14:nvContentPartPr>
              <p14:xfrm>
                <a:off x="1905778" y="6334092"/>
                <a:ext cx="54360" cy="25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64702BC-A1C5-0D9D-D72F-1B8F97C7165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896778" y="6325452"/>
                  <a:ext cx="72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D33BD5F-1B82-7621-9FE3-1157AE5DBD7F}"/>
                    </a:ext>
                  </a:extLst>
                </p14:cNvPr>
                <p14:cNvContentPartPr/>
                <p14:nvPr/>
              </p14:nvContentPartPr>
              <p14:xfrm>
                <a:off x="2040778" y="6325812"/>
                <a:ext cx="14040" cy="44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D33BD5F-1B82-7621-9FE3-1157AE5DBD7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031778" y="6316812"/>
                  <a:ext cx="31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89554CC-8AE3-48F7-779C-D75807F06EFF}"/>
                    </a:ext>
                  </a:extLst>
                </p14:cNvPr>
                <p14:cNvContentPartPr/>
                <p14:nvPr/>
              </p14:nvContentPartPr>
              <p14:xfrm>
                <a:off x="1921618" y="6192252"/>
                <a:ext cx="2520" cy="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89554CC-8AE3-48F7-779C-D75807F06EF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912618" y="6183612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514CB7B-2CA3-FE6B-B842-EFE4491FFF87}"/>
                    </a:ext>
                  </a:extLst>
                </p14:cNvPr>
                <p14:cNvContentPartPr/>
                <p14:nvPr/>
              </p14:nvContentPartPr>
              <p14:xfrm>
                <a:off x="2142298" y="6252372"/>
                <a:ext cx="86760" cy="82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514CB7B-2CA3-FE6B-B842-EFE4491FFF8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133298" y="6243732"/>
                  <a:ext cx="1044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FD04D3A-7509-97E1-0893-E1C8C937CA9E}"/>
                    </a:ext>
                  </a:extLst>
                </p14:cNvPr>
                <p14:cNvContentPartPr/>
                <p14:nvPr/>
              </p14:nvContentPartPr>
              <p14:xfrm>
                <a:off x="2265418" y="6222492"/>
                <a:ext cx="99360" cy="86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FD04D3A-7509-97E1-0893-E1C8C937CA9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256778" y="6213852"/>
                  <a:ext cx="117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A92901F-B94F-E878-4C45-DB5C4474D766}"/>
                    </a:ext>
                  </a:extLst>
                </p14:cNvPr>
                <p14:cNvContentPartPr/>
                <p14:nvPr/>
              </p14:nvContentPartPr>
              <p14:xfrm>
                <a:off x="2423458" y="6191892"/>
                <a:ext cx="65160" cy="99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A92901F-B94F-E878-4C45-DB5C4474D76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414458" y="6183252"/>
                  <a:ext cx="8280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BBF51DC-02B5-3D7E-A5D5-3222EF93E115}"/>
              </a:ext>
            </a:extLst>
          </p:cNvPr>
          <p:cNvGrpSpPr/>
          <p:nvPr/>
        </p:nvGrpSpPr>
        <p:grpSpPr>
          <a:xfrm>
            <a:off x="4151818" y="5536332"/>
            <a:ext cx="161280" cy="442080"/>
            <a:chOff x="4151818" y="5536332"/>
            <a:chExt cx="161280" cy="44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CDF2DE2-CA27-9C04-D3E5-402ED5068291}"/>
                    </a:ext>
                  </a:extLst>
                </p14:cNvPr>
                <p14:cNvContentPartPr/>
                <p14:nvPr/>
              </p14:nvContentPartPr>
              <p14:xfrm>
                <a:off x="4206178" y="5547852"/>
                <a:ext cx="92160" cy="4305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CDF2DE2-CA27-9C04-D3E5-402ED506829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197178" y="5539212"/>
                  <a:ext cx="10980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8199966-6135-E8FB-F983-6A6D89600238}"/>
                    </a:ext>
                  </a:extLst>
                </p14:cNvPr>
                <p14:cNvContentPartPr/>
                <p14:nvPr/>
              </p14:nvContentPartPr>
              <p14:xfrm>
                <a:off x="4151818" y="5536332"/>
                <a:ext cx="161280" cy="975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8199966-6135-E8FB-F983-6A6D8960023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142818" y="5527332"/>
                  <a:ext cx="17892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14B8DDF-AA9B-571E-0AFD-07E1DAD83937}"/>
              </a:ext>
            </a:extLst>
          </p:cNvPr>
          <p:cNvGrpSpPr/>
          <p:nvPr/>
        </p:nvGrpSpPr>
        <p:grpSpPr>
          <a:xfrm>
            <a:off x="4190338" y="5998932"/>
            <a:ext cx="1467720" cy="628200"/>
            <a:chOff x="4190338" y="5998932"/>
            <a:chExt cx="1467720" cy="62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462357F-2A8C-5FEF-F75B-D68AEAA00C12}"/>
                    </a:ext>
                  </a:extLst>
                </p14:cNvPr>
                <p14:cNvContentPartPr/>
                <p14:nvPr/>
              </p14:nvContentPartPr>
              <p14:xfrm>
                <a:off x="4190338" y="6231852"/>
                <a:ext cx="134280" cy="119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462357F-2A8C-5FEF-F75B-D68AEAA00C1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181698" y="6222852"/>
                  <a:ext cx="151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3E2D1EA-1D1E-7B04-ADE7-159581CE6D12}"/>
                    </a:ext>
                  </a:extLst>
                </p14:cNvPr>
                <p14:cNvContentPartPr/>
                <p14:nvPr/>
              </p14:nvContentPartPr>
              <p14:xfrm>
                <a:off x="4395178" y="6266772"/>
                <a:ext cx="163440" cy="1026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3E2D1EA-1D1E-7B04-ADE7-159581CE6D1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386538" y="6258132"/>
                  <a:ext cx="181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0846F66-815B-7506-B37B-2C4E99BCAD60}"/>
                    </a:ext>
                  </a:extLst>
                </p14:cNvPr>
                <p14:cNvContentPartPr/>
                <p14:nvPr/>
              </p14:nvContentPartPr>
              <p14:xfrm>
                <a:off x="4600378" y="6239412"/>
                <a:ext cx="145080" cy="95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0846F66-815B-7506-B37B-2C4E99BCAD6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591738" y="6230412"/>
                  <a:ext cx="1627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2B03BE9-51F1-068D-AB82-9C0C2DA7C609}"/>
                    </a:ext>
                  </a:extLst>
                </p14:cNvPr>
                <p14:cNvContentPartPr/>
                <p14:nvPr/>
              </p14:nvContentPartPr>
              <p14:xfrm>
                <a:off x="4848058" y="6099732"/>
                <a:ext cx="113400" cy="1929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2B03BE9-51F1-068D-AB82-9C0C2DA7C60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839418" y="6090732"/>
                  <a:ext cx="1310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FBA2BAC-0AE1-7C1F-43AC-30508386DFE3}"/>
                    </a:ext>
                  </a:extLst>
                </p14:cNvPr>
                <p14:cNvContentPartPr/>
                <p14:nvPr/>
              </p14:nvContentPartPr>
              <p14:xfrm>
                <a:off x="5007178" y="6159132"/>
                <a:ext cx="74520" cy="102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FBA2BAC-0AE1-7C1F-43AC-30508386DFE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998538" y="6150132"/>
                  <a:ext cx="921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F42E425-1855-96C7-8D10-5F766A9E71CF}"/>
                    </a:ext>
                  </a:extLst>
                </p14:cNvPr>
                <p14:cNvContentPartPr/>
                <p14:nvPr/>
              </p14:nvContentPartPr>
              <p14:xfrm>
                <a:off x="5133178" y="6135732"/>
                <a:ext cx="88560" cy="741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F42E425-1855-96C7-8D10-5F766A9E71C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124538" y="6126732"/>
                  <a:ext cx="106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C7E74E3-0D10-5594-F7F9-2C9398CB26D8}"/>
                    </a:ext>
                  </a:extLst>
                </p14:cNvPr>
                <p14:cNvContentPartPr/>
                <p14:nvPr/>
              </p14:nvContentPartPr>
              <p14:xfrm>
                <a:off x="5412538" y="6098292"/>
                <a:ext cx="60120" cy="651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C7E74E3-0D10-5594-F7F9-2C9398CB26D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403898" y="6089652"/>
                  <a:ext cx="777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F6C0AD9-57E0-2F33-3D96-8E0A739EA650}"/>
                    </a:ext>
                  </a:extLst>
                </p14:cNvPr>
                <p14:cNvContentPartPr/>
                <p14:nvPr/>
              </p14:nvContentPartPr>
              <p14:xfrm>
                <a:off x="5584258" y="5998932"/>
                <a:ext cx="51120" cy="1807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F6C0AD9-57E0-2F33-3D96-8E0A739EA65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575618" y="5990292"/>
                  <a:ext cx="687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E56961B-7751-92F1-844B-2E01185A893F}"/>
                    </a:ext>
                  </a:extLst>
                </p14:cNvPr>
                <p14:cNvContentPartPr/>
                <p14:nvPr/>
              </p14:nvContentPartPr>
              <p14:xfrm>
                <a:off x="5593618" y="6098292"/>
                <a:ext cx="64440" cy="32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E56961B-7751-92F1-844B-2E01185A893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584978" y="6089292"/>
                  <a:ext cx="82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60280C4-AF3B-4FA1-99B5-F9A006CEA2F7}"/>
                    </a:ext>
                  </a:extLst>
                </p14:cNvPr>
                <p14:cNvContentPartPr/>
                <p14:nvPr/>
              </p14:nvContentPartPr>
              <p14:xfrm>
                <a:off x="4956418" y="6451452"/>
                <a:ext cx="218520" cy="68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60280C4-AF3B-4FA1-99B5-F9A006CEA2F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947418" y="6442812"/>
                  <a:ext cx="236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4F64EF6-5607-018D-86BD-80F1BFBB5C9E}"/>
                    </a:ext>
                  </a:extLst>
                </p14:cNvPr>
                <p14:cNvContentPartPr/>
                <p14:nvPr/>
              </p14:nvContentPartPr>
              <p14:xfrm>
                <a:off x="5098978" y="6487452"/>
                <a:ext cx="19080" cy="1274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4F64EF6-5607-018D-86BD-80F1BFBB5C9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090338" y="6478452"/>
                  <a:ext cx="367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5FCDE67-2FF3-A3A5-1878-3C9377966ADB}"/>
                    </a:ext>
                  </a:extLst>
                </p14:cNvPr>
                <p14:cNvContentPartPr/>
                <p14:nvPr/>
              </p14:nvContentPartPr>
              <p14:xfrm>
                <a:off x="5239378" y="6497172"/>
                <a:ext cx="108720" cy="129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5FCDE67-2FF3-A3A5-1878-3C9377966AD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230378" y="6488532"/>
                  <a:ext cx="126360" cy="14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ED5A919C-11B4-E494-9C0F-5B01DB60D0BD}"/>
                  </a:ext>
                </a:extLst>
              </p14:cNvPr>
              <p14:cNvContentPartPr/>
              <p14:nvPr/>
            </p14:nvContentPartPr>
            <p14:xfrm>
              <a:off x="2389978" y="1142172"/>
              <a:ext cx="4545000" cy="12272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ED5A919C-11B4-E494-9C0F-5B01DB60D0BD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385658" y="1137852"/>
                <a:ext cx="4553640" cy="123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B739A23-9DD4-F40C-1DEC-73F79CCE39C8}"/>
              </a:ext>
            </a:extLst>
          </p:cNvPr>
          <p:cNvGrpSpPr/>
          <p:nvPr/>
        </p:nvGrpSpPr>
        <p:grpSpPr>
          <a:xfrm>
            <a:off x="3023938" y="443772"/>
            <a:ext cx="2064600" cy="698400"/>
            <a:chOff x="3023938" y="443772"/>
            <a:chExt cx="2064600" cy="69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F13E26F-6A21-AB65-F77F-2BDBC5B97394}"/>
                    </a:ext>
                  </a:extLst>
                </p14:cNvPr>
                <p14:cNvContentPartPr/>
                <p14:nvPr/>
              </p14:nvContentPartPr>
              <p14:xfrm>
                <a:off x="3023938" y="602172"/>
                <a:ext cx="108720" cy="192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F13E26F-6A21-AB65-F77F-2BDBC5B9739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019618" y="597852"/>
                  <a:ext cx="1173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E2C32A8-CC4B-48FD-C216-B7205FCA247B}"/>
                    </a:ext>
                  </a:extLst>
                </p14:cNvPr>
                <p14:cNvContentPartPr/>
                <p14:nvPr/>
              </p14:nvContentPartPr>
              <p14:xfrm>
                <a:off x="3177298" y="678852"/>
                <a:ext cx="99000" cy="1116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E2C32A8-CC4B-48FD-C216-B7205FCA247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172978" y="674532"/>
                  <a:ext cx="107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67EF0FF-F62A-1591-B24D-716238A82478}"/>
                    </a:ext>
                  </a:extLst>
                </p14:cNvPr>
                <p14:cNvContentPartPr/>
                <p14:nvPr/>
              </p14:nvContentPartPr>
              <p14:xfrm>
                <a:off x="3311578" y="589572"/>
                <a:ext cx="30240" cy="1771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67EF0FF-F62A-1591-B24D-716238A8247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307258" y="585252"/>
                  <a:ext cx="388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4BC4E32-B531-F41B-ED5E-570A2E98660C}"/>
                    </a:ext>
                  </a:extLst>
                </p14:cNvPr>
                <p14:cNvContentPartPr/>
                <p14:nvPr/>
              </p14:nvContentPartPr>
              <p14:xfrm>
                <a:off x="3284578" y="655452"/>
                <a:ext cx="64440" cy="136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4BC4E32-B531-F41B-ED5E-570A2E98660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280258" y="651132"/>
                  <a:ext cx="730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D272C48-FD8B-F592-4CBE-066CE4C79012}"/>
                    </a:ext>
                  </a:extLst>
                </p14:cNvPr>
                <p14:cNvContentPartPr/>
                <p14:nvPr/>
              </p14:nvContentPartPr>
              <p14:xfrm>
                <a:off x="3415618" y="582372"/>
                <a:ext cx="17640" cy="185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D272C48-FD8B-F592-4CBE-066CE4C7901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411298" y="578052"/>
                  <a:ext cx="262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75411DA-03D3-BD9D-26EA-41052CEC57B7}"/>
                    </a:ext>
                  </a:extLst>
                </p14:cNvPr>
                <p14:cNvContentPartPr/>
                <p14:nvPr/>
              </p14:nvContentPartPr>
              <p14:xfrm>
                <a:off x="3402658" y="662652"/>
                <a:ext cx="82800" cy="129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75411DA-03D3-BD9D-26EA-41052CEC57B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398338" y="658332"/>
                  <a:ext cx="91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7C318EB-72B2-C720-CC04-6BA7CE35AA2B}"/>
                    </a:ext>
                  </a:extLst>
                </p14:cNvPr>
                <p14:cNvContentPartPr/>
                <p14:nvPr/>
              </p14:nvContentPartPr>
              <p14:xfrm>
                <a:off x="3569338" y="693972"/>
                <a:ext cx="89640" cy="774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7C318EB-72B2-C720-CC04-6BA7CE35AA2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565018" y="689652"/>
                  <a:ext cx="982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50B17A8-78FE-32B6-E080-3304586AAA3D}"/>
                    </a:ext>
                  </a:extLst>
                </p14:cNvPr>
                <p14:cNvContentPartPr/>
                <p14:nvPr/>
              </p14:nvContentPartPr>
              <p14:xfrm>
                <a:off x="3664738" y="701172"/>
                <a:ext cx="165960" cy="85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50B17A8-78FE-32B6-E080-3304586AAA3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660418" y="696852"/>
                  <a:ext cx="1746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23EFE88-F4EF-526C-69B6-C8DA32B147B2}"/>
                    </a:ext>
                  </a:extLst>
                </p14:cNvPr>
                <p14:cNvContentPartPr/>
                <p14:nvPr/>
              </p14:nvContentPartPr>
              <p14:xfrm>
                <a:off x="4113298" y="443772"/>
                <a:ext cx="39600" cy="3038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23EFE88-F4EF-526C-69B6-C8DA32B147B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108978" y="439452"/>
                  <a:ext cx="482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5E77645-A5F8-E826-D567-9D334499A61E}"/>
                    </a:ext>
                  </a:extLst>
                </p14:cNvPr>
                <p14:cNvContentPartPr/>
                <p14:nvPr/>
              </p14:nvContentPartPr>
              <p14:xfrm>
                <a:off x="4206538" y="659412"/>
                <a:ext cx="88200" cy="110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5E77645-A5F8-E826-D567-9D334499A61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202218" y="655092"/>
                  <a:ext cx="968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A212B8E-5D6E-22E1-98AF-2DBB49B9F500}"/>
                    </a:ext>
                  </a:extLst>
                </p14:cNvPr>
                <p14:cNvContentPartPr/>
                <p14:nvPr/>
              </p14:nvContentPartPr>
              <p14:xfrm>
                <a:off x="4327858" y="640332"/>
                <a:ext cx="113400" cy="132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A212B8E-5D6E-22E1-98AF-2DBB49B9F50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323538" y="636012"/>
                  <a:ext cx="1220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D241775-9C60-990E-FA07-E9EAAB55714B}"/>
                    </a:ext>
                  </a:extLst>
                </p14:cNvPr>
                <p14:cNvContentPartPr/>
                <p14:nvPr/>
              </p14:nvContentPartPr>
              <p14:xfrm>
                <a:off x="4470058" y="661572"/>
                <a:ext cx="105120" cy="101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D241775-9C60-990E-FA07-E9EAAB55714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465738" y="657252"/>
                  <a:ext cx="1137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A567751-F920-C04F-23FD-105D53B54542}"/>
                    </a:ext>
                  </a:extLst>
                </p14:cNvPr>
                <p14:cNvContentPartPr/>
                <p14:nvPr/>
              </p14:nvContentPartPr>
              <p14:xfrm>
                <a:off x="4632418" y="501012"/>
                <a:ext cx="16200" cy="268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A567751-F920-C04F-23FD-105D53B5454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628098" y="496692"/>
                  <a:ext cx="248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AEAFA29-7F15-F87B-7BC5-7E7732A86F6F}"/>
                    </a:ext>
                  </a:extLst>
                </p14:cNvPr>
                <p14:cNvContentPartPr/>
                <p14:nvPr/>
              </p14:nvContentPartPr>
              <p14:xfrm>
                <a:off x="4292218" y="913572"/>
                <a:ext cx="101160" cy="203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AEAFA29-7F15-F87B-7BC5-7E7732A86F6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287898" y="909252"/>
                  <a:ext cx="109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04CA564-F5DA-4A68-0C99-C6D0AA2C4C86}"/>
                    </a:ext>
                  </a:extLst>
                </p14:cNvPr>
                <p14:cNvContentPartPr/>
                <p14:nvPr/>
              </p14:nvContentPartPr>
              <p14:xfrm>
                <a:off x="4272418" y="1046772"/>
                <a:ext cx="82800" cy="140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04CA564-F5DA-4A68-0C99-C6D0AA2C4C8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268098" y="1042452"/>
                  <a:ext cx="914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9E720EE-0420-A888-CE09-F051EB23EAE4}"/>
                    </a:ext>
                  </a:extLst>
                </p14:cNvPr>
                <p14:cNvContentPartPr/>
                <p14:nvPr/>
              </p14:nvContentPartPr>
              <p14:xfrm>
                <a:off x="4402738" y="1060092"/>
                <a:ext cx="20880" cy="820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9E720EE-0420-A888-CE09-F051EB23EAE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398418" y="1055772"/>
                  <a:ext cx="295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7040B77-3D17-FEEB-6DA6-39D2C88ABE3C}"/>
                    </a:ext>
                  </a:extLst>
                </p14:cNvPr>
                <p14:cNvContentPartPr/>
                <p14:nvPr/>
              </p14:nvContentPartPr>
              <p14:xfrm>
                <a:off x="4398778" y="1022292"/>
                <a:ext cx="5040" cy="10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7040B77-3D17-FEEB-6DA6-39D2C88ABE3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394458" y="1017972"/>
                  <a:ext cx="1368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3DB14DC-9989-A34B-C095-8445D698C918}"/>
                    </a:ext>
                  </a:extLst>
                </p14:cNvPr>
                <p14:cNvContentPartPr/>
                <p14:nvPr/>
              </p14:nvContentPartPr>
              <p14:xfrm>
                <a:off x="4549618" y="944172"/>
                <a:ext cx="5040" cy="1681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3DB14DC-9989-A34B-C095-8445D698C91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545298" y="939852"/>
                  <a:ext cx="13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6AC0D1F-8E4F-98A9-737B-8E22601EDBB8}"/>
                    </a:ext>
                  </a:extLst>
                </p14:cNvPr>
                <p14:cNvContentPartPr/>
                <p14:nvPr/>
              </p14:nvContentPartPr>
              <p14:xfrm>
                <a:off x="4505698" y="1028772"/>
                <a:ext cx="98640" cy="27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6AC0D1F-8E4F-98A9-737B-8E22601EDBB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501378" y="1024452"/>
                  <a:ext cx="107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AD574FF-3DA6-3A38-F2DC-84503E3E99E2}"/>
                    </a:ext>
                  </a:extLst>
                </p14:cNvPr>
                <p14:cNvContentPartPr/>
                <p14:nvPr/>
              </p14:nvContentPartPr>
              <p14:xfrm>
                <a:off x="4681738" y="933012"/>
                <a:ext cx="15840" cy="1508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AD574FF-3DA6-3A38-F2DC-84503E3E99E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677418" y="928692"/>
                  <a:ext cx="244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63C10C8-AA7E-A66F-A574-8249D6DA1A95}"/>
                    </a:ext>
                  </a:extLst>
                </p14:cNvPr>
                <p14:cNvContentPartPr/>
                <p14:nvPr/>
              </p14:nvContentPartPr>
              <p14:xfrm>
                <a:off x="4658698" y="984492"/>
                <a:ext cx="72360" cy="35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63C10C8-AA7E-A66F-A574-8249D6DA1A9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654378" y="980172"/>
                  <a:ext cx="81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25C8EE9-8FDD-92B9-548B-D13BB24F4007}"/>
                    </a:ext>
                  </a:extLst>
                </p14:cNvPr>
                <p14:cNvContentPartPr/>
                <p14:nvPr/>
              </p14:nvContentPartPr>
              <p14:xfrm>
                <a:off x="4780378" y="1015452"/>
                <a:ext cx="62280" cy="892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25C8EE9-8FDD-92B9-548B-D13BB24F400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776058" y="1011132"/>
                  <a:ext cx="709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FAACC89-064A-2F5F-7524-3B597D7E7306}"/>
                    </a:ext>
                  </a:extLst>
                </p14:cNvPr>
                <p14:cNvContentPartPr/>
                <p14:nvPr/>
              </p14:nvContentPartPr>
              <p14:xfrm>
                <a:off x="4945258" y="845172"/>
                <a:ext cx="143280" cy="2757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FAACC89-064A-2F5F-7524-3B597D7E730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940938" y="840852"/>
                  <a:ext cx="151920" cy="28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758FB9A-79CA-A4C8-6059-DE677F3215D7}"/>
              </a:ext>
            </a:extLst>
          </p:cNvPr>
          <p:cNvGrpSpPr/>
          <p:nvPr/>
        </p:nvGrpSpPr>
        <p:grpSpPr>
          <a:xfrm>
            <a:off x="153563" y="191412"/>
            <a:ext cx="896400" cy="696240"/>
            <a:chOff x="153563" y="191412"/>
            <a:chExt cx="896400" cy="69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800DD1A-5040-EAA9-0522-35A86A99D3F6}"/>
                    </a:ext>
                  </a:extLst>
                </p14:cNvPr>
                <p14:cNvContentPartPr/>
                <p14:nvPr/>
              </p14:nvContentPartPr>
              <p14:xfrm>
                <a:off x="153563" y="431172"/>
                <a:ext cx="224640" cy="399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800DD1A-5040-EAA9-0522-35A86A99D3F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44923" y="422172"/>
                  <a:ext cx="24228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E521AE1-AF69-0E2C-2AC4-E0E8FEEB97DF}"/>
                    </a:ext>
                  </a:extLst>
                </p14:cNvPr>
                <p14:cNvContentPartPr/>
                <p14:nvPr/>
              </p14:nvContentPartPr>
              <p14:xfrm>
                <a:off x="392243" y="260892"/>
                <a:ext cx="135000" cy="326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E521AE1-AF69-0E2C-2AC4-E0E8FEEB97D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83603" y="251892"/>
                  <a:ext cx="1526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528463-A29C-F5F2-F0C1-91FF02CFAA97}"/>
                    </a:ext>
                  </a:extLst>
                </p14:cNvPr>
                <p14:cNvContentPartPr/>
                <p14:nvPr/>
              </p14:nvContentPartPr>
              <p14:xfrm>
                <a:off x="637043" y="191412"/>
                <a:ext cx="122040" cy="284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528463-A29C-F5F2-F0C1-91FF02CFAA9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28403" y="182772"/>
                  <a:ext cx="1396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FE4EF55-D5CD-C8FC-FB62-999D4674AA62}"/>
                    </a:ext>
                  </a:extLst>
                </p14:cNvPr>
                <p14:cNvContentPartPr/>
                <p14:nvPr/>
              </p14:nvContentPartPr>
              <p14:xfrm>
                <a:off x="473243" y="576612"/>
                <a:ext cx="576720" cy="311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FE4EF55-D5CD-C8FC-FB62-999D4674AA6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64603" y="567612"/>
                  <a:ext cx="594360" cy="32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389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AC5DB4E-3855-2A55-E88A-BCE00EA48BC4}"/>
              </a:ext>
            </a:extLst>
          </p:cNvPr>
          <p:cNvGrpSpPr/>
          <p:nvPr/>
        </p:nvGrpSpPr>
        <p:grpSpPr>
          <a:xfrm>
            <a:off x="3734218" y="1992132"/>
            <a:ext cx="4258080" cy="898560"/>
            <a:chOff x="3734218" y="1992132"/>
            <a:chExt cx="4258080" cy="89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3CCF33B-1235-D799-2207-680370550895}"/>
                    </a:ext>
                  </a:extLst>
                </p14:cNvPr>
                <p14:cNvContentPartPr/>
                <p14:nvPr/>
              </p14:nvContentPartPr>
              <p14:xfrm>
                <a:off x="3778498" y="2114892"/>
                <a:ext cx="27000" cy="775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3CCF33B-1235-D799-2207-68037055089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69498" y="2105896"/>
                  <a:ext cx="44640" cy="793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7A654A1-BDB0-240A-4261-087A262C7CB0}"/>
                    </a:ext>
                  </a:extLst>
                </p14:cNvPr>
                <p14:cNvContentPartPr/>
                <p14:nvPr/>
              </p14:nvContentPartPr>
              <p14:xfrm>
                <a:off x="3734218" y="1992132"/>
                <a:ext cx="2443680" cy="887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7A654A1-BDB0-240A-4261-087A262C7C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25218" y="1983132"/>
                  <a:ext cx="2461320" cy="90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5713EB5-D21D-1DEF-1C75-7509C757E7F9}"/>
                    </a:ext>
                  </a:extLst>
                </p14:cNvPr>
                <p14:cNvContentPartPr/>
                <p14:nvPr/>
              </p14:nvContentPartPr>
              <p14:xfrm>
                <a:off x="4660138" y="2423412"/>
                <a:ext cx="254880" cy="220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5713EB5-D21D-1DEF-1C75-7509C757E7F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51138" y="2414412"/>
                  <a:ext cx="2725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46EE4AD-92BD-8156-E35A-760130FB0A10}"/>
                    </a:ext>
                  </a:extLst>
                </p14:cNvPr>
                <p14:cNvContentPartPr/>
                <p14:nvPr/>
              </p14:nvContentPartPr>
              <p14:xfrm>
                <a:off x="6241978" y="2357532"/>
                <a:ext cx="1750320" cy="105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46EE4AD-92BD-8156-E35A-760130FB0A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32978" y="2348532"/>
                  <a:ext cx="176796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E639485-6762-602C-539C-40125568758D}"/>
              </a:ext>
            </a:extLst>
          </p:cNvPr>
          <p:cNvGrpSpPr/>
          <p:nvPr/>
        </p:nvGrpSpPr>
        <p:grpSpPr>
          <a:xfrm>
            <a:off x="9301258" y="897012"/>
            <a:ext cx="2040120" cy="1460880"/>
            <a:chOff x="9301258" y="897012"/>
            <a:chExt cx="2040120" cy="146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6C38E89-F7EE-6E26-3E2F-F7FC56014F2B}"/>
                    </a:ext>
                  </a:extLst>
                </p14:cNvPr>
                <p14:cNvContentPartPr/>
                <p14:nvPr/>
              </p14:nvContentPartPr>
              <p14:xfrm>
                <a:off x="10031338" y="897012"/>
                <a:ext cx="436680" cy="453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6C38E89-F7EE-6E26-3E2F-F7FC56014F2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22698" y="888372"/>
                  <a:ext cx="45432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A385181-0B61-F961-C50A-71108BCC9687}"/>
                    </a:ext>
                  </a:extLst>
                </p14:cNvPr>
                <p14:cNvContentPartPr/>
                <p14:nvPr/>
              </p14:nvContentPartPr>
              <p14:xfrm>
                <a:off x="9706618" y="1368972"/>
                <a:ext cx="394560" cy="45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A385181-0B61-F961-C50A-71108BCC96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97978" y="1359972"/>
                  <a:ext cx="4122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81EA926-F5CB-2E32-FB77-63B7DCC6FF1A}"/>
                    </a:ext>
                  </a:extLst>
                </p14:cNvPr>
                <p14:cNvContentPartPr/>
                <p14:nvPr/>
              </p14:nvContentPartPr>
              <p14:xfrm>
                <a:off x="9301258" y="1837692"/>
                <a:ext cx="415800" cy="489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81EA926-F5CB-2E32-FB77-63B7DCC6FF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92618" y="1829052"/>
                  <a:ext cx="43344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696DB2B-F842-B960-412E-241D9525ADCF}"/>
                    </a:ext>
                  </a:extLst>
                </p14:cNvPr>
                <p14:cNvContentPartPr/>
                <p14:nvPr/>
              </p14:nvContentPartPr>
              <p14:xfrm>
                <a:off x="10504018" y="1244052"/>
                <a:ext cx="425880" cy="568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696DB2B-F842-B960-412E-241D9525AD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495018" y="1235412"/>
                  <a:ext cx="44352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D0E270D-51D1-DE5F-BFD2-98214EEDBED2}"/>
                    </a:ext>
                  </a:extLst>
                </p14:cNvPr>
                <p14:cNvContentPartPr/>
                <p14:nvPr/>
              </p14:nvContentPartPr>
              <p14:xfrm>
                <a:off x="10816498" y="1788012"/>
                <a:ext cx="524880" cy="569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D0E270D-51D1-DE5F-BFD2-98214EEDBE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807858" y="1779372"/>
                  <a:ext cx="542520" cy="58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66FC6C4-6813-2751-827A-D753B81A1D11}"/>
              </a:ext>
            </a:extLst>
          </p:cNvPr>
          <p:cNvGrpSpPr/>
          <p:nvPr/>
        </p:nvGrpSpPr>
        <p:grpSpPr>
          <a:xfrm>
            <a:off x="10431298" y="657612"/>
            <a:ext cx="235440" cy="217440"/>
            <a:chOff x="10431298" y="657612"/>
            <a:chExt cx="23544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EF5C029-EE23-A5DD-5BD0-EC01C4E02CE1}"/>
                    </a:ext>
                  </a:extLst>
                </p14:cNvPr>
                <p14:cNvContentPartPr/>
                <p14:nvPr/>
              </p14:nvContentPartPr>
              <p14:xfrm>
                <a:off x="10431298" y="657612"/>
                <a:ext cx="235440" cy="49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EF5C029-EE23-A5DD-5BD0-EC01C4E02CE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22658" y="648972"/>
                  <a:ext cx="2530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30844D-480F-CD5C-F314-2D0E5CCEF738}"/>
                    </a:ext>
                  </a:extLst>
                </p14:cNvPr>
                <p14:cNvContentPartPr/>
                <p14:nvPr/>
              </p14:nvContentPartPr>
              <p14:xfrm>
                <a:off x="10570978" y="680652"/>
                <a:ext cx="28440" cy="194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30844D-480F-CD5C-F314-2D0E5CCEF73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61978" y="671652"/>
                  <a:ext cx="46080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1E0F492-7DB1-0CEC-0C3E-2773A1298451}"/>
                  </a:ext>
                </a:extLst>
              </p14:cNvPr>
              <p14:cNvContentPartPr/>
              <p14:nvPr/>
            </p14:nvContentPartPr>
            <p14:xfrm>
              <a:off x="11486458" y="1938132"/>
              <a:ext cx="157680" cy="1915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1E0F492-7DB1-0CEC-0C3E-2773A129845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477458" y="1929492"/>
                <a:ext cx="175320" cy="20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AA2233DA-DBBE-B282-4556-7F9CEB432935}"/>
              </a:ext>
            </a:extLst>
          </p:cNvPr>
          <p:cNvGrpSpPr/>
          <p:nvPr/>
        </p:nvGrpSpPr>
        <p:grpSpPr>
          <a:xfrm>
            <a:off x="8302978" y="2054052"/>
            <a:ext cx="1949040" cy="1406160"/>
            <a:chOff x="8302978" y="2054052"/>
            <a:chExt cx="1949040" cy="140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5D3C521-343D-B864-E81D-F162B4DC8E08}"/>
                    </a:ext>
                  </a:extLst>
                </p14:cNvPr>
                <p14:cNvContentPartPr/>
                <p14:nvPr/>
              </p14:nvContentPartPr>
              <p14:xfrm>
                <a:off x="8896978" y="2054052"/>
                <a:ext cx="165960" cy="209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5D3C521-343D-B864-E81D-F162B4DC8E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87978" y="2045412"/>
                  <a:ext cx="183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ED7A347-F7BD-A0C4-6D34-DD270167E46F}"/>
                    </a:ext>
                  </a:extLst>
                </p14:cNvPr>
                <p14:cNvContentPartPr/>
                <p14:nvPr/>
              </p14:nvContentPartPr>
              <p14:xfrm>
                <a:off x="8873218" y="2159172"/>
                <a:ext cx="234720" cy="208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ED7A347-F7BD-A0C4-6D34-DD270167E4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64218" y="2150172"/>
                  <a:ext cx="252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7F457B6-D3C6-FFC7-5D53-873DBE27D6CE}"/>
                    </a:ext>
                  </a:extLst>
                </p14:cNvPr>
                <p14:cNvContentPartPr/>
                <p14:nvPr/>
              </p14:nvContentPartPr>
              <p14:xfrm>
                <a:off x="9096058" y="2298492"/>
                <a:ext cx="327600" cy="576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7F457B6-D3C6-FFC7-5D53-873DBE27D6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87058" y="2289492"/>
                  <a:ext cx="34524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55D6AAE-0A71-314A-D724-B6EC74E836B7}"/>
                    </a:ext>
                  </a:extLst>
                </p14:cNvPr>
                <p14:cNvContentPartPr/>
                <p14:nvPr/>
              </p14:nvContentPartPr>
              <p14:xfrm>
                <a:off x="8693938" y="2892132"/>
                <a:ext cx="519120" cy="4928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55D6AAE-0A71-314A-D724-B6EC74E836B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85298" y="2883132"/>
                  <a:ext cx="5367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118A215-1B83-012C-C949-92C1F6D91D8D}"/>
                    </a:ext>
                  </a:extLst>
                </p14:cNvPr>
                <p14:cNvContentPartPr/>
                <p14:nvPr/>
              </p14:nvContentPartPr>
              <p14:xfrm>
                <a:off x="8302978" y="2983212"/>
                <a:ext cx="240840" cy="290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118A215-1B83-012C-C949-92C1F6D91D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93978" y="2974572"/>
                  <a:ext cx="2584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5853636-82A3-4E6B-5186-1923B386CC81}"/>
                    </a:ext>
                  </a:extLst>
                </p14:cNvPr>
                <p14:cNvContentPartPr/>
                <p14:nvPr/>
              </p14:nvContentPartPr>
              <p14:xfrm>
                <a:off x="8380018" y="3075372"/>
                <a:ext cx="134640" cy="75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5853636-82A3-4E6B-5186-1923B386CC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71378" y="3066732"/>
                  <a:ext cx="152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BC7C359-6389-36EA-85FC-46D185430CA8}"/>
                    </a:ext>
                  </a:extLst>
                </p14:cNvPr>
                <p14:cNvContentPartPr/>
                <p14:nvPr/>
              </p14:nvContentPartPr>
              <p14:xfrm>
                <a:off x="8673418" y="2877372"/>
                <a:ext cx="110160" cy="1699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BC7C359-6389-36EA-85FC-46D185430C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64778" y="2868372"/>
                  <a:ext cx="1278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73CB49D-4701-B17D-8FF9-A4B073324AEE}"/>
                    </a:ext>
                  </a:extLst>
                </p14:cNvPr>
                <p14:cNvContentPartPr/>
                <p14:nvPr/>
              </p14:nvContentPartPr>
              <p14:xfrm>
                <a:off x="8722378" y="2931012"/>
                <a:ext cx="93240" cy="378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73CB49D-4701-B17D-8FF9-A4B073324AE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13378" y="2922012"/>
                  <a:ext cx="1108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76E2EFD-57B6-05BB-6166-374D8BBD1330}"/>
                    </a:ext>
                  </a:extLst>
                </p14:cNvPr>
                <p14:cNvContentPartPr/>
                <p14:nvPr/>
              </p14:nvContentPartPr>
              <p14:xfrm>
                <a:off x="9659098" y="2249892"/>
                <a:ext cx="158760" cy="438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76E2EFD-57B6-05BB-6166-374D8BBD133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50458" y="2241252"/>
                  <a:ext cx="17640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DD64ABF-A4A0-312D-3AAA-069EBAA7DFA6}"/>
                    </a:ext>
                  </a:extLst>
                </p14:cNvPr>
                <p14:cNvContentPartPr/>
                <p14:nvPr/>
              </p14:nvContentPartPr>
              <p14:xfrm>
                <a:off x="9717778" y="2708532"/>
                <a:ext cx="534240" cy="514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DD64ABF-A4A0-312D-3AAA-069EBAA7DFA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08778" y="2699532"/>
                  <a:ext cx="55188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CDA4BF4-FAE0-878D-A058-85C4FEC35E85}"/>
                    </a:ext>
                  </a:extLst>
                </p14:cNvPr>
                <p14:cNvContentPartPr/>
                <p14:nvPr/>
              </p14:nvContentPartPr>
              <p14:xfrm>
                <a:off x="9770338" y="3278052"/>
                <a:ext cx="117000" cy="1767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CDA4BF4-FAE0-878D-A058-85C4FEC35E8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61338" y="3269052"/>
                  <a:ext cx="1346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FD534F9-E6FD-D4CB-F413-37E32AC931D0}"/>
                    </a:ext>
                  </a:extLst>
                </p14:cNvPr>
                <p14:cNvContentPartPr/>
                <p14:nvPr/>
              </p14:nvContentPartPr>
              <p14:xfrm>
                <a:off x="9776458" y="3370932"/>
                <a:ext cx="113400" cy="248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FD534F9-E6FD-D4CB-F413-37E32AC931D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67458" y="3361932"/>
                  <a:ext cx="131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3189F18-541C-148F-1E2E-DBB2B7AFE07F}"/>
                    </a:ext>
                  </a:extLst>
                </p14:cNvPr>
                <p14:cNvContentPartPr/>
                <p14:nvPr/>
              </p14:nvContentPartPr>
              <p14:xfrm>
                <a:off x="9941698" y="3290292"/>
                <a:ext cx="155880" cy="1699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3189F18-541C-148F-1E2E-DBB2B7AFE07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32698" y="3281652"/>
                  <a:ext cx="17352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CD74EF79-61C7-EEF1-BD29-C709058A1688}"/>
              </a:ext>
            </a:extLst>
          </p:cNvPr>
          <p:cNvGrpSpPr/>
          <p:nvPr/>
        </p:nvGrpSpPr>
        <p:grpSpPr>
          <a:xfrm>
            <a:off x="10718218" y="2268252"/>
            <a:ext cx="1170720" cy="1418400"/>
            <a:chOff x="10718218" y="2268252"/>
            <a:chExt cx="1170720" cy="141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E4FE1A1-6158-E031-8F49-1F4D0824A05A}"/>
                    </a:ext>
                  </a:extLst>
                </p14:cNvPr>
                <p14:cNvContentPartPr/>
                <p14:nvPr/>
              </p14:nvContentPartPr>
              <p14:xfrm>
                <a:off x="10854658" y="2432772"/>
                <a:ext cx="147600" cy="493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E4FE1A1-6158-E031-8F49-1F4D0824A05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845658" y="2423772"/>
                  <a:ext cx="16524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D346B42-244D-46B3-E1AB-0812C854805F}"/>
                    </a:ext>
                  </a:extLst>
                </p14:cNvPr>
                <p14:cNvContentPartPr/>
                <p14:nvPr/>
              </p14:nvContentPartPr>
              <p14:xfrm>
                <a:off x="10718218" y="2950452"/>
                <a:ext cx="421920" cy="4003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D346B42-244D-46B3-E1AB-0812C854805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709578" y="2941812"/>
                  <a:ext cx="4395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F674D85-D05E-E8F2-9225-66F5E96B218D}"/>
                    </a:ext>
                  </a:extLst>
                </p14:cNvPr>
                <p14:cNvContentPartPr/>
                <p14:nvPr/>
              </p14:nvContentPartPr>
              <p14:xfrm>
                <a:off x="10782298" y="3512412"/>
                <a:ext cx="97560" cy="1627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F674D85-D05E-E8F2-9225-66F5E96B218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773658" y="3503772"/>
                  <a:ext cx="1152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422494E-FC49-BC9A-F273-E3D8276734F1}"/>
                    </a:ext>
                  </a:extLst>
                </p14:cNvPr>
                <p14:cNvContentPartPr/>
                <p14:nvPr/>
              </p14:nvContentPartPr>
              <p14:xfrm>
                <a:off x="10990738" y="3524652"/>
                <a:ext cx="129960" cy="162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422494E-FC49-BC9A-F273-E3D8276734F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981738" y="3516012"/>
                  <a:ext cx="1476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08FBF5B-F7F9-F8CE-CE80-D45278F3CBB5}"/>
                    </a:ext>
                  </a:extLst>
                </p14:cNvPr>
                <p14:cNvContentPartPr/>
                <p14:nvPr/>
              </p14:nvContentPartPr>
              <p14:xfrm>
                <a:off x="11042218" y="3616812"/>
                <a:ext cx="87480" cy="187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08FBF5B-F7F9-F8CE-CE80-D45278F3CBB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033578" y="3608172"/>
                  <a:ext cx="105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7B9FA16-1DD8-1191-7AE5-315BB2D861B7}"/>
                    </a:ext>
                  </a:extLst>
                </p14:cNvPr>
                <p14:cNvContentPartPr/>
                <p14:nvPr/>
              </p14:nvContentPartPr>
              <p14:xfrm>
                <a:off x="11323738" y="2268252"/>
                <a:ext cx="226080" cy="447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7B9FA16-1DD8-1191-7AE5-315BB2D861B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314738" y="2259612"/>
                  <a:ext cx="24372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924F352-DC1B-75B5-10F9-8ACC500747D5}"/>
                    </a:ext>
                  </a:extLst>
                </p14:cNvPr>
                <p14:cNvContentPartPr/>
                <p14:nvPr/>
              </p14:nvContentPartPr>
              <p14:xfrm>
                <a:off x="11482138" y="2741292"/>
                <a:ext cx="344520" cy="4089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924F352-DC1B-75B5-10F9-8ACC500747D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473138" y="2732652"/>
                  <a:ext cx="3621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B3C5393-1F04-C8E5-02CA-C514BB4BCD6D}"/>
                    </a:ext>
                  </a:extLst>
                </p14:cNvPr>
                <p14:cNvContentPartPr/>
                <p14:nvPr/>
              </p14:nvContentPartPr>
              <p14:xfrm>
                <a:off x="11588698" y="3336372"/>
                <a:ext cx="93240" cy="1656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B3C5393-1F04-C8E5-02CA-C514BB4BCD6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579698" y="3327372"/>
                  <a:ext cx="110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634C762-6D3C-8680-0F54-718FD7FFD06B}"/>
                    </a:ext>
                  </a:extLst>
                </p14:cNvPr>
                <p14:cNvContentPartPr/>
                <p14:nvPr/>
              </p14:nvContentPartPr>
              <p14:xfrm>
                <a:off x="11747458" y="3302892"/>
                <a:ext cx="141480" cy="2098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634C762-6D3C-8680-0F54-718FD7FFD06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738458" y="3293892"/>
                  <a:ext cx="15912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479F814E-F489-081A-D5AC-D8BEC5EC04E6}"/>
              </a:ext>
            </a:extLst>
          </p:cNvPr>
          <p:cNvGrpSpPr/>
          <p:nvPr/>
        </p:nvGrpSpPr>
        <p:grpSpPr>
          <a:xfrm>
            <a:off x="289738" y="252612"/>
            <a:ext cx="781920" cy="658440"/>
            <a:chOff x="289738" y="252612"/>
            <a:chExt cx="7819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993207F-60B3-7E9F-FB8F-716CB5E9A1C3}"/>
                    </a:ext>
                  </a:extLst>
                </p14:cNvPr>
                <p14:cNvContentPartPr/>
                <p14:nvPr/>
              </p14:nvContentPartPr>
              <p14:xfrm>
                <a:off x="367858" y="416772"/>
                <a:ext cx="211320" cy="2390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993207F-60B3-7E9F-FB8F-716CB5E9A1C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37258" y="385812"/>
                  <a:ext cx="2728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E2EBFAC-44F7-C16F-023F-EA9A2A05DCF7}"/>
                    </a:ext>
                  </a:extLst>
                </p14:cNvPr>
                <p14:cNvContentPartPr/>
                <p14:nvPr/>
              </p14:nvContentPartPr>
              <p14:xfrm>
                <a:off x="692578" y="299412"/>
                <a:ext cx="30960" cy="222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E2EBFAC-44F7-C16F-023F-EA9A2A05DCF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1978" y="268812"/>
                  <a:ext cx="92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87950D2-F685-F27A-0CFB-E1E6FAECBF22}"/>
                    </a:ext>
                  </a:extLst>
                </p14:cNvPr>
                <p14:cNvContentPartPr/>
                <p14:nvPr/>
              </p14:nvContentPartPr>
              <p14:xfrm>
                <a:off x="822178" y="252612"/>
                <a:ext cx="160920" cy="2775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87950D2-F685-F27A-0CFB-E1E6FAECBF2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1578" y="222012"/>
                  <a:ext cx="2221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7CFC965-DBC6-860D-5765-F6E3B2BEF4BB}"/>
                    </a:ext>
                  </a:extLst>
                </p14:cNvPr>
                <p14:cNvContentPartPr/>
                <p14:nvPr/>
              </p14:nvContentPartPr>
              <p14:xfrm>
                <a:off x="289738" y="710532"/>
                <a:ext cx="781920" cy="2005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7CFC965-DBC6-860D-5765-F6E3B2BEF4B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9138" y="679932"/>
                  <a:ext cx="84312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7997B978-AFBA-A843-5E8C-16BFAF550217}"/>
              </a:ext>
            </a:extLst>
          </p:cNvPr>
          <p:cNvGrpSpPr/>
          <p:nvPr/>
        </p:nvGrpSpPr>
        <p:grpSpPr>
          <a:xfrm>
            <a:off x="-31742" y="3550932"/>
            <a:ext cx="830880" cy="2702880"/>
            <a:chOff x="-31742" y="3550932"/>
            <a:chExt cx="830880" cy="270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FF58A15E-67B6-B349-1B4B-A1435EC93115}"/>
                    </a:ext>
                  </a:extLst>
                </p14:cNvPr>
                <p14:cNvContentPartPr/>
                <p14:nvPr/>
              </p14:nvContentPartPr>
              <p14:xfrm>
                <a:off x="491698" y="3550932"/>
                <a:ext cx="4320" cy="18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FF58A15E-67B6-B349-1B4B-A1435EC9311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6578" y="3535812"/>
                  <a:ext cx="345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75B4B5E-4E2D-92D3-C40E-E6ABC80301E9}"/>
                    </a:ext>
                  </a:extLst>
                </p14:cNvPr>
                <p14:cNvContentPartPr/>
                <p14:nvPr/>
              </p14:nvContentPartPr>
              <p14:xfrm>
                <a:off x="273178" y="3583692"/>
                <a:ext cx="525960" cy="26701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75B4B5E-4E2D-92D3-C40E-E6ABC80301E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7698" y="3568572"/>
                  <a:ext cx="556200" cy="270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8996A54-DBD4-5219-1BEB-BAC2C0C289D8}"/>
                    </a:ext>
                  </a:extLst>
                </p14:cNvPr>
                <p14:cNvContentPartPr/>
                <p14:nvPr/>
              </p14:nvContentPartPr>
              <p14:xfrm>
                <a:off x="210178" y="3720492"/>
                <a:ext cx="10800" cy="1742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8996A54-DBD4-5219-1BEB-BAC2C0C289D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94698" y="3705372"/>
                  <a:ext cx="414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F96AA3B-0F59-C7F6-3672-A5019EE71AC8}"/>
                    </a:ext>
                  </a:extLst>
                </p14:cNvPr>
                <p14:cNvContentPartPr/>
                <p14:nvPr/>
              </p14:nvContentPartPr>
              <p14:xfrm>
                <a:off x="142138" y="4361292"/>
                <a:ext cx="9720" cy="298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F96AA3B-0F59-C7F6-3672-A5019EE71AC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7018" y="4346172"/>
                  <a:ext cx="40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4A0256B-9E7E-FC89-D88A-C4F68FB17AB6}"/>
                    </a:ext>
                  </a:extLst>
                </p14:cNvPr>
                <p14:cNvContentPartPr/>
                <p14:nvPr/>
              </p14:nvContentPartPr>
              <p14:xfrm>
                <a:off x="146818" y="4592772"/>
                <a:ext cx="10800" cy="280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4A0256B-9E7E-FC89-D88A-C4F68FB17AB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1698" y="4577292"/>
                  <a:ext cx="414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570BBA5B-BD55-051C-AB30-0B2E18718FC9}"/>
                    </a:ext>
                  </a:extLst>
                </p14:cNvPr>
                <p14:cNvContentPartPr/>
                <p14:nvPr/>
              </p14:nvContentPartPr>
              <p14:xfrm>
                <a:off x="115498" y="4855212"/>
                <a:ext cx="11160" cy="468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70BBA5B-BD55-051C-AB30-0B2E18718FC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0018" y="4840092"/>
                  <a:ext cx="417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555EE24-DC23-AC64-377A-9267AA2130B5}"/>
                    </a:ext>
                  </a:extLst>
                </p14:cNvPr>
                <p14:cNvContentPartPr/>
                <p14:nvPr/>
              </p14:nvContentPartPr>
              <p14:xfrm>
                <a:off x="94258" y="5023692"/>
                <a:ext cx="11160" cy="806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555EE24-DC23-AC64-377A-9267AA2130B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138" y="5008212"/>
                  <a:ext cx="414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A26C7409-9649-8183-5E49-58A9BE0ED2BC}"/>
                    </a:ext>
                  </a:extLst>
                </p14:cNvPr>
                <p14:cNvContentPartPr/>
                <p14:nvPr/>
              </p14:nvContentPartPr>
              <p14:xfrm>
                <a:off x="20818" y="5375052"/>
                <a:ext cx="15120" cy="550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A26C7409-9649-8183-5E49-58A9BE0ED2B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98" y="5359932"/>
                  <a:ext cx="457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EC578FE-3BC0-F2A2-60FC-F1987E25B827}"/>
                    </a:ext>
                  </a:extLst>
                </p14:cNvPr>
                <p14:cNvContentPartPr/>
                <p14:nvPr/>
              </p14:nvContentPartPr>
              <p14:xfrm>
                <a:off x="-22382" y="5654052"/>
                <a:ext cx="32760" cy="435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EC578FE-3BC0-F2A2-60FC-F1987E25B82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-37502" y="5638932"/>
                  <a:ext cx="633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FBECB0CA-92D8-F32B-AA5F-6F13F4A78975}"/>
                    </a:ext>
                  </a:extLst>
                </p14:cNvPr>
                <p14:cNvContentPartPr/>
                <p14:nvPr/>
              </p14:nvContentPartPr>
              <p14:xfrm>
                <a:off x="-31742" y="5874732"/>
                <a:ext cx="42120" cy="846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FBECB0CA-92D8-F32B-AA5F-6F13F4A7897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-46862" y="5859612"/>
                  <a:ext cx="7272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BA0E390-1778-BDD5-034F-9BDBDA1812EB}"/>
              </a:ext>
            </a:extLst>
          </p:cNvPr>
          <p:cNvGrpSpPr/>
          <p:nvPr/>
        </p:nvGrpSpPr>
        <p:grpSpPr>
          <a:xfrm>
            <a:off x="4618" y="6158772"/>
            <a:ext cx="268560" cy="350280"/>
            <a:chOff x="4618" y="6158772"/>
            <a:chExt cx="26856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F6F61E4-16F8-D280-D21C-CCB35635B622}"/>
                    </a:ext>
                  </a:extLst>
                </p14:cNvPr>
                <p14:cNvContentPartPr/>
                <p14:nvPr/>
              </p14:nvContentPartPr>
              <p14:xfrm>
                <a:off x="4618" y="6263892"/>
                <a:ext cx="90360" cy="1684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F6F61E4-16F8-D280-D21C-CCB35635B62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-10862" y="6248772"/>
                  <a:ext cx="1206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3CFE9296-3CDD-EB7D-51B4-988CB488A43E}"/>
                    </a:ext>
                  </a:extLst>
                </p14:cNvPr>
                <p14:cNvContentPartPr/>
                <p14:nvPr/>
              </p14:nvContentPartPr>
              <p14:xfrm>
                <a:off x="62938" y="6158772"/>
                <a:ext cx="84600" cy="2944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3CFE9296-3CDD-EB7D-51B4-988CB488A43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458" y="6143652"/>
                  <a:ext cx="1148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EBB32DF8-E058-184E-C189-7C3EBB4EC8E5}"/>
                    </a:ext>
                  </a:extLst>
                </p14:cNvPr>
                <p14:cNvContentPartPr/>
                <p14:nvPr/>
              </p14:nvContentPartPr>
              <p14:xfrm>
                <a:off x="5698" y="6316452"/>
                <a:ext cx="47160" cy="738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EBB32DF8-E058-184E-C189-7C3EBB4EC8E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-9422" y="6301332"/>
                  <a:ext cx="774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A4198D9-E633-0FA8-36E1-181F6B543CB6}"/>
                    </a:ext>
                  </a:extLst>
                </p14:cNvPr>
                <p14:cNvContentPartPr/>
                <p14:nvPr/>
              </p14:nvContentPartPr>
              <p14:xfrm>
                <a:off x="199378" y="6337692"/>
                <a:ext cx="73800" cy="1713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A4198D9-E633-0FA8-36E1-181F6B543CB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4258" y="6322212"/>
                  <a:ext cx="10440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1B46E081-BAEC-E897-C6CC-1116CB6FE4FB}"/>
              </a:ext>
            </a:extLst>
          </p:cNvPr>
          <p:cNvGrpSpPr/>
          <p:nvPr/>
        </p:nvGrpSpPr>
        <p:grpSpPr>
          <a:xfrm>
            <a:off x="945658" y="3289572"/>
            <a:ext cx="354960" cy="676080"/>
            <a:chOff x="945658" y="3289572"/>
            <a:chExt cx="354960" cy="67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D0E5C93-E12E-24BA-4EFC-689248CBAE66}"/>
                    </a:ext>
                  </a:extLst>
                </p14:cNvPr>
                <p14:cNvContentPartPr/>
                <p14:nvPr/>
              </p14:nvContentPartPr>
              <p14:xfrm>
                <a:off x="945658" y="3510252"/>
                <a:ext cx="137160" cy="2577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D0E5C93-E12E-24BA-4EFC-689248CBAE6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0538" y="3495132"/>
                  <a:ext cx="1674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A2DB8511-89DF-3A26-795E-4A80C80219A6}"/>
                    </a:ext>
                  </a:extLst>
                </p14:cNvPr>
                <p14:cNvContentPartPr/>
                <p14:nvPr/>
              </p14:nvContentPartPr>
              <p14:xfrm>
                <a:off x="977338" y="3289572"/>
                <a:ext cx="120600" cy="957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A2DB8511-89DF-3A26-795E-4A80C80219A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1858" y="3274452"/>
                  <a:ext cx="151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CF651DF-3258-9726-6652-A20A67782F77}"/>
                    </a:ext>
                  </a:extLst>
                </p14:cNvPr>
                <p14:cNvContentPartPr/>
                <p14:nvPr/>
              </p14:nvContentPartPr>
              <p14:xfrm>
                <a:off x="1187578" y="3710052"/>
                <a:ext cx="113040" cy="421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CF651DF-3258-9726-6652-A20A67782F7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72098" y="3694572"/>
                  <a:ext cx="1436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F8DC5C4-B029-7739-1B9E-BA6ECCEC43FA}"/>
                    </a:ext>
                  </a:extLst>
                </p14:cNvPr>
                <p14:cNvContentPartPr/>
                <p14:nvPr/>
              </p14:nvContentPartPr>
              <p14:xfrm>
                <a:off x="1250578" y="3730932"/>
                <a:ext cx="21240" cy="2347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F8DC5C4-B029-7739-1B9E-BA6ECCEC43F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35458" y="3715812"/>
                  <a:ext cx="5184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00CB49B2-E650-C9FB-B11B-88AB60FCBC37}"/>
              </a:ext>
            </a:extLst>
          </p:cNvPr>
          <p:cNvGrpSpPr/>
          <p:nvPr/>
        </p:nvGrpSpPr>
        <p:grpSpPr>
          <a:xfrm>
            <a:off x="1487458" y="3247452"/>
            <a:ext cx="2054520" cy="710280"/>
            <a:chOff x="1487458" y="3247452"/>
            <a:chExt cx="2054520" cy="71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0305C530-1729-3123-2D6E-217C538E4334}"/>
                    </a:ext>
                  </a:extLst>
                </p14:cNvPr>
                <p14:cNvContentPartPr/>
                <p14:nvPr/>
              </p14:nvContentPartPr>
              <p14:xfrm>
                <a:off x="1487458" y="3783492"/>
                <a:ext cx="36720" cy="1267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0305C530-1729-3123-2D6E-217C538E433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71978" y="3768372"/>
                  <a:ext cx="673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05CC8B25-74AF-D12E-A3C1-1A44CB09C839}"/>
                    </a:ext>
                  </a:extLst>
                </p14:cNvPr>
                <p14:cNvContentPartPr/>
                <p14:nvPr/>
              </p14:nvContentPartPr>
              <p14:xfrm>
                <a:off x="1628938" y="3489372"/>
                <a:ext cx="168480" cy="2865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05CC8B25-74AF-D12E-A3C1-1A44CB09C83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613818" y="3473892"/>
                  <a:ext cx="1990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2555E2D-8C0D-0052-C137-F0A2A98427FD}"/>
                    </a:ext>
                  </a:extLst>
                </p14:cNvPr>
                <p14:cNvContentPartPr/>
                <p14:nvPr/>
              </p14:nvContentPartPr>
              <p14:xfrm>
                <a:off x="1649818" y="3257892"/>
                <a:ext cx="137160" cy="982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2555E2D-8C0D-0052-C137-F0A2A98427F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34698" y="3242772"/>
                  <a:ext cx="167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C1B636E-6EA4-FF77-6F1C-12EE1FF7B2DA}"/>
                    </a:ext>
                  </a:extLst>
                </p14:cNvPr>
                <p14:cNvContentPartPr/>
                <p14:nvPr/>
              </p14:nvContentPartPr>
              <p14:xfrm>
                <a:off x="1923058" y="3699612"/>
                <a:ext cx="126360" cy="1897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C1B636E-6EA4-FF77-6F1C-12EE1FF7B2D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07938" y="3684132"/>
                  <a:ext cx="156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4A62687C-12FF-F077-DEC2-4643E57A356E}"/>
                    </a:ext>
                  </a:extLst>
                </p14:cNvPr>
                <p14:cNvContentPartPr/>
                <p14:nvPr/>
              </p14:nvContentPartPr>
              <p14:xfrm>
                <a:off x="1923058" y="3849372"/>
                <a:ext cx="79920" cy="291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4A62687C-12FF-F077-DEC2-4643E57A356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907938" y="3833892"/>
                  <a:ext cx="1105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346E519C-9035-B0E0-F8B8-72BD6E077032}"/>
                    </a:ext>
                  </a:extLst>
                </p14:cNvPr>
                <p14:cNvContentPartPr/>
                <p14:nvPr/>
              </p14:nvContentPartPr>
              <p14:xfrm>
                <a:off x="2189818" y="3836052"/>
                <a:ext cx="28080" cy="1216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346E519C-9035-B0E0-F8B8-72BD6E07703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174338" y="3820932"/>
                  <a:ext cx="586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C82FBFE-9E7B-3348-9915-0EE17A34DD5C}"/>
                    </a:ext>
                  </a:extLst>
                </p14:cNvPr>
                <p14:cNvContentPartPr/>
                <p14:nvPr/>
              </p14:nvContentPartPr>
              <p14:xfrm>
                <a:off x="2375218" y="3604932"/>
                <a:ext cx="137160" cy="2631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C82FBFE-9E7B-3348-9915-0EE17A34DD5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59738" y="3589452"/>
                  <a:ext cx="1674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024250B-6E32-EE28-6969-7089F02775C4}"/>
                    </a:ext>
                  </a:extLst>
                </p14:cNvPr>
                <p14:cNvContentPartPr/>
                <p14:nvPr/>
              </p14:nvContentPartPr>
              <p14:xfrm>
                <a:off x="2417338" y="3321252"/>
                <a:ext cx="142920" cy="1263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024250B-6E32-EE28-6969-7089F02775C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401858" y="3305772"/>
                  <a:ext cx="173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73C04B09-B78B-43E7-CC2E-6A18E5D309BE}"/>
                    </a:ext>
                  </a:extLst>
                </p14:cNvPr>
                <p14:cNvContentPartPr/>
                <p14:nvPr/>
              </p14:nvContentPartPr>
              <p14:xfrm>
                <a:off x="2638018" y="3667932"/>
                <a:ext cx="115920" cy="1749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73C04B09-B78B-43E7-CC2E-6A18E5D309B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622538" y="3652812"/>
                  <a:ext cx="146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F2C7E9B2-7B25-DFD4-40B7-0D76959FF70F}"/>
                    </a:ext>
                  </a:extLst>
                </p14:cNvPr>
                <p14:cNvContentPartPr/>
                <p14:nvPr/>
              </p14:nvContentPartPr>
              <p14:xfrm>
                <a:off x="2858698" y="3762612"/>
                <a:ext cx="21240" cy="752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F2C7E9B2-7B25-DFD4-40B7-0D76959FF70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843218" y="3747132"/>
                  <a:ext cx="518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4B6ACF5A-C508-9576-E99D-93E469B64B65}"/>
                    </a:ext>
                  </a:extLst>
                </p14:cNvPr>
                <p14:cNvContentPartPr/>
                <p14:nvPr/>
              </p14:nvContentPartPr>
              <p14:xfrm>
                <a:off x="3027898" y="3489372"/>
                <a:ext cx="156960" cy="2574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4B6ACF5A-C508-9576-E99D-93E469B64B6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12778" y="3473892"/>
                  <a:ext cx="1875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7AD16F0B-C316-2E0A-A27D-B199B18F7F28}"/>
                    </a:ext>
                  </a:extLst>
                </p14:cNvPr>
                <p14:cNvContentPartPr/>
                <p14:nvPr/>
              </p14:nvContentPartPr>
              <p14:xfrm>
                <a:off x="3089818" y="3247452"/>
                <a:ext cx="84600" cy="835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7AD16F0B-C316-2E0A-A27D-B199B18F7F2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74698" y="3232332"/>
                  <a:ext cx="1148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4CB97E95-D661-0E47-067D-9688CFBAAC3E}"/>
                    </a:ext>
                  </a:extLst>
                </p14:cNvPr>
                <p14:cNvContentPartPr/>
                <p14:nvPr/>
              </p14:nvContentPartPr>
              <p14:xfrm>
                <a:off x="3268378" y="3684132"/>
                <a:ext cx="115920" cy="1580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4CB97E95-D661-0E47-067D-9688CFBAAC3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53258" y="3669012"/>
                  <a:ext cx="1465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C55DECB0-AE15-C6D3-79B1-55B96C08C6EA}"/>
                    </a:ext>
                  </a:extLst>
                </p14:cNvPr>
                <p14:cNvContentPartPr/>
                <p14:nvPr/>
              </p14:nvContentPartPr>
              <p14:xfrm>
                <a:off x="3268378" y="3793932"/>
                <a:ext cx="46440" cy="212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C55DECB0-AE15-C6D3-79B1-55B96C08C6E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53258" y="3778812"/>
                  <a:ext cx="76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43A0D430-30C7-C70E-D6D7-73DA90DC4E68}"/>
                    </a:ext>
                  </a:extLst>
                </p14:cNvPr>
                <p14:cNvContentPartPr/>
                <p14:nvPr/>
              </p14:nvContentPartPr>
              <p14:xfrm>
                <a:off x="3426058" y="3688812"/>
                <a:ext cx="115920" cy="1580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43A0D430-30C7-C70E-D6D7-73DA90DC4E6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10938" y="3673692"/>
                  <a:ext cx="1465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3DCF8445-E693-C82B-CF5E-C8F238FDB06F}"/>
                    </a:ext>
                  </a:extLst>
                </p14:cNvPr>
                <p14:cNvContentPartPr/>
                <p14:nvPr/>
              </p14:nvContentPartPr>
              <p14:xfrm>
                <a:off x="3447298" y="3789252"/>
                <a:ext cx="63360" cy="154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3DCF8445-E693-C82B-CF5E-C8F238FDB06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31818" y="3774132"/>
                  <a:ext cx="939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0DB2B028-B8D5-3F54-0A9A-26069F145EC1}"/>
                    </a:ext>
                  </a:extLst>
                </p14:cNvPr>
                <p14:cNvContentPartPr/>
                <p14:nvPr/>
              </p14:nvContentPartPr>
              <p14:xfrm>
                <a:off x="3247498" y="3783492"/>
                <a:ext cx="83880" cy="108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0DB2B028-B8D5-3F54-0A9A-26069F145EC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32378" y="3768372"/>
                  <a:ext cx="11448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36C75E5F-E953-3577-2A36-CA59103FA67B}"/>
              </a:ext>
            </a:extLst>
          </p:cNvPr>
          <p:cNvGrpSpPr/>
          <p:nvPr/>
        </p:nvGrpSpPr>
        <p:grpSpPr>
          <a:xfrm>
            <a:off x="3741778" y="3257892"/>
            <a:ext cx="2554200" cy="2607480"/>
            <a:chOff x="3741778" y="3257892"/>
            <a:chExt cx="2554200" cy="26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EBC610F-1650-0E01-825A-8FA76431A9B8}"/>
                    </a:ext>
                  </a:extLst>
                </p14:cNvPr>
                <p14:cNvContentPartPr/>
                <p14:nvPr/>
              </p14:nvContentPartPr>
              <p14:xfrm>
                <a:off x="3741778" y="3688812"/>
                <a:ext cx="31320" cy="846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EBC610F-1650-0E01-825A-8FA76431A9B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726658" y="3673692"/>
                  <a:ext cx="619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AAADDB0-1A2C-C8BB-7A44-21FD7EFAB07D}"/>
                    </a:ext>
                  </a:extLst>
                </p14:cNvPr>
                <p14:cNvContentPartPr/>
                <p14:nvPr/>
              </p14:nvContentPartPr>
              <p14:xfrm>
                <a:off x="3951658" y="3457692"/>
                <a:ext cx="105480" cy="3006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AAADDB0-1A2C-C8BB-7A44-21FD7EFAB07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936538" y="3442572"/>
                  <a:ext cx="1360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6CAB062A-270C-BCC1-3766-75827B35642E}"/>
                    </a:ext>
                  </a:extLst>
                </p14:cNvPr>
                <p14:cNvContentPartPr/>
                <p14:nvPr/>
              </p14:nvContentPartPr>
              <p14:xfrm>
                <a:off x="4004218" y="3273372"/>
                <a:ext cx="95040" cy="1008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6CAB062A-270C-BCC1-3766-75827B35642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989098" y="3257892"/>
                  <a:ext cx="1252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4A9BAAE8-6AC3-20B7-FD22-1D4D3963F7C8}"/>
                    </a:ext>
                  </a:extLst>
                </p14:cNvPr>
                <p14:cNvContentPartPr/>
                <p14:nvPr/>
              </p14:nvContentPartPr>
              <p14:xfrm>
                <a:off x="4035898" y="3688812"/>
                <a:ext cx="126360" cy="1580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4A9BAAE8-6AC3-20B7-FD22-1D4D3963F7C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020418" y="3673692"/>
                  <a:ext cx="1569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53500169-A6D7-02D1-04AF-51218E161057}"/>
                    </a:ext>
                  </a:extLst>
                </p14:cNvPr>
                <p14:cNvContentPartPr/>
                <p14:nvPr/>
              </p14:nvContentPartPr>
              <p14:xfrm>
                <a:off x="4067218" y="3773052"/>
                <a:ext cx="36720" cy="316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53500169-A6D7-02D1-04AF-51218E16105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52098" y="3757932"/>
                  <a:ext cx="669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5E5F7A93-5E4F-AF00-3EE4-8773E4B9A27B}"/>
                    </a:ext>
                  </a:extLst>
                </p14:cNvPr>
                <p14:cNvContentPartPr/>
                <p14:nvPr/>
              </p14:nvContentPartPr>
              <p14:xfrm>
                <a:off x="4262338" y="3667932"/>
                <a:ext cx="152280" cy="1789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5E5F7A93-5E4F-AF00-3EE4-8773E4B9A27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247218" y="3652812"/>
                  <a:ext cx="1825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6C40DCA-2342-11A0-3A8D-71560D18D9A3}"/>
                    </a:ext>
                  </a:extLst>
                </p14:cNvPr>
                <p14:cNvContentPartPr/>
                <p14:nvPr/>
              </p14:nvContentPartPr>
              <p14:xfrm>
                <a:off x="4546738" y="3710052"/>
                <a:ext cx="43200" cy="709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6C40DCA-2342-11A0-3A8D-71560D18D9A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31618" y="3694572"/>
                  <a:ext cx="73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F57E7940-156D-BA19-E715-47B8EAF79210}"/>
                    </a:ext>
                  </a:extLst>
                </p14:cNvPr>
                <p14:cNvContentPartPr/>
                <p14:nvPr/>
              </p14:nvContentPartPr>
              <p14:xfrm>
                <a:off x="4782178" y="3489372"/>
                <a:ext cx="105480" cy="2689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F57E7940-156D-BA19-E715-47B8EAF7921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66698" y="3473892"/>
                  <a:ext cx="1360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E10D6B41-73A7-E3DB-3344-0385727B9931}"/>
                    </a:ext>
                  </a:extLst>
                </p14:cNvPr>
                <p14:cNvContentPartPr/>
                <p14:nvPr/>
              </p14:nvContentPartPr>
              <p14:xfrm>
                <a:off x="4897738" y="3283812"/>
                <a:ext cx="95040" cy="1281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E10D6B41-73A7-E3DB-3344-0385727B993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882258" y="3268332"/>
                  <a:ext cx="125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FE468B79-5A49-4858-6F00-8147199BC48C}"/>
                    </a:ext>
                  </a:extLst>
                </p14:cNvPr>
                <p14:cNvContentPartPr/>
                <p14:nvPr/>
              </p14:nvContentPartPr>
              <p14:xfrm>
                <a:off x="4887298" y="3710052"/>
                <a:ext cx="115920" cy="1684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FE468B79-5A49-4858-6F00-8147199BC48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71818" y="3694572"/>
                  <a:ext cx="1465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4E286412-8A13-507D-0E1F-CF94EB20E08B}"/>
                    </a:ext>
                  </a:extLst>
                </p14:cNvPr>
                <p14:cNvContentPartPr/>
                <p14:nvPr/>
              </p14:nvContentPartPr>
              <p14:xfrm>
                <a:off x="5127778" y="3688812"/>
                <a:ext cx="148680" cy="1263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4E286412-8A13-507D-0E1F-CF94EB20E08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112298" y="3673692"/>
                  <a:ext cx="1792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857A1429-C5E4-311C-00A7-DF030F0F19BD}"/>
                    </a:ext>
                  </a:extLst>
                </p14:cNvPr>
                <p14:cNvContentPartPr/>
                <p14:nvPr/>
              </p14:nvContentPartPr>
              <p14:xfrm>
                <a:off x="5170978" y="3773052"/>
                <a:ext cx="38880" cy="316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857A1429-C5E4-311C-00A7-DF030F0F19B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155498" y="3757932"/>
                  <a:ext cx="69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DBD66F4E-0A7B-3572-5C31-334B8E9BDCBB}"/>
                    </a:ext>
                  </a:extLst>
                </p14:cNvPr>
                <p14:cNvContentPartPr/>
                <p14:nvPr/>
              </p14:nvContentPartPr>
              <p14:xfrm>
                <a:off x="5391298" y="3741372"/>
                <a:ext cx="42480" cy="1299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DBD66F4E-0A7B-3572-5C31-334B8E9BDCB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376178" y="3726252"/>
                  <a:ext cx="730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40C87ED-6192-272A-FF1A-B4598CAFA880}"/>
                    </a:ext>
                  </a:extLst>
                </p14:cNvPr>
                <p14:cNvContentPartPr/>
                <p14:nvPr/>
              </p14:nvContentPartPr>
              <p14:xfrm>
                <a:off x="5507218" y="3531132"/>
                <a:ext cx="131040" cy="2689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40C87ED-6192-272A-FF1A-B4598CAFA88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92098" y="3516012"/>
                  <a:ext cx="1616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F48FF37-C10D-AFA9-E741-54B04B703191}"/>
                    </a:ext>
                  </a:extLst>
                </p14:cNvPr>
                <p14:cNvContentPartPr/>
                <p14:nvPr/>
              </p14:nvContentPartPr>
              <p14:xfrm>
                <a:off x="5622778" y="3331692"/>
                <a:ext cx="73800" cy="810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F48FF37-C10D-AFA9-E741-54B04B70319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607658" y="3316212"/>
                  <a:ext cx="1044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08973CD0-3771-3AB3-CB48-2235182DCEC7}"/>
                    </a:ext>
                  </a:extLst>
                </p14:cNvPr>
                <p14:cNvContentPartPr/>
                <p14:nvPr/>
              </p14:nvContentPartPr>
              <p14:xfrm>
                <a:off x="5770018" y="3604932"/>
                <a:ext cx="105480" cy="1357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08973CD0-3771-3AB3-CB48-2235182DCEC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754898" y="3589452"/>
                  <a:ext cx="136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B3568B4-6B61-2800-05F3-F2F0CE29B793}"/>
                    </a:ext>
                  </a:extLst>
                </p14:cNvPr>
                <p14:cNvContentPartPr/>
                <p14:nvPr/>
              </p14:nvContentPartPr>
              <p14:xfrm>
                <a:off x="5919058" y="3604932"/>
                <a:ext cx="135000" cy="1645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B3568B4-6B61-2800-05F3-F2F0CE29B79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903938" y="3589452"/>
                  <a:ext cx="1656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A734A703-8A0F-F061-2643-A29F721B8CCC}"/>
                    </a:ext>
                  </a:extLst>
                </p14:cNvPr>
                <p14:cNvContentPartPr/>
                <p14:nvPr/>
              </p14:nvContentPartPr>
              <p14:xfrm>
                <a:off x="5433778" y="3257892"/>
                <a:ext cx="862200" cy="26074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A734A703-8A0F-F061-2643-A29F721B8CC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418298" y="3242772"/>
                  <a:ext cx="892800" cy="263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38A912DF-3607-7D97-35B5-664C827C557B}"/>
              </a:ext>
            </a:extLst>
          </p:cNvPr>
          <p:cNvGrpSpPr/>
          <p:nvPr/>
        </p:nvGrpSpPr>
        <p:grpSpPr>
          <a:xfrm>
            <a:off x="5370778" y="5843412"/>
            <a:ext cx="1125000" cy="662760"/>
            <a:chOff x="5370778" y="5843412"/>
            <a:chExt cx="1125000" cy="66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CC69CF47-F438-7A87-3706-3D35392E0492}"/>
                    </a:ext>
                  </a:extLst>
                </p14:cNvPr>
                <p14:cNvContentPartPr/>
                <p14:nvPr/>
              </p14:nvContentPartPr>
              <p14:xfrm>
                <a:off x="5528098" y="6074892"/>
                <a:ext cx="42480" cy="1789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CC69CF47-F438-7A87-3706-3D35392E049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12978" y="6059412"/>
                  <a:ext cx="727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D5C6CC25-C547-67FE-F6B3-FFA3BF77A15E}"/>
                    </a:ext>
                  </a:extLst>
                </p14:cNvPr>
                <p14:cNvContentPartPr/>
                <p14:nvPr/>
              </p14:nvContentPartPr>
              <p14:xfrm>
                <a:off x="5486338" y="6190452"/>
                <a:ext cx="50040" cy="212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D5C6CC25-C547-67FE-F6B3-FFA3BF77A15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470858" y="6175332"/>
                  <a:ext cx="80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66381A7F-804A-400A-61C1-F3AB45A57252}"/>
                    </a:ext>
                  </a:extLst>
                </p14:cNvPr>
                <p14:cNvContentPartPr/>
                <p14:nvPr/>
              </p14:nvContentPartPr>
              <p14:xfrm>
                <a:off x="5634298" y="6127452"/>
                <a:ext cx="100440" cy="1324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66381A7F-804A-400A-61C1-F3AB45A5725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619178" y="6111972"/>
                  <a:ext cx="130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1FEFA149-E1B8-75FA-42A9-B311942F13A1}"/>
                    </a:ext>
                  </a:extLst>
                </p14:cNvPr>
                <p14:cNvContentPartPr/>
                <p14:nvPr/>
              </p14:nvContentPartPr>
              <p14:xfrm>
                <a:off x="5887378" y="6137892"/>
                <a:ext cx="145800" cy="1234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1FEFA149-E1B8-75FA-42A9-B311942F13A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72258" y="6122772"/>
                  <a:ext cx="1764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E7D1E1BF-3059-DC74-477B-9CE33B66E242}"/>
                    </a:ext>
                  </a:extLst>
                </p14:cNvPr>
                <p14:cNvContentPartPr/>
                <p14:nvPr/>
              </p14:nvContentPartPr>
              <p14:xfrm>
                <a:off x="5917258" y="6148332"/>
                <a:ext cx="136800" cy="12744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E7D1E1BF-3059-DC74-477B-9CE33B66E24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02138" y="6133212"/>
                  <a:ext cx="167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5202FFBE-4947-EC75-FB9D-16205071C2BE}"/>
                    </a:ext>
                  </a:extLst>
                </p14:cNvPr>
                <p14:cNvContentPartPr/>
                <p14:nvPr/>
              </p14:nvContentPartPr>
              <p14:xfrm>
                <a:off x="6098338" y="6053652"/>
                <a:ext cx="218520" cy="2491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5202FFBE-4947-EC75-FB9D-16205071C2B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083218" y="6038532"/>
                  <a:ext cx="2491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EFED3FC7-3AE9-0629-3A63-1584E9B90267}"/>
                    </a:ext>
                  </a:extLst>
                </p14:cNvPr>
                <p14:cNvContentPartPr/>
                <p14:nvPr/>
              </p14:nvContentPartPr>
              <p14:xfrm>
                <a:off x="5370778" y="5843412"/>
                <a:ext cx="1125000" cy="6627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EFED3FC7-3AE9-0629-3A63-1584E9B9026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355298" y="5828292"/>
                  <a:ext cx="1155600" cy="69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E6200A3A-FBF9-9215-7026-A95F5842FC39}"/>
                  </a:ext>
                </a:extLst>
              </p14:cNvPr>
              <p14:cNvContentPartPr/>
              <p14:nvPr/>
            </p14:nvContentPartPr>
            <p14:xfrm>
              <a:off x="2963818" y="1397052"/>
              <a:ext cx="4162320" cy="102024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E6200A3A-FBF9-9215-7026-A95F5842FC3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956258" y="1389852"/>
                <a:ext cx="4177440" cy="103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4" name="Group 343">
            <a:extLst>
              <a:ext uri="{FF2B5EF4-FFF2-40B4-BE49-F238E27FC236}">
                <a16:creationId xmlns:a16="http://schemas.microsoft.com/office/drawing/2014/main" id="{5C019C91-7BC7-BAD5-3857-C410427236E5}"/>
              </a:ext>
            </a:extLst>
          </p:cNvPr>
          <p:cNvGrpSpPr/>
          <p:nvPr/>
        </p:nvGrpSpPr>
        <p:grpSpPr>
          <a:xfrm>
            <a:off x="2942218" y="-108"/>
            <a:ext cx="1146600" cy="998640"/>
            <a:chOff x="2942218" y="-108"/>
            <a:chExt cx="1146600" cy="99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BA482721-77A8-2565-1525-B993F30E5704}"/>
                    </a:ext>
                  </a:extLst>
                </p14:cNvPr>
                <p14:cNvContentPartPr/>
                <p14:nvPr/>
              </p14:nvContentPartPr>
              <p14:xfrm>
                <a:off x="2942218" y="294012"/>
                <a:ext cx="284400" cy="7045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BA482721-77A8-2565-1525-B993F30E570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934658" y="286452"/>
                  <a:ext cx="29952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FB27515C-D0C3-4056-F263-0F3388106440}"/>
                    </a:ext>
                  </a:extLst>
                </p14:cNvPr>
                <p14:cNvContentPartPr/>
                <p14:nvPr/>
              </p14:nvContentPartPr>
              <p14:xfrm>
                <a:off x="3415618" y="157572"/>
                <a:ext cx="147600" cy="2113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FB27515C-D0C3-4056-F263-0F338810644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408058" y="150012"/>
                  <a:ext cx="1627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8EE7FAAE-115D-1AA5-7481-16EFBAC8E423}"/>
                    </a:ext>
                  </a:extLst>
                </p14:cNvPr>
                <p14:cNvContentPartPr/>
                <p14:nvPr/>
              </p14:nvContentPartPr>
              <p14:xfrm>
                <a:off x="3520738" y="-108"/>
                <a:ext cx="87840" cy="633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8EE7FAAE-115D-1AA5-7481-16EFBAC8E42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513178" y="-7668"/>
                  <a:ext cx="1029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41985FF1-3D85-A36A-F295-141ECE0A5EF9}"/>
                    </a:ext>
                  </a:extLst>
                </p14:cNvPr>
                <p14:cNvContentPartPr/>
                <p14:nvPr/>
              </p14:nvContentPartPr>
              <p14:xfrm>
                <a:off x="3688858" y="304452"/>
                <a:ext cx="115920" cy="15804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41985FF1-3D85-A36A-F295-141ECE0A5EF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681298" y="297252"/>
                  <a:ext cx="131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5037E457-A684-C37E-CF3F-E54B4B6EE814}"/>
                    </a:ext>
                  </a:extLst>
                </p14:cNvPr>
                <p14:cNvContentPartPr/>
                <p14:nvPr/>
              </p14:nvContentPartPr>
              <p14:xfrm>
                <a:off x="3720538" y="392292"/>
                <a:ext cx="39600" cy="2808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5037E457-A684-C37E-CF3F-E54B4B6EE81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712978" y="385092"/>
                  <a:ext cx="547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BCC36FC7-34CA-4AE0-E8D9-24A46A090749}"/>
                    </a:ext>
                  </a:extLst>
                </p14:cNvPr>
                <p14:cNvContentPartPr/>
                <p14:nvPr/>
              </p14:nvContentPartPr>
              <p14:xfrm>
                <a:off x="3846538" y="294012"/>
                <a:ext cx="95040" cy="11592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BCC36FC7-34CA-4AE0-E8D9-24A46A09074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838978" y="286452"/>
                  <a:ext cx="1101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685B712F-1EDC-4FB4-465E-C062FC72CCF3}"/>
                    </a:ext>
                  </a:extLst>
                </p14:cNvPr>
                <p14:cNvContentPartPr/>
                <p14:nvPr/>
              </p14:nvContentPartPr>
              <p14:xfrm>
                <a:off x="3878218" y="357012"/>
                <a:ext cx="32040" cy="212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685B712F-1EDC-4FB4-465E-C062FC72CCF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870658" y="349812"/>
                  <a:ext cx="46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36E1DA0D-4B4E-1848-02D3-EA0F9BE95650}"/>
                    </a:ext>
                  </a:extLst>
                </p14:cNvPr>
                <p14:cNvContentPartPr/>
                <p14:nvPr/>
              </p14:nvContentPartPr>
              <p14:xfrm>
                <a:off x="4070818" y="288252"/>
                <a:ext cx="18000" cy="8892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36E1DA0D-4B4E-1848-02D3-EA0F9BE9565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063258" y="280692"/>
                  <a:ext cx="3312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067E73AD-BA93-BE29-47F8-3167C731A7E1}"/>
              </a:ext>
            </a:extLst>
          </p:cNvPr>
          <p:cNvGrpSpPr/>
          <p:nvPr/>
        </p:nvGrpSpPr>
        <p:grpSpPr>
          <a:xfrm>
            <a:off x="4336138" y="-63108"/>
            <a:ext cx="1434240" cy="504720"/>
            <a:chOff x="4336138" y="-63108"/>
            <a:chExt cx="1434240" cy="50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3E0F0F9D-91D8-C827-BD13-BF26FE6547D1}"/>
                    </a:ext>
                  </a:extLst>
                </p14:cNvPr>
                <p14:cNvContentPartPr/>
                <p14:nvPr/>
              </p14:nvContentPartPr>
              <p14:xfrm>
                <a:off x="4336138" y="115452"/>
                <a:ext cx="162360" cy="23148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3E0F0F9D-91D8-C827-BD13-BF26FE6547D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328578" y="107892"/>
                  <a:ext cx="1774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91870C3-083B-5FD3-8D5A-EBC8281AC529}"/>
                    </a:ext>
                  </a:extLst>
                </p14:cNvPr>
                <p14:cNvContentPartPr/>
                <p14:nvPr/>
              </p14:nvContentPartPr>
              <p14:xfrm>
                <a:off x="4477258" y="-47988"/>
                <a:ext cx="89280" cy="799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91870C3-083B-5FD3-8D5A-EBC8281AC52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469698" y="-55548"/>
                  <a:ext cx="104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7A354BFE-1E68-D0B8-B185-AEECD3C1063F}"/>
                    </a:ext>
                  </a:extLst>
                </p14:cNvPr>
                <p14:cNvContentPartPr/>
                <p14:nvPr/>
              </p14:nvContentPartPr>
              <p14:xfrm>
                <a:off x="4540258" y="325692"/>
                <a:ext cx="105480" cy="11592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7A354BFE-1E68-D0B8-B185-AEECD3C1063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532698" y="318132"/>
                  <a:ext cx="120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B98DAA4F-27BE-D757-A21F-1DEB667F948D}"/>
                    </a:ext>
                  </a:extLst>
                </p14:cNvPr>
                <p14:cNvContentPartPr/>
                <p14:nvPr/>
              </p14:nvContentPartPr>
              <p14:xfrm>
                <a:off x="4582378" y="384012"/>
                <a:ext cx="26640" cy="154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B98DAA4F-27BE-D757-A21F-1DEB667F948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574818" y="376452"/>
                  <a:ext cx="41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30510775-F3D4-DBC6-BAD2-FE5B4630DB44}"/>
                    </a:ext>
                  </a:extLst>
                </p14:cNvPr>
                <p14:cNvContentPartPr/>
                <p14:nvPr/>
              </p14:nvContentPartPr>
              <p14:xfrm>
                <a:off x="4716298" y="273132"/>
                <a:ext cx="150480" cy="11592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30510775-F3D4-DBC6-BAD2-FE5B4630DB4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708738" y="265572"/>
                  <a:ext cx="1652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744356F0-CA78-1C00-B413-BC8E82BAD304}"/>
                    </a:ext>
                  </a:extLst>
                </p14:cNvPr>
                <p14:cNvContentPartPr/>
                <p14:nvPr/>
              </p14:nvContentPartPr>
              <p14:xfrm>
                <a:off x="4992058" y="315252"/>
                <a:ext cx="21240" cy="709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744356F0-CA78-1C00-B413-BC8E82BAD30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984858" y="307692"/>
                  <a:ext cx="36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B9603CFF-4787-4D2B-7B61-5C69660D5938}"/>
                    </a:ext>
                  </a:extLst>
                </p14:cNvPr>
                <p14:cNvContentPartPr/>
                <p14:nvPr/>
              </p14:nvContentPartPr>
              <p14:xfrm>
                <a:off x="5096098" y="157572"/>
                <a:ext cx="117360" cy="20736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B9603CFF-4787-4D2B-7B61-5C69660D593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088538" y="150012"/>
                  <a:ext cx="1324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ED3BF4BC-1980-17F8-DF5D-68664DC1F558}"/>
                    </a:ext>
                  </a:extLst>
                </p14:cNvPr>
                <p14:cNvContentPartPr/>
                <p14:nvPr/>
              </p14:nvContentPartPr>
              <p14:xfrm>
                <a:off x="5154418" y="-63108"/>
                <a:ext cx="86040" cy="738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ED3BF4BC-1980-17F8-DF5D-68664DC1F55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146858" y="-70668"/>
                  <a:ext cx="1011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19BB03B0-C540-6045-37B8-EDD182FE675D}"/>
                    </a:ext>
                  </a:extLst>
                </p14:cNvPr>
                <p14:cNvContentPartPr/>
                <p14:nvPr/>
              </p14:nvContentPartPr>
              <p14:xfrm>
                <a:off x="5333338" y="199692"/>
                <a:ext cx="90360" cy="15804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19BB03B0-C540-6045-37B8-EDD182FE675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325778" y="192132"/>
                  <a:ext cx="1051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B4963C57-E6C1-616F-3CC1-513A62221FB7}"/>
                    </a:ext>
                  </a:extLst>
                </p14:cNvPr>
                <p14:cNvContentPartPr/>
                <p14:nvPr/>
              </p14:nvContentPartPr>
              <p14:xfrm>
                <a:off x="5532778" y="220572"/>
                <a:ext cx="69120" cy="1159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B4963C57-E6C1-616F-3CC1-513A62221FB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525578" y="213012"/>
                  <a:ext cx="842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9954805F-7C87-A9FF-FF36-0BD90D31EF4F}"/>
                    </a:ext>
                  </a:extLst>
                </p14:cNvPr>
                <p14:cNvContentPartPr/>
                <p14:nvPr/>
              </p14:nvContentPartPr>
              <p14:xfrm>
                <a:off x="5532778" y="304452"/>
                <a:ext cx="42480" cy="316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9954805F-7C87-A9FF-FF36-0BD90D31EF4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525578" y="297252"/>
                  <a:ext cx="57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15DF241-27D0-B77B-1241-2132D5CFE474}"/>
                    </a:ext>
                  </a:extLst>
                </p14:cNvPr>
                <p14:cNvContentPartPr/>
                <p14:nvPr/>
              </p14:nvContentPartPr>
              <p14:xfrm>
                <a:off x="5708098" y="210132"/>
                <a:ext cx="62280" cy="1206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15DF241-27D0-B77B-1241-2132D5CFE47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700538" y="202572"/>
                  <a:ext cx="7740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36935265-778F-9A2F-1B62-51E8E330331F}"/>
              </a:ext>
            </a:extLst>
          </p:cNvPr>
          <p:cNvGrpSpPr/>
          <p:nvPr/>
        </p:nvGrpSpPr>
        <p:grpSpPr>
          <a:xfrm>
            <a:off x="6003298" y="-210348"/>
            <a:ext cx="1580760" cy="1053000"/>
            <a:chOff x="6003298" y="-210348"/>
            <a:chExt cx="1580760" cy="10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DE5995D4-92B0-EEED-0B8F-87D9D44B06F5}"/>
                    </a:ext>
                  </a:extLst>
                </p14:cNvPr>
                <p14:cNvContentPartPr/>
                <p14:nvPr/>
              </p14:nvContentPartPr>
              <p14:xfrm>
                <a:off x="6003298" y="73332"/>
                <a:ext cx="176760" cy="29448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DE5995D4-92B0-EEED-0B8F-87D9D44B06F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995738" y="65772"/>
                  <a:ext cx="1918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3F8BF569-0F23-8E27-467C-BD4AB8C862BC}"/>
                    </a:ext>
                  </a:extLst>
                </p14:cNvPr>
                <p14:cNvContentPartPr/>
                <p14:nvPr/>
              </p14:nvContentPartPr>
              <p14:xfrm>
                <a:off x="6110938" y="-136908"/>
                <a:ext cx="132480" cy="1105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3F8BF569-0F23-8E27-467C-BD4AB8C862B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103378" y="-144468"/>
                  <a:ext cx="147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2D3581E4-BEE3-D218-56C7-7815359314F2}"/>
                    </a:ext>
                  </a:extLst>
                </p14:cNvPr>
                <p14:cNvContentPartPr/>
                <p14:nvPr/>
              </p14:nvContentPartPr>
              <p14:xfrm>
                <a:off x="6277258" y="172692"/>
                <a:ext cx="134280" cy="1681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2D3581E4-BEE3-D218-56C7-7815359314F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269698" y="165132"/>
                  <a:ext cx="1494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A420DCC0-93FB-77EC-7056-72D6F15BF646}"/>
                    </a:ext>
                  </a:extLst>
                </p14:cNvPr>
                <p14:cNvContentPartPr/>
                <p14:nvPr/>
              </p14:nvContentPartPr>
              <p14:xfrm>
                <a:off x="6445738" y="136332"/>
                <a:ext cx="155160" cy="1684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A420DCC0-93FB-77EC-7056-72D6F15BF64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438178" y="128772"/>
                  <a:ext cx="170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196F572E-06B5-4F88-1F7E-76FBC000352F}"/>
                    </a:ext>
                  </a:extLst>
                </p14:cNvPr>
                <p14:cNvContentPartPr/>
                <p14:nvPr/>
              </p14:nvContentPartPr>
              <p14:xfrm>
                <a:off x="6642298" y="-210348"/>
                <a:ext cx="241920" cy="79128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196F572E-06B5-4F88-1F7E-76FBC000352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634738" y="-217908"/>
                  <a:ext cx="25704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0DF780B2-D71F-5972-780C-2F8073F03619}"/>
                    </a:ext>
                  </a:extLst>
                </p14:cNvPr>
                <p14:cNvContentPartPr/>
                <p14:nvPr/>
              </p14:nvContentPartPr>
              <p14:xfrm>
                <a:off x="7073218" y="661932"/>
                <a:ext cx="32040" cy="1789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0DF780B2-D71F-5972-780C-2F8073F0361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065658" y="654372"/>
                  <a:ext cx="468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53F498D8-4539-5BF4-5FC0-9123225831C4}"/>
                    </a:ext>
                  </a:extLst>
                </p14:cNvPr>
                <p14:cNvContentPartPr/>
                <p14:nvPr/>
              </p14:nvContentPartPr>
              <p14:xfrm>
                <a:off x="7025338" y="777492"/>
                <a:ext cx="36000" cy="212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53F498D8-4539-5BF4-5FC0-9123225831C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17778" y="769932"/>
                  <a:ext cx="51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CBD80079-F9AF-5699-7EB9-66E0A3C63D78}"/>
                    </a:ext>
                  </a:extLst>
                </p14:cNvPr>
                <p14:cNvContentPartPr/>
                <p14:nvPr/>
              </p14:nvContentPartPr>
              <p14:xfrm>
                <a:off x="7158178" y="704052"/>
                <a:ext cx="57960" cy="12096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CBD80079-F9AF-5699-7EB9-66E0A3C63D7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150618" y="696492"/>
                  <a:ext cx="73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71C8AA8F-9DBF-16C6-C3A4-68B15AE9EED4}"/>
                    </a:ext>
                  </a:extLst>
                </p14:cNvPr>
                <p14:cNvContentPartPr/>
                <p14:nvPr/>
              </p14:nvContentPartPr>
              <p14:xfrm>
                <a:off x="7267258" y="683172"/>
                <a:ext cx="128160" cy="1288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71C8AA8F-9DBF-16C6-C3A4-68B15AE9EED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259698" y="675612"/>
                  <a:ext cx="1429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DA8706B6-321B-656F-D242-7EA903507B1D}"/>
                    </a:ext>
                  </a:extLst>
                </p14:cNvPr>
                <p14:cNvContentPartPr/>
                <p14:nvPr/>
              </p14:nvContentPartPr>
              <p14:xfrm>
                <a:off x="7283818" y="693612"/>
                <a:ext cx="115560" cy="1213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DA8706B6-321B-656F-D242-7EA903507B1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276258" y="686052"/>
                  <a:ext cx="1306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FBF2F7D0-E6BE-3952-78C5-0803A6DE04E4}"/>
                    </a:ext>
                  </a:extLst>
                </p14:cNvPr>
                <p14:cNvContentPartPr/>
                <p14:nvPr/>
              </p14:nvContentPartPr>
              <p14:xfrm>
                <a:off x="7438258" y="641052"/>
                <a:ext cx="145800" cy="7848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FBF2F7D0-E6BE-3952-78C5-0803A6DE04E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431058" y="633492"/>
                  <a:ext cx="1609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D43D976-BC37-647B-38C4-A29A8FE7544A}"/>
                    </a:ext>
                  </a:extLst>
                </p14:cNvPr>
                <p14:cNvContentPartPr/>
                <p14:nvPr/>
              </p14:nvContentPartPr>
              <p14:xfrm>
                <a:off x="7546258" y="619812"/>
                <a:ext cx="30600" cy="2228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D43D976-BC37-647B-38C4-A29A8FE7544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538698" y="612252"/>
                  <a:ext cx="45720" cy="23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E8210439-9A21-F44F-06E2-2FC95EB20A9F}"/>
                  </a:ext>
                </a:extLst>
              </p14:cNvPr>
              <p14:cNvContentPartPr/>
              <p14:nvPr/>
            </p14:nvContentPartPr>
            <p14:xfrm>
              <a:off x="956098" y="2417292"/>
              <a:ext cx="2848680" cy="28008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E8210439-9A21-F44F-06E2-2FC95EB20A9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940978" y="2401812"/>
                <a:ext cx="2879280" cy="31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8" name="Group 377">
            <a:extLst>
              <a:ext uri="{FF2B5EF4-FFF2-40B4-BE49-F238E27FC236}">
                <a16:creationId xmlns:a16="http://schemas.microsoft.com/office/drawing/2014/main" id="{FB2B17FF-CFC2-319D-F5E9-834AFD39D901}"/>
              </a:ext>
            </a:extLst>
          </p:cNvPr>
          <p:cNvGrpSpPr/>
          <p:nvPr/>
        </p:nvGrpSpPr>
        <p:grpSpPr>
          <a:xfrm>
            <a:off x="7661818" y="4035852"/>
            <a:ext cx="1108440" cy="234360"/>
            <a:chOff x="7661818" y="4035852"/>
            <a:chExt cx="1108440" cy="23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E0589FF2-A6F5-797C-EDE1-43739B2F2206}"/>
                    </a:ext>
                  </a:extLst>
                </p14:cNvPr>
                <p14:cNvContentPartPr/>
                <p14:nvPr/>
              </p14:nvContentPartPr>
              <p14:xfrm>
                <a:off x="7661818" y="4130532"/>
                <a:ext cx="273600" cy="13716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E0589FF2-A6F5-797C-EDE1-43739B2F220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646698" y="4115052"/>
                  <a:ext cx="3042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D3125868-3F07-0CFE-D2F9-532687897129}"/>
                    </a:ext>
                  </a:extLst>
                </p14:cNvPr>
                <p14:cNvContentPartPr/>
                <p14:nvPr/>
              </p14:nvContentPartPr>
              <p14:xfrm>
                <a:off x="8055298" y="4172292"/>
                <a:ext cx="58680" cy="8460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D3125868-3F07-0CFE-D2F9-53268789712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040178" y="4157172"/>
                  <a:ext cx="892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AF52BA1F-DA49-8A96-E300-FAB106B7C137}"/>
                    </a:ext>
                  </a:extLst>
                </p14:cNvPr>
                <p14:cNvContentPartPr/>
                <p14:nvPr/>
              </p14:nvContentPartPr>
              <p14:xfrm>
                <a:off x="8260858" y="4056732"/>
                <a:ext cx="115920" cy="1897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AF52BA1F-DA49-8A96-E300-FAB106B7C13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245738" y="4041612"/>
                  <a:ext cx="1465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2BBF8D6D-55C7-4E2F-C465-2D531EA0CF7C}"/>
                    </a:ext>
                  </a:extLst>
                </p14:cNvPr>
                <p14:cNvContentPartPr/>
                <p14:nvPr/>
              </p14:nvContentPartPr>
              <p14:xfrm>
                <a:off x="8462098" y="4140972"/>
                <a:ext cx="98280" cy="1292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2BBF8D6D-55C7-4E2F-C465-2D531EA0CF7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446618" y="4125492"/>
                  <a:ext cx="1288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88127D77-2A02-50C6-83EF-8AC6D58DD3C2}"/>
                    </a:ext>
                  </a:extLst>
                </p14:cNvPr>
                <p14:cNvContentPartPr/>
                <p14:nvPr/>
              </p14:nvContentPartPr>
              <p14:xfrm>
                <a:off x="8754778" y="4035852"/>
                <a:ext cx="15480" cy="22500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88127D77-2A02-50C6-83EF-8AC6D58DD3C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739658" y="4020372"/>
                  <a:ext cx="4608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AD2416E9-4CBF-6CEE-A07F-ADF732CE7088}"/>
              </a:ext>
            </a:extLst>
          </p:cNvPr>
          <p:cNvGrpSpPr/>
          <p:nvPr/>
        </p:nvGrpSpPr>
        <p:grpSpPr>
          <a:xfrm>
            <a:off x="9290818" y="3972852"/>
            <a:ext cx="1207080" cy="336600"/>
            <a:chOff x="9290818" y="3972852"/>
            <a:chExt cx="120708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7675569E-DB79-8FF8-9D31-C1851710C9FF}"/>
                    </a:ext>
                  </a:extLst>
                </p14:cNvPr>
                <p14:cNvContentPartPr/>
                <p14:nvPr/>
              </p14:nvContentPartPr>
              <p14:xfrm>
                <a:off x="9290818" y="4161852"/>
                <a:ext cx="84600" cy="10548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7675569E-DB79-8FF8-9D31-C1851710C9F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275698" y="4146732"/>
                  <a:ext cx="114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4EA44B65-60BA-5522-A622-0B31FDB9A46E}"/>
                    </a:ext>
                  </a:extLst>
                </p14:cNvPr>
                <p14:cNvContentPartPr/>
                <p14:nvPr/>
              </p14:nvContentPartPr>
              <p14:xfrm>
                <a:off x="9527698" y="4172292"/>
                <a:ext cx="153360" cy="846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4EA44B65-60BA-5522-A622-0B31FDB9A46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512578" y="4157172"/>
                  <a:ext cx="1839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A5F1C4A3-FCD9-92DC-F3B7-EA7774D598FC}"/>
                    </a:ext>
                  </a:extLst>
                </p14:cNvPr>
                <p14:cNvContentPartPr/>
                <p14:nvPr/>
              </p14:nvContentPartPr>
              <p14:xfrm>
                <a:off x="9780778" y="4014612"/>
                <a:ext cx="25560" cy="20232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A5F1C4A3-FCD9-92DC-F3B7-EA7774D598F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765658" y="3999492"/>
                  <a:ext cx="55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194A2F2F-706D-132C-0C01-5B606EAF9F22}"/>
                    </a:ext>
                  </a:extLst>
                </p14:cNvPr>
                <p14:cNvContentPartPr/>
                <p14:nvPr/>
              </p14:nvContentPartPr>
              <p14:xfrm>
                <a:off x="9700858" y="4151412"/>
                <a:ext cx="71640" cy="212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194A2F2F-706D-132C-0C01-5B606EAF9F2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685738" y="4136292"/>
                  <a:ext cx="1022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C461BA6A-B0FB-7D68-C149-7B137A12F9A8}"/>
                    </a:ext>
                  </a:extLst>
                </p14:cNvPr>
                <p14:cNvContentPartPr/>
                <p14:nvPr/>
              </p14:nvContentPartPr>
              <p14:xfrm>
                <a:off x="9886258" y="4119732"/>
                <a:ext cx="129960" cy="18972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C461BA6A-B0FB-7D68-C149-7B137A12F9A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871138" y="4104612"/>
                  <a:ext cx="1605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758D988D-35A4-4DEC-91AB-DFFD12FD2FB5}"/>
                    </a:ext>
                  </a:extLst>
                </p14:cNvPr>
                <p14:cNvContentPartPr/>
                <p14:nvPr/>
              </p14:nvContentPartPr>
              <p14:xfrm>
                <a:off x="10086778" y="3972852"/>
                <a:ext cx="402480" cy="25272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758D988D-35A4-4DEC-91AB-DFFD12FD2FB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071658" y="3957372"/>
                  <a:ext cx="4330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7BC1E88B-5C2B-FDD2-6AE5-DED734BA6005}"/>
                    </a:ext>
                  </a:extLst>
                </p14:cNvPr>
                <p14:cNvContentPartPr/>
                <p14:nvPr/>
              </p14:nvContentPartPr>
              <p14:xfrm>
                <a:off x="10394578" y="4088412"/>
                <a:ext cx="103320" cy="140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7BC1E88B-5C2B-FDD2-6AE5-DED734BA600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379458" y="4072932"/>
                  <a:ext cx="13392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0C5C64F6-A784-8956-DC2C-62143CF0CF60}"/>
              </a:ext>
            </a:extLst>
          </p:cNvPr>
          <p:cNvGrpSpPr/>
          <p:nvPr/>
        </p:nvGrpSpPr>
        <p:grpSpPr>
          <a:xfrm>
            <a:off x="7048738" y="4571892"/>
            <a:ext cx="960120" cy="1873080"/>
            <a:chOff x="7048738" y="4571892"/>
            <a:chExt cx="960120" cy="187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F5BE94E3-3F49-9865-76A2-AF50134F2343}"/>
                    </a:ext>
                  </a:extLst>
                </p14:cNvPr>
                <p14:cNvContentPartPr/>
                <p14:nvPr/>
              </p14:nvContentPartPr>
              <p14:xfrm>
                <a:off x="7567138" y="4677012"/>
                <a:ext cx="441720" cy="165060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F5BE94E3-3F49-9865-76A2-AF50134F234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552018" y="4661532"/>
                  <a:ext cx="472320" cy="168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63020333-07AC-6A12-1461-4E84F9D5069E}"/>
                    </a:ext>
                  </a:extLst>
                </p14:cNvPr>
                <p14:cNvContentPartPr/>
                <p14:nvPr/>
              </p14:nvContentPartPr>
              <p14:xfrm>
                <a:off x="7444378" y="4571892"/>
                <a:ext cx="36720" cy="1587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63020333-07AC-6A12-1461-4E84F9D5069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428898" y="4556412"/>
                  <a:ext cx="673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871C0EC9-44F5-DA82-9EE6-E7540D78F043}"/>
                    </a:ext>
                  </a:extLst>
                </p14:cNvPr>
                <p14:cNvContentPartPr/>
                <p14:nvPr/>
              </p14:nvContentPartPr>
              <p14:xfrm>
                <a:off x="7356898" y="5055372"/>
                <a:ext cx="18360" cy="1872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871C0EC9-44F5-DA82-9EE6-E7540D78F04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341778" y="5039892"/>
                  <a:ext cx="489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7FEB86E4-AC86-0AB2-D13D-05E4D64E330C}"/>
                    </a:ext>
                  </a:extLst>
                </p14:cNvPr>
                <p14:cNvContentPartPr/>
                <p14:nvPr/>
              </p14:nvContentPartPr>
              <p14:xfrm>
                <a:off x="7307578" y="5253732"/>
                <a:ext cx="27720" cy="5760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7FEB86E4-AC86-0AB2-D13D-05E4D64E330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292458" y="5238612"/>
                  <a:ext cx="583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B953B068-D4CC-96A2-2513-A2EB351DACE9}"/>
                    </a:ext>
                  </a:extLst>
                </p14:cNvPr>
                <p14:cNvContentPartPr/>
                <p14:nvPr/>
              </p14:nvContentPartPr>
              <p14:xfrm>
                <a:off x="7136218" y="5569092"/>
                <a:ext cx="17640" cy="4896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B953B068-D4CC-96A2-2513-A2EB351DACE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121098" y="5553972"/>
                  <a:ext cx="47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DFDFDD39-8DDE-733E-282A-110BB8504CE3}"/>
                    </a:ext>
                  </a:extLst>
                </p14:cNvPr>
                <p14:cNvContentPartPr/>
                <p14:nvPr/>
              </p14:nvContentPartPr>
              <p14:xfrm>
                <a:off x="7048738" y="5853852"/>
                <a:ext cx="63000" cy="10296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DFDFDD39-8DDE-733E-282A-110BB8504CE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033258" y="5838732"/>
                  <a:ext cx="93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FA79141F-2BC8-0540-870A-A8D1521443AB}"/>
                    </a:ext>
                  </a:extLst>
                </p14:cNvPr>
                <p14:cNvContentPartPr/>
                <p14:nvPr/>
              </p14:nvContentPartPr>
              <p14:xfrm>
                <a:off x="7241338" y="6243012"/>
                <a:ext cx="73800" cy="18972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FA79141F-2BC8-0540-870A-A8D1521443A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226218" y="6227892"/>
                  <a:ext cx="104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0A0EA6A8-B600-3BFC-D7F8-A27FF1AAF149}"/>
                    </a:ext>
                  </a:extLst>
                </p14:cNvPr>
                <p14:cNvContentPartPr/>
                <p14:nvPr/>
              </p14:nvContentPartPr>
              <p14:xfrm>
                <a:off x="7167898" y="6351012"/>
                <a:ext cx="63360" cy="3924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0A0EA6A8-B600-3BFC-D7F8-A27FF1AAF14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152778" y="6335532"/>
                  <a:ext cx="936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36E246A5-27C6-7431-83EF-EE0BE9BCF472}"/>
                    </a:ext>
                  </a:extLst>
                </p14:cNvPr>
                <p14:cNvContentPartPr/>
                <p14:nvPr/>
              </p14:nvContentPartPr>
              <p14:xfrm>
                <a:off x="7371298" y="6289812"/>
                <a:ext cx="76320" cy="1551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36E246A5-27C6-7431-83EF-EE0BE9BCF47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355818" y="6274332"/>
                  <a:ext cx="10656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8DC24EB8-E0E3-755B-AFD1-4F1083AF1AD6}"/>
              </a:ext>
            </a:extLst>
          </p:cNvPr>
          <p:cNvGrpSpPr/>
          <p:nvPr/>
        </p:nvGrpSpPr>
        <p:grpSpPr>
          <a:xfrm>
            <a:off x="8334658" y="4424652"/>
            <a:ext cx="830520" cy="452520"/>
            <a:chOff x="8334658" y="4424652"/>
            <a:chExt cx="83052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6B046EC7-E63C-B50C-686F-D4492F63E59B}"/>
                    </a:ext>
                  </a:extLst>
                </p14:cNvPr>
                <p14:cNvContentPartPr/>
                <p14:nvPr/>
              </p14:nvContentPartPr>
              <p14:xfrm>
                <a:off x="8334658" y="4614012"/>
                <a:ext cx="126360" cy="20520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6B046EC7-E63C-B50C-686F-D4492F63E59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319178" y="4598532"/>
                  <a:ext cx="1569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C53D79FA-22F2-9477-D29D-48E5FC23AF3B}"/>
                    </a:ext>
                  </a:extLst>
                </p14:cNvPr>
                <p14:cNvContentPartPr/>
                <p14:nvPr/>
              </p14:nvContentPartPr>
              <p14:xfrm>
                <a:off x="8597458" y="4424652"/>
                <a:ext cx="52920" cy="950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C53D79FA-22F2-9477-D29D-48E5FC23AF3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581978" y="4409532"/>
                  <a:ext cx="83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D85FB5C2-400A-4BA3-55D3-E0AF5EF2F8CB}"/>
                    </a:ext>
                  </a:extLst>
                </p14:cNvPr>
                <p14:cNvContentPartPr/>
                <p14:nvPr/>
              </p14:nvContentPartPr>
              <p14:xfrm>
                <a:off x="8639218" y="4771692"/>
                <a:ext cx="95040" cy="10548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D85FB5C2-400A-4BA3-55D3-E0AF5EF2F8C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624098" y="4756212"/>
                  <a:ext cx="1252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4F0D8FFE-639F-8E80-E497-0B8044D1B362}"/>
                    </a:ext>
                  </a:extLst>
                </p14:cNvPr>
                <p14:cNvContentPartPr/>
                <p14:nvPr/>
              </p14:nvContentPartPr>
              <p14:xfrm>
                <a:off x="8649658" y="4850892"/>
                <a:ext cx="49320" cy="2592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4F0D8FFE-639F-8E80-E497-0B8044D1B362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634538" y="4835772"/>
                  <a:ext cx="799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83A502D3-F573-D87B-4452-98B63492220B}"/>
                    </a:ext>
                  </a:extLst>
                </p14:cNvPr>
                <p14:cNvContentPartPr/>
                <p14:nvPr/>
              </p14:nvContentPartPr>
              <p14:xfrm>
                <a:off x="8839018" y="4750452"/>
                <a:ext cx="105480" cy="11592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83A502D3-F573-D87B-4452-98B63492220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823898" y="4735332"/>
                  <a:ext cx="136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A3C47CD4-9B24-647A-27B7-7CD3BD20733E}"/>
                    </a:ext>
                  </a:extLst>
                </p14:cNvPr>
                <p14:cNvContentPartPr/>
                <p14:nvPr/>
              </p14:nvContentPartPr>
              <p14:xfrm>
                <a:off x="8859898" y="4813452"/>
                <a:ext cx="49680" cy="2124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A3C47CD4-9B24-647A-27B7-7CD3BD20733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844778" y="4798332"/>
                  <a:ext cx="799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1FBBCB11-250C-1478-1B79-B713CEADBCE2}"/>
                    </a:ext>
                  </a:extLst>
                </p14:cNvPr>
                <p14:cNvContentPartPr/>
                <p14:nvPr/>
              </p14:nvContentPartPr>
              <p14:xfrm>
                <a:off x="9137098" y="4750452"/>
                <a:ext cx="28080" cy="11844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1FBBCB11-250C-1478-1B79-B713CEADBCE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121978" y="4735332"/>
                  <a:ext cx="5832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19EBC0A6-4C47-221C-469A-F249AAC6D032}"/>
              </a:ext>
            </a:extLst>
          </p:cNvPr>
          <p:cNvGrpSpPr/>
          <p:nvPr/>
        </p:nvGrpSpPr>
        <p:grpSpPr>
          <a:xfrm>
            <a:off x="9427618" y="4487652"/>
            <a:ext cx="767520" cy="405720"/>
            <a:chOff x="9427618" y="4487652"/>
            <a:chExt cx="767520" cy="4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1BB2CFB2-03EC-732D-13E4-0E559D810305}"/>
                    </a:ext>
                  </a:extLst>
                </p14:cNvPr>
                <p14:cNvContentPartPr/>
                <p14:nvPr/>
              </p14:nvContentPartPr>
              <p14:xfrm>
                <a:off x="9427618" y="4666572"/>
                <a:ext cx="115920" cy="21060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1BB2CFB2-03EC-732D-13E4-0E559D81030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412498" y="4651092"/>
                  <a:ext cx="1465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46B542CD-6747-F528-AD92-A9F2AD06D1D8}"/>
                    </a:ext>
                  </a:extLst>
                </p14:cNvPr>
                <p14:cNvContentPartPr/>
                <p14:nvPr/>
              </p14:nvContentPartPr>
              <p14:xfrm>
                <a:off x="9692578" y="4487652"/>
                <a:ext cx="22680" cy="10548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46B542CD-6747-F528-AD92-A9F2AD06D1D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677458" y="4472532"/>
                  <a:ext cx="532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5EFA81F3-0FEF-16D3-0430-A5C277211FD9}"/>
                    </a:ext>
                  </a:extLst>
                </p14:cNvPr>
                <p14:cNvContentPartPr/>
                <p14:nvPr/>
              </p14:nvContentPartPr>
              <p14:xfrm>
                <a:off x="9700858" y="4760892"/>
                <a:ext cx="95040" cy="12636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5EFA81F3-0FEF-16D3-0430-A5C277211FD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685738" y="4745772"/>
                  <a:ext cx="1252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ACB63C0D-5C3B-2C4A-9EE2-67D028B681DE}"/>
                    </a:ext>
                  </a:extLst>
                </p14:cNvPr>
                <p14:cNvContentPartPr/>
                <p14:nvPr/>
              </p14:nvContentPartPr>
              <p14:xfrm>
                <a:off x="9711298" y="4849452"/>
                <a:ext cx="49680" cy="2736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ACB63C0D-5C3B-2C4A-9EE2-67D028B681D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696178" y="4834332"/>
                  <a:ext cx="802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014F4576-D0EA-329A-5BCB-588DD2DA2B2E}"/>
                    </a:ext>
                  </a:extLst>
                </p14:cNvPr>
                <p14:cNvContentPartPr/>
                <p14:nvPr/>
              </p14:nvContentPartPr>
              <p14:xfrm>
                <a:off x="9900658" y="4734252"/>
                <a:ext cx="105480" cy="15912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014F4576-D0EA-329A-5BCB-588DD2DA2B2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885178" y="4718772"/>
                  <a:ext cx="136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2C0CAA3E-9876-191A-54CE-EF7D6CB0348C}"/>
                    </a:ext>
                  </a:extLst>
                </p14:cNvPr>
                <p14:cNvContentPartPr/>
                <p14:nvPr/>
              </p14:nvContentPartPr>
              <p14:xfrm>
                <a:off x="10165978" y="4750452"/>
                <a:ext cx="29160" cy="11412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2C0CAA3E-9876-191A-54CE-EF7D6CB0348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150858" y="4735332"/>
                  <a:ext cx="5940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B047AF6C-2E15-B600-3EFC-188DF3C7C517}"/>
              </a:ext>
            </a:extLst>
          </p:cNvPr>
          <p:cNvGrpSpPr/>
          <p:nvPr/>
        </p:nvGrpSpPr>
        <p:grpSpPr>
          <a:xfrm>
            <a:off x="10457578" y="4435092"/>
            <a:ext cx="767520" cy="435960"/>
            <a:chOff x="10457578" y="4435092"/>
            <a:chExt cx="767520" cy="43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E3F5BBDC-065C-E368-7139-C5F8C0E0564C}"/>
                    </a:ext>
                  </a:extLst>
                </p14:cNvPr>
                <p14:cNvContentPartPr/>
                <p14:nvPr/>
              </p14:nvContentPartPr>
              <p14:xfrm>
                <a:off x="10457578" y="4582332"/>
                <a:ext cx="126360" cy="20304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E3F5BBDC-065C-E368-7139-C5F8C0E0564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442458" y="4567212"/>
                  <a:ext cx="156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3B2BA2B1-579C-6175-2BBF-B1208C49F23F}"/>
                    </a:ext>
                  </a:extLst>
                </p14:cNvPr>
                <p14:cNvContentPartPr/>
                <p14:nvPr/>
              </p14:nvContentPartPr>
              <p14:xfrm>
                <a:off x="10695178" y="4435092"/>
                <a:ext cx="25560" cy="6516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3B2BA2B1-579C-6175-2BBF-B1208C49F23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680058" y="4419972"/>
                  <a:ext cx="55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14F2FCED-D76D-FA6E-F8AB-63CDAF621885}"/>
                    </a:ext>
                  </a:extLst>
                </p14:cNvPr>
                <p14:cNvContentPartPr/>
                <p14:nvPr/>
              </p14:nvContentPartPr>
              <p14:xfrm>
                <a:off x="10730818" y="4655772"/>
                <a:ext cx="95040" cy="12636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14F2FCED-D76D-FA6E-F8AB-63CDAF62188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715698" y="4640652"/>
                  <a:ext cx="1252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3978F368-673F-76D9-ABCA-12D904634621}"/>
                    </a:ext>
                  </a:extLst>
                </p14:cNvPr>
                <p14:cNvContentPartPr/>
                <p14:nvPr/>
              </p14:nvContentPartPr>
              <p14:xfrm>
                <a:off x="10741258" y="4750452"/>
                <a:ext cx="49320" cy="1080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3978F368-673F-76D9-ABCA-12D90463462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726138" y="4735332"/>
                  <a:ext cx="799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9A80C1AD-2144-B02F-76D3-7DD06124C667}"/>
                    </a:ext>
                  </a:extLst>
                </p14:cNvPr>
                <p14:cNvContentPartPr/>
                <p14:nvPr/>
              </p14:nvContentPartPr>
              <p14:xfrm>
                <a:off x="10941058" y="4677012"/>
                <a:ext cx="10800" cy="7380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9A80C1AD-2144-B02F-76D3-7DD06124C66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925938" y="4661532"/>
                  <a:ext cx="414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1CFA61AB-A290-AE78-C1BE-A676F5D4E8DD}"/>
                    </a:ext>
                  </a:extLst>
                </p14:cNvPr>
                <p14:cNvContentPartPr/>
                <p14:nvPr/>
              </p14:nvContentPartPr>
              <p14:xfrm>
                <a:off x="10678258" y="4677012"/>
                <a:ext cx="158040" cy="15804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1CFA61AB-A290-AE78-C1BE-A676F5D4E8D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663138" y="4661532"/>
                  <a:ext cx="1886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9FE522B0-D183-D0D3-D0BF-A930BA49BAA9}"/>
                    </a:ext>
                  </a:extLst>
                </p14:cNvPr>
                <p14:cNvContentPartPr/>
                <p14:nvPr/>
              </p14:nvContentPartPr>
              <p14:xfrm>
                <a:off x="10973098" y="4671252"/>
                <a:ext cx="100080" cy="12168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9FE522B0-D183-D0D3-D0BF-A930BA49BAA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957978" y="4655772"/>
                  <a:ext cx="1306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DF33187D-CA0F-575A-54E5-48D9F2994DD8}"/>
                    </a:ext>
                  </a:extLst>
                </p14:cNvPr>
                <p14:cNvContentPartPr/>
                <p14:nvPr/>
              </p14:nvContentPartPr>
              <p14:xfrm>
                <a:off x="10972738" y="4750452"/>
                <a:ext cx="86760" cy="2124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DF33187D-CA0F-575A-54E5-48D9F2994DD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957258" y="4735332"/>
                  <a:ext cx="1173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D366A79D-EFBD-D2BB-7769-134379403D84}"/>
                    </a:ext>
                  </a:extLst>
                </p14:cNvPr>
                <p14:cNvContentPartPr/>
                <p14:nvPr/>
              </p14:nvContentPartPr>
              <p14:xfrm>
                <a:off x="11194858" y="4782132"/>
                <a:ext cx="30240" cy="8892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D366A79D-EFBD-D2BB-7769-134379403D84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179738" y="4766652"/>
                  <a:ext cx="6084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BE9CC966-DB13-68E3-AD80-B8A6C3753748}"/>
              </a:ext>
            </a:extLst>
          </p:cNvPr>
          <p:cNvGrpSpPr/>
          <p:nvPr/>
        </p:nvGrpSpPr>
        <p:grpSpPr>
          <a:xfrm>
            <a:off x="11505538" y="4361652"/>
            <a:ext cx="718200" cy="1808280"/>
            <a:chOff x="11505538" y="4361652"/>
            <a:chExt cx="718200" cy="180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176CC262-0DEF-94E7-1C8B-B11F7580A133}"/>
                    </a:ext>
                  </a:extLst>
                </p14:cNvPr>
                <p14:cNvContentPartPr/>
                <p14:nvPr/>
              </p14:nvContentPartPr>
              <p14:xfrm>
                <a:off x="11521738" y="4529772"/>
                <a:ext cx="134280" cy="23688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176CC262-0DEF-94E7-1C8B-B11F7580A13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506618" y="4514652"/>
                  <a:ext cx="1648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780F2BA4-3074-4EEF-C7F0-28343FF4AE31}"/>
                    </a:ext>
                  </a:extLst>
                </p14:cNvPr>
                <p14:cNvContentPartPr/>
                <p14:nvPr/>
              </p14:nvContentPartPr>
              <p14:xfrm>
                <a:off x="11733058" y="4361652"/>
                <a:ext cx="28440" cy="7488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780F2BA4-3074-4EEF-C7F0-28343FF4AE3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717578" y="4346532"/>
                  <a:ext cx="586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B7270CEF-89A4-BB8F-16C2-FB7D5F481E41}"/>
                    </a:ext>
                  </a:extLst>
                </p14:cNvPr>
                <p14:cNvContentPartPr/>
                <p14:nvPr/>
              </p14:nvContentPartPr>
              <p14:xfrm>
                <a:off x="11760778" y="4697892"/>
                <a:ext cx="84600" cy="14760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B7270CEF-89A4-BB8F-16C2-FB7D5F481E4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745658" y="4682772"/>
                  <a:ext cx="114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58371DB6-2453-E9F9-2528-279427AA17B0}"/>
                    </a:ext>
                  </a:extLst>
                </p14:cNvPr>
                <p14:cNvContentPartPr/>
                <p14:nvPr/>
              </p14:nvContentPartPr>
              <p14:xfrm>
                <a:off x="11918458" y="4687452"/>
                <a:ext cx="105480" cy="11664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58371DB6-2453-E9F9-2528-279427AA17B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903338" y="4672332"/>
                  <a:ext cx="136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A1DA2B2E-6DB2-0F00-1CE3-5E801EC52FC2}"/>
                    </a:ext>
                  </a:extLst>
                </p14:cNvPr>
                <p14:cNvContentPartPr/>
                <p14:nvPr/>
              </p14:nvContentPartPr>
              <p14:xfrm>
                <a:off x="11505538" y="4466772"/>
                <a:ext cx="718200" cy="170316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A1DA2B2E-6DB2-0F00-1CE3-5E801EC52FC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490418" y="4451292"/>
                  <a:ext cx="748440" cy="173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5C60DF22-237D-0574-F175-523528AB3988}"/>
              </a:ext>
            </a:extLst>
          </p:cNvPr>
          <p:cNvGrpSpPr/>
          <p:nvPr/>
        </p:nvGrpSpPr>
        <p:grpSpPr>
          <a:xfrm>
            <a:off x="10483138" y="6200892"/>
            <a:ext cx="1162440" cy="662400"/>
            <a:chOff x="10483138" y="6200892"/>
            <a:chExt cx="1162440" cy="66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ABE5B77C-D819-4154-4BA9-B848B126894B}"/>
                    </a:ext>
                  </a:extLst>
                </p14:cNvPr>
                <p14:cNvContentPartPr/>
                <p14:nvPr/>
              </p14:nvContentPartPr>
              <p14:xfrm>
                <a:off x="10793818" y="6505812"/>
                <a:ext cx="63360" cy="17892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ABE5B77C-D819-4154-4BA9-B848B126894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778698" y="6490332"/>
                  <a:ext cx="93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35E2C936-DB60-50AE-5424-7672B780B525}"/>
                    </a:ext>
                  </a:extLst>
                </p14:cNvPr>
                <p14:cNvContentPartPr/>
                <p14:nvPr/>
              </p14:nvContentPartPr>
              <p14:xfrm>
                <a:off x="10709938" y="6579252"/>
                <a:ext cx="76320" cy="2124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35E2C936-DB60-50AE-5424-7672B780B52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694458" y="6564132"/>
                  <a:ext cx="1069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58FF1909-A044-2F5C-DF9A-C45C1E3718BE}"/>
                    </a:ext>
                  </a:extLst>
                </p14:cNvPr>
                <p14:cNvContentPartPr/>
                <p14:nvPr/>
              </p14:nvContentPartPr>
              <p14:xfrm>
                <a:off x="10912978" y="6505812"/>
                <a:ext cx="97560" cy="11592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58FF1909-A044-2F5C-DF9A-C45C1E3718B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897858" y="6490332"/>
                  <a:ext cx="127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DA12ED66-F76A-80BA-6A74-02DE2F4CE9E1}"/>
                    </a:ext>
                  </a:extLst>
                </p14:cNvPr>
                <p14:cNvContentPartPr/>
                <p14:nvPr/>
              </p14:nvContentPartPr>
              <p14:xfrm>
                <a:off x="11131498" y="6516252"/>
                <a:ext cx="114840" cy="10692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DA12ED66-F76A-80BA-6A74-02DE2F4CE9E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116378" y="6501132"/>
                  <a:ext cx="1450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A3AED51D-07FA-E4F5-FFFA-ED1D7EF7A4BD}"/>
                    </a:ext>
                  </a:extLst>
                </p14:cNvPr>
                <p14:cNvContentPartPr/>
                <p14:nvPr/>
              </p14:nvContentPartPr>
              <p14:xfrm>
                <a:off x="11146618" y="6516252"/>
                <a:ext cx="122400" cy="9828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A3AED51D-07FA-E4F5-FFFA-ED1D7EF7A4B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131138" y="6501132"/>
                  <a:ext cx="153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FF3F5F61-FB36-B05C-B959-DAF5A486F712}"/>
                    </a:ext>
                  </a:extLst>
                </p14:cNvPr>
                <p14:cNvContentPartPr/>
                <p14:nvPr/>
              </p14:nvContentPartPr>
              <p14:xfrm>
                <a:off x="11329858" y="6474132"/>
                <a:ext cx="116280" cy="11808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FF3F5F61-FB36-B05C-B959-DAF5A486F71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314738" y="6459012"/>
                  <a:ext cx="146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C57FE47F-0E9A-39AB-52A6-382BFEF67E53}"/>
                    </a:ext>
                  </a:extLst>
                </p14:cNvPr>
                <p14:cNvContentPartPr/>
                <p14:nvPr/>
              </p14:nvContentPartPr>
              <p14:xfrm>
                <a:off x="11448298" y="6495372"/>
                <a:ext cx="23040" cy="17676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C57FE47F-0E9A-39AB-52A6-382BFEF67E5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433178" y="6479892"/>
                  <a:ext cx="536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B3B0E482-4C02-F3D6-865D-8E3CD85B1713}"/>
                    </a:ext>
                  </a:extLst>
                </p14:cNvPr>
                <p14:cNvContentPartPr/>
                <p14:nvPr/>
              </p14:nvContentPartPr>
              <p14:xfrm>
                <a:off x="10483138" y="6200892"/>
                <a:ext cx="1162440" cy="66240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B3B0E482-4C02-F3D6-865D-8E3CD85B171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468018" y="6185772"/>
                  <a:ext cx="1192680" cy="69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8DC91AA8-9B20-0F99-8CF7-8B57A47EB7DF}"/>
              </a:ext>
            </a:extLst>
          </p:cNvPr>
          <p:cNvGrpSpPr/>
          <p:nvPr/>
        </p:nvGrpSpPr>
        <p:grpSpPr>
          <a:xfrm>
            <a:off x="8302978" y="62892"/>
            <a:ext cx="374760" cy="236160"/>
            <a:chOff x="8302978" y="62892"/>
            <a:chExt cx="37476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9704B5C7-D1E8-8838-3F9F-4E0B6C6EB58E}"/>
                    </a:ext>
                  </a:extLst>
                </p14:cNvPr>
                <p14:cNvContentPartPr/>
                <p14:nvPr/>
              </p14:nvContentPartPr>
              <p14:xfrm>
                <a:off x="8339338" y="62892"/>
                <a:ext cx="100800" cy="23616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9704B5C7-D1E8-8838-3F9F-4E0B6C6EB58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323858" y="47772"/>
                  <a:ext cx="1314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4EB6EED0-8694-934F-5C1C-480686669930}"/>
                    </a:ext>
                  </a:extLst>
                </p14:cNvPr>
                <p14:cNvContentPartPr/>
                <p14:nvPr/>
              </p14:nvContentPartPr>
              <p14:xfrm>
                <a:off x="8302978" y="231012"/>
                <a:ext cx="54360" cy="4212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4EB6EED0-8694-934F-5C1C-48068666993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287858" y="215892"/>
                  <a:ext cx="849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8FF970B7-0A26-BAA2-6B55-A9DCF5B0DC3B}"/>
                    </a:ext>
                  </a:extLst>
                </p14:cNvPr>
                <p14:cNvContentPartPr/>
                <p14:nvPr/>
              </p14:nvContentPartPr>
              <p14:xfrm>
                <a:off x="8513218" y="178452"/>
                <a:ext cx="42480" cy="5292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8FF970B7-0A26-BAA2-6B55-A9DCF5B0DC3B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498098" y="163332"/>
                  <a:ext cx="727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99AC9B64-3845-094A-AF00-586F72322BCC}"/>
                    </a:ext>
                  </a:extLst>
                </p14:cNvPr>
                <p14:cNvContentPartPr/>
                <p14:nvPr/>
              </p14:nvContentPartPr>
              <p14:xfrm>
                <a:off x="8588458" y="139572"/>
                <a:ext cx="89280" cy="9180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99AC9B64-3845-094A-AF00-586F72322BC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573338" y="124452"/>
                  <a:ext cx="11988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8B25018A-39AD-897C-D6A5-8456BAA56B19}"/>
              </a:ext>
            </a:extLst>
          </p:cNvPr>
          <p:cNvGrpSpPr/>
          <p:nvPr/>
        </p:nvGrpSpPr>
        <p:grpSpPr>
          <a:xfrm>
            <a:off x="146818" y="3100212"/>
            <a:ext cx="323280" cy="186840"/>
            <a:chOff x="146818" y="3100212"/>
            <a:chExt cx="32328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8DE62767-B70C-1815-DC59-61C7649C0BB1}"/>
                    </a:ext>
                  </a:extLst>
                </p14:cNvPr>
                <p14:cNvContentPartPr/>
                <p14:nvPr/>
              </p14:nvContentPartPr>
              <p14:xfrm>
                <a:off x="146818" y="3100212"/>
                <a:ext cx="168480" cy="18684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8DE62767-B70C-1815-DC59-61C7649C0BB1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31698" y="3085092"/>
                  <a:ext cx="1990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E951E14B-9AB8-1FCF-BEF8-B7464808C605}"/>
                    </a:ext>
                  </a:extLst>
                </p14:cNvPr>
                <p14:cNvContentPartPr/>
                <p14:nvPr/>
              </p14:nvContentPartPr>
              <p14:xfrm>
                <a:off x="197938" y="3100212"/>
                <a:ext cx="69840" cy="18108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E951E14B-9AB8-1FCF-BEF8-B7464808C60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82458" y="3085092"/>
                  <a:ext cx="100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3926B0AC-9DF1-27E8-BF9F-BAA13FE778E1}"/>
                    </a:ext>
                  </a:extLst>
                </p14:cNvPr>
                <p14:cNvContentPartPr/>
                <p14:nvPr/>
              </p14:nvContentPartPr>
              <p14:xfrm>
                <a:off x="337258" y="3121452"/>
                <a:ext cx="122400" cy="6300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3926B0AC-9DF1-27E8-BF9F-BAA13FE778E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22138" y="3105972"/>
                  <a:ext cx="1526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B6419E23-59B1-C63A-169F-C2FF6AE809B3}"/>
                    </a:ext>
                  </a:extLst>
                </p14:cNvPr>
                <p14:cNvContentPartPr/>
                <p14:nvPr/>
              </p14:nvContentPartPr>
              <p14:xfrm>
                <a:off x="399178" y="3204252"/>
                <a:ext cx="70920" cy="3708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B6419E23-59B1-C63A-169F-C2FF6AE809B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84058" y="3188772"/>
                  <a:ext cx="101520" cy="6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7CA81222-27EE-3317-4B0E-5D40F623637A}"/>
                  </a:ext>
                </a:extLst>
              </p14:cNvPr>
              <p14:cNvContentPartPr/>
              <p14:nvPr/>
            </p14:nvContentPartPr>
            <p14:xfrm>
              <a:off x="10321138" y="-157788"/>
              <a:ext cx="84600" cy="222840"/>
            </p14:xfrm>
          </p:contentPart>
        </mc:Choice>
        <mc:Fallback xmlns=""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7CA81222-27EE-3317-4B0E-5D40F623637A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10305658" y="-172908"/>
                <a:ext cx="114840" cy="25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1" name="Group 460">
            <a:extLst>
              <a:ext uri="{FF2B5EF4-FFF2-40B4-BE49-F238E27FC236}">
                <a16:creationId xmlns:a16="http://schemas.microsoft.com/office/drawing/2014/main" id="{C0B4C683-829E-DE59-8410-B25EEEEE3C4D}"/>
              </a:ext>
            </a:extLst>
          </p:cNvPr>
          <p:cNvGrpSpPr/>
          <p:nvPr/>
        </p:nvGrpSpPr>
        <p:grpSpPr>
          <a:xfrm>
            <a:off x="8050618" y="493812"/>
            <a:ext cx="1130760" cy="1398240"/>
            <a:chOff x="8050618" y="493812"/>
            <a:chExt cx="1130760" cy="139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CCB582FD-A84F-AE7D-143D-0AE37B126CA8}"/>
                    </a:ext>
                  </a:extLst>
                </p14:cNvPr>
                <p14:cNvContentPartPr/>
                <p14:nvPr/>
              </p14:nvContentPartPr>
              <p14:xfrm>
                <a:off x="8239978" y="1323972"/>
                <a:ext cx="473400" cy="45216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CCB582FD-A84F-AE7D-143D-0AE37B126CA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224858" y="1308852"/>
                  <a:ext cx="50400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F714D85A-B584-94D3-CE12-D90810D1F231}"/>
                    </a:ext>
                  </a:extLst>
                </p14:cNvPr>
                <p14:cNvContentPartPr/>
                <p14:nvPr/>
              </p14:nvContentPartPr>
              <p14:xfrm>
                <a:off x="8260858" y="1439892"/>
                <a:ext cx="525960" cy="35784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F714D85A-B584-94D3-CE12-D90810D1F231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245738" y="1424412"/>
                  <a:ext cx="5562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D8F7C50F-C20C-7F38-CF9A-E9EF0224EC2E}"/>
                    </a:ext>
                  </a:extLst>
                </p14:cNvPr>
                <p14:cNvContentPartPr/>
                <p14:nvPr/>
              </p14:nvContentPartPr>
              <p14:xfrm>
                <a:off x="8050618" y="1671012"/>
                <a:ext cx="210600" cy="22104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D8F7C50F-C20C-7F38-CF9A-E9EF0224EC2E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8035498" y="1655892"/>
                  <a:ext cx="2412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2AE295EE-E21D-B2B6-D894-475044CB61CD}"/>
                    </a:ext>
                  </a:extLst>
                </p14:cNvPr>
                <p14:cNvContentPartPr/>
                <p14:nvPr/>
              </p14:nvContentPartPr>
              <p14:xfrm>
                <a:off x="8733898" y="493812"/>
                <a:ext cx="447480" cy="97776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2AE295EE-E21D-B2B6-D894-475044CB61C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718778" y="478692"/>
                  <a:ext cx="478080" cy="10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D141C72D-2DEB-C7B1-FE7A-9B0868F27F91}"/>
                    </a:ext>
                  </a:extLst>
                </p14:cNvPr>
                <p14:cNvContentPartPr/>
                <p14:nvPr/>
              </p14:nvContentPartPr>
              <p14:xfrm>
                <a:off x="8565778" y="598932"/>
                <a:ext cx="32040" cy="14616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D141C72D-2DEB-C7B1-FE7A-9B0868F27F91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550658" y="583812"/>
                  <a:ext cx="622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F7F93C89-299E-5A19-B1CC-9F6828BB367D}"/>
                    </a:ext>
                  </a:extLst>
                </p14:cNvPr>
                <p14:cNvContentPartPr/>
                <p14:nvPr/>
              </p14:nvContentPartPr>
              <p14:xfrm>
                <a:off x="8704738" y="914292"/>
                <a:ext cx="13320" cy="2952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F7F93C89-299E-5A19-B1CC-9F6828BB367D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689258" y="898812"/>
                  <a:ext cx="439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114C9C56-A3DB-4F7D-9410-8F1BE3B370BC}"/>
                    </a:ext>
                  </a:extLst>
                </p14:cNvPr>
                <p14:cNvContentPartPr/>
                <p14:nvPr/>
              </p14:nvContentPartPr>
              <p14:xfrm>
                <a:off x="8744338" y="1077732"/>
                <a:ext cx="15480" cy="5580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114C9C56-A3DB-4F7D-9410-8F1BE3B370BC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729218" y="1062612"/>
                  <a:ext cx="46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EA9CE07F-8C18-1C84-0729-74EEDCBA131A}"/>
                    </a:ext>
                  </a:extLst>
                </p14:cNvPr>
                <p14:cNvContentPartPr/>
                <p14:nvPr/>
              </p14:nvContentPartPr>
              <p14:xfrm>
                <a:off x="8818138" y="1291212"/>
                <a:ext cx="25920" cy="6732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EA9CE07F-8C18-1C84-0729-74EEDCBA131A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802658" y="1276092"/>
                  <a:ext cx="565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6E92C2CC-AD8B-CAF9-140C-13769D295A6C}"/>
                    </a:ext>
                  </a:extLst>
                </p14:cNvPr>
                <p14:cNvContentPartPr/>
                <p14:nvPr/>
              </p14:nvContentPartPr>
              <p14:xfrm>
                <a:off x="8765578" y="1639332"/>
                <a:ext cx="63360" cy="16848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6E92C2CC-AD8B-CAF9-140C-13769D295A6C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750098" y="1624212"/>
                  <a:ext cx="93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B5B96B98-46AA-1FAF-6E44-4B0C6A3A14B2}"/>
                    </a:ext>
                  </a:extLst>
                </p14:cNvPr>
                <p14:cNvContentPartPr/>
                <p14:nvPr/>
              </p14:nvContentPartPr>
              <p14:xfrm>
                <a:off x="8717698" y="1691892"/>
                <a:ext cx="42480" cy="5292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B5B96B98-46AA-1FAF-6E44-4B0C6A3A14B2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702218" y="1676772"/>
                  <a:ext cx="72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7EC62948-C489-9682-43D8-BA45651FAB8A}"/>
                    </a:ext>
                  </a:extLst>
                </p14:cNvPr>
                <p14:cNvContentPartPr/>
                <p14:nvPr/>
              </p14:nvContentPartPr>
              <p14:xfrm>
                <a:off x="8870698" y="1608012"/>
                <a:ext cx="63360" cy="14760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7EC62948-C489-9682-43D8-BA45651FAB8A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855218" y="1592532"/>
                  <a:ext cx="93960" cy="17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E85EF19C-BA59-6118-8805-DA49BD16897F}"/>
                  </a:ext>
                </a:extLst>
              </p14:cNvPr>
              <p14:cNvContentPartPr/>
              <p14:nvPr/>
            </p14:nvContentPartPr>
            <p14:xfrm>
              <a:off x="10793818" y="-220788"/>
              <a:ext cx="326160" cy="809640"/>
            </p14:xfrm>
          </p:contentPart>
        </mc:Choice>
        <mc:Fallback xmlns=""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E85EF19C-BA59-6118-8805-DA49BD16897F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10778698" y="-236268"/>
                <a:ext cx="356760" cy="84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7" name="Group 476">
            <a:extLst>
              <a:ext uri="{FF2B5EF4-FFF2-40B4-BE49-F238E27FC236}">
                <a16:creationId xmlns:a16="http://schemas.microsoft.com/office/drawing/2014/main" id="{72F2FF86-0106-E95C-1F03-43721D08F4FC}"/>
              </a:ext>
            </a:extLst>
          </p:cNvPr>
          <p:cNvGrpSpPr/>
          <p:nvPr/>
        </p:nvGrpSpPr>
        <p:grpSpPr>
          <a:xfrm>
            <a:off x="8885818" y="-262908"/>
            <a:ext cx="1487880" cy="789120"/>
            <a:chOff x="8885818" y="-262908"/>
            <a:chExt cx="1487880" cy="78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FE154D0F-0604-3A6B-1F85-2FCEBC3168E7}"/>
                    </a:ext>
                  </a:extLst>
                </p14:cNvPr>
                <p14:cNvContentPartPr/>
                <p14:nvPr/>
              </p14:nvContentPartPr>
              <p14:xfrm>
                <a:off x="8996698" y="10332"/>
                <a:ext cx="32040" cy="15480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FE154D0F-0604-3A6B-1F85-2FCEBC3168E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981578" y="-4788"/>
                  <a:ext cx="622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05249284-22CA-08D9-7632-9BB1747A039A}"/>
                    </a:ext>
                  </a:extLst>
                </p14:cNvPr>
                <p14:cNvContentPartPr/>
                <p14:nvPr/>
              </p14:nvContentPartPr>
              <p14:xfrm>
                <a:off x="9164818" y="62892"/>
                <a:ext cx="63360" cy="7380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05249284-22CA-08D9-7632-9BB1747A039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149698" y="47772"/>
                  <a:ext cx="939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FF4E6FEF-4F9B-D8C7-370C-4C0CCDAEA2BB}"/>
                    </a:ext>
                  </a:extLst>
                </p14:cNvPr>
                <p14:cNvContentPartPr/>
                <p14:nvPr/>
              </p14:nvContentPartPr>
              <p14:xfrm>
                <a:off x="9375058" y="10332"/>
                <a:ext cx="63360" cy="11664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FF4E6FEF-4F9B-D8C7-370C-4C0CCDAEA2B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359938" y="-4788"/>
                  <a:ext cx="939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AC522F2E-CD06-0371-7D4A-2CAD1CAE3FFC}"/>
                    </a:ext>
                  </a:extLst>
                </p14:cNvPr>
                <p14:cNvContentPartPr/>
                <p14:nvPr/>
              </p14:nvContentPartPr>
              <p14:xfrm>
                <a:off x="9511858" y="-21348"/>
                <a:ext cx="95040" cy="15264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AC522F2E-CD06-0371-7D4A-2CAD1CAE3FFC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496378" y="-36468"/>
                  <a:ext cx="1252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07155BCC-E6FA-7BA2-B9DA-7891E00D259E}"/>
                    </a:ext>
                  </a:extLst>
                </p14:cNvPr>
                <p14:cNvContentPartPr/>
                <p14:nvPr/>
              </p14:nvContentPartPr>
              <p14:xfrm>
                <a:off x="9805978" y="-262908"/>
                <a:ext cx="104400" cy="33732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07155BCC-E6FA-7BA2-B9DA-7891E00D259E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790858" y="-278028"/>
                  <a:ext cx="1346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B2D1EEC8-B1C7-F054-77F7-490041350242}"/>
                    </a:ext>
                  </a:extLst>
                </p14:cNvPr>
                <p14:cNvContentPartPr/>
                <p14:nvPr/>
              </p14:nvContentPartPr>
              <p14:xfrm>
                <a:off x="10037098" y="-189468"/>
                <a:ext cx="147600" cy="29196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B2D1EEC8-B1C7-F054-77F7-490041350242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0021978" y="-204588"/>
                  <a:ext cx="1778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3F28DB23-9E7A-7774-C701-EAE35BD90814}"/>
                    </a:ext>
                  </a:extLst>
                </p14:cNvPr>
                <p14:cNvContentPartPr/>
                <p14:nvPr/>
              </p14:nvContentPartPr>
              <p14:xfrm>
                <a:off x="8885818" y="283572"/>
                <a:ext cx="111240" cy="19296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3F28DB23-9E7A-7774-C701-EAE35BD90814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870338" y="268452"/>
                  <a:ext cx="1418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0F8E6F17-71F4-9FC3-04D5-F93BE5F5A469}"/>
                    </a:ext>
                  </a:extLst>
                </p14:cNvPr>
                <p14:cNvContentPartPr/>
                <p14:nvPr/>
              </p14:nvContentPartPr>
              <p14:xfrm>
                <a:off x="9031618" y="420372"/>
                <a:ext cx="127800" cy="5292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0F8E6F17-71F4-9FC3-04D5-F93BE5F5A469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016498" y="404892"/>
                  <a:ext cx="1580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FD7BF8B6-77EB-29D8-B48B-569801CB2AAF}"/>
                    </a:ext>
                  </a:extLst>
                </p14:cNvPr>
                <p14:cNvContentPartPr/>
                <p14:nvPr/>
              </p14:nvContentPartPr>
              <p14:xfrm>
                <a:off x="9122698" y="409572"/>
                <a:ext cx="32040" cy="11664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FD7BF8B6-77EB-29D8-B48B-569801CB2AA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107578" y="394452"/>
                  <a:ext cx="62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65C115CA-8D41-8173-3DC8-AE1D31F1D616}"/>
                    </a:ext>
                  </a:extLst>
                </p14:cNvPr>
                <p14:cNvContentPartPr/>
                <p14:nvPr/>
              </p14:nvContentPartPr>
              <p14:xfrm>
                <a:off x="9232138" y="420372"/>
                <a:ext cx="101160" cy="8100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65C115CA-8D41-8173-3DC8-AE1D31F1D61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217018" y="404892"/>
                  <a:ext cx="131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18D67B9C-7973-4996-0433-D016667EF523}"/>
                    </a:ext>
                  </a:extLst>
                </p14:cNvPr>
                <p14:cNvContentPartPr/>
                <p14:nvPr/>
              </p14:nvContentPartPr>
              <p14:xfrm>
                <a:off x="9480178" y="199692"/>
                <a:ext cx="84600" cy="19008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18D67B9C-7973-4996-0433-D016667EF523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465058" y="184212"/>
                  <a:ext cx="1148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C90C97E3-8079-0DD3-030E-5E8AD733C1F8}"/>
                    </a:ext>
                  </a:extLst>
                </p14:cNvPr>
                <p14:cNvContentPartPr/>
                <p14:nvPr/>
              </p14:nvContentPartPr>
              <p14:xfrm>
                <a:off x="9601498" y="283572"/>
                <a:ext cx="125280" cy="11592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C90C97E3-8079-0DD3-030E-5E8AD733C1F8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586378" y="268452"/>
                  <a:ext cx="155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5C923C33-A5C0-CEAE-27AE-DB03C36C6D09}"/>
                    </a:ext>
                  </a:extLst>
                </p14:cNvPr>
                <p14:cNvContentPartPr/>
                <p14:nvPr/>
              </p14:nvContentPartPr>
              <p14:xfrm>
                <a:off x="9648298" y="346572"/>
                <a:ext cx="42480" cy="2124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5C923C33-A5C0-CEAE-27AE-DB03C36C6D09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633178" y="331452"/>
                  <a:ext cx="72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EE406965-832F-69E2-7F86-9187ED456A0F}"/>
                    </a:ext>
                  </a:extLst>
                </p14:cNvPr>
                <p14:cNvContentPartPr/>
                <p14:nvPr/>
              </p14:nvContentPartPr>
              <p14:xfrm>
                <a:off x="9833698" y="294012"/>
                <a:ext cx="35640" cy="6228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EE406965-832F-69E2-7F86-9187ED456A0F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818218" y="278892"/>
                  <a:ext cx="662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0F7CDE3B-42E3-93CD-53ED-CA16BD615826}"/>
                    </a:ext>
                  </a:extLst>
                </p14:cNvPr>
                <p14:cNvContentPartPr/>
                <p14:nvPr/>
              </p14:nvContentPartPr>
              <p14:xfrm>
                <a:off x="9911098" y="157572"/>
                <a:ext cx="122760" cy="10332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0F7CDE3B-42E3-93CD-53ED-CA16BD615826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895978" y="142092"/>
                  <a:ext cx="1533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682A7820-0DCA-9028-BE06-62CFB545D944}"/>
                    </a:ext>
                  </a:extLst>
                </p14:cNvPr>
                <p14:cNvContentPartPr/>
                <p14:nvPr/>
              </p14:nvContentPartPr>
              <p14:xfrm>
                <a:off x="10121338" y="178452"/>
                <a:ext cx="95040" cy="14760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682A7820-0DCA-9028-BE06-62CFB545D944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105858" y="163332"/>
                  <a:ext cx="1252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5DC489CD-1712-91C7-24AD-7752C609F3C6}"/>
                    </a:ext>
                  </a:extLst>
                </p14:cNvPr>
                <p14:cNvContentPartPr/>
                <p14:nvPr/>
              </p14:nvContentPartPr>
              <p14:xfrm>
                <a:off x="10352458" y="188892"/>
                <a:ext cx="21240" cy="2124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5DC489CD-1712-91C7-24AD-7752C609F3C6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337338" y="173772"/>
                  <a:ext cx="5184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455052A4-CB2E-20A0-085F-8F4F94BA8F19}"/>
              </a:ext>
            </a:extLst>
          </p:cNvPr>
          <p:cNvGrpSpPr/>
          <p:nvPr/>
        </p:nvGrpSpPr>
        <p:grpSpPr>
          <a:xfrm>
            <a:off x="10615258" y="83772"/>
            <a:ext cx="168480" cy="52920"/>
            <a:chOff x="10615258" y="83772"/>
            <a:chExt cx="168480" cy="5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42D3D4E4-CC13-9467-F92F-E521A02317E1}"/>
                    </a:ext>
                  </a:extLst>
                </p14:cNvPr>
                <p14:cNvContentPartPr/>
                <p14:nvPr/>
              </p14:nvContentPartPr>
              <p14:xfrm>
                <a:off x="10615258" y="105012"/>
                <a:ext cx="32040" cy="3168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42D3D4E4-CC13-9467-F92F-E521A02317E1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600138" y="89532"/>
                  <a:ext cx="62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840AE1F9-A998-9B3D-5C48-540173E79828}"/>
                    </a:ext>
                  </a:extLst>
                </p14:cNvPr>
                <p14:cNvContentPartPr/>
                <p14:nvPr/>
              </p14:nvContentPartPr>
              <p14:xfrm>
                <a:off x="10740898" y="83772"/>
                <a:ext cx="42840" cy="2124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840AE1F9-A998-9B3D-5C48-540173E79828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725778" y="68652"/>
                  <a:ext cx="7308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BD9D0FAA-F144-6923-73B3-A384A1567CA7}"/>
              </a:ext>
            </a:extLst>
          </p:cNvPr>
          <p:cNvGrpSpPr/>
          <p:nvPr/>
        </p:nvGrpSpPr>
        <p:grpSpPr>
          <a:xfrm>
            <a:off x="10909738" y="241452"/>
            <a:ext cx="820080" cy="651960"/>
            <a:chOff x="10909738" y="241452"/>
            <a:chExt cx="820080" cy="65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DCE5E3DE-0552-43F0-6D72-505ADCF5CDE8}"/>
                    </a:ext>
                  </a:extLst>
                </p14:cNvPr>
                <p14:cNvContentPartPr/>
                <p14:nvPr/>
              </p14:nvContentPartPr>
              <p14:xfrm>
                <a:off x="11392858" y="399132"/>
                <a:ext cx="137160" cy="19692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DCE5E3DE-0552-43F0-6D72-505ADCF5CDE8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1377738" y="384012"/>
                  <a:ext cx="1674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B67CB22B-32FE-67B1-C2BB-5CC2A730EFF7}"/>
                    </a:ext>
                  </a:extLst>
                </p14:cNvPr>
                <p14:cNvContentPartPr/>
                <p14:nvPr/>
              </p14:nvContentPartPr>
              <p14:xfrm>
                <a:off x="11329858" y="399132"/>
                <a:ext cx="137160" cy="3204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B67CB22B-32FE-67B1-C2BB-5CC2A730EFF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1314738" y="384012"/>
                  <a:ext cx="167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D91A0099-FF09-C8AF-E086-09EF74CFB875}"/>
                    </a:ext>
                  </a:extLst>
                </p14:cNvPr>
                <p14:cNvContentPartPr/>
                <p14:nvPr/>
              </p14:nvContentPartPr>
              <p14:xfrm>
                <a:off x="11361538" y="409572"/>
                <a:ext cx="91440" cy="2124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D91A0099-FF09-C8AF-E086-09EF74CFB875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1346418" y="394452"/>
                  <a:ext cx="122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183EFDF5-A141-8FD3-EE75-15BEEF5B8B36}"/>
                    </a:ext>
                  </a:extLst>
                </p14:cNvPr>
                <p14:cNvContentPartPr/>
                <p14:nvPr/>
              </p14:nvContentPartPr>
              <p14:xfrm>
                <a:off x="11088298" y="619812"/>
                <a:ext cx="42480" cy="15480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183EFDF5-A141-8FD3-EE75-15BEEF5B8B3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1072818" y="604692"/>
                  <a:ext cx="727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2D95B85B-1881-701E-B128-02B62626CBBE}"/>
                    </a:ext>
                  </a:extLst>
                </p14:cNvPr>
                <p14:cNvContentPartPr/>
                <p14:nvPr/>
              </p14:nvContentPartPr>
              <p14:xfrm>
                <a:off x="11056618" y="714492"/>
                <a:ext cx="42480" cy="3168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2D95B85B-1881-701E-B128-02B62626CBBE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1041498" y="699372"/>
                  <a:ext cx="73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E264B446-123F-3798-A46D-5A06FA4DC5EC}"/>
                    </a:ext>
                  </a:extLst>
                </p14:cNvPr>
                <p14:cNvContentPartPr/>
                <p14:nvPr/>
              </p14:nvContentPartPr>
              <p14:xfrm>
                <a:off x="11182978" y="641052"/>
                <a:ext cx="42480" cy="9684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E264B446-123F-3798-A46D-5A06FA4DC5EC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1167498" y="625572"/>
                  <a:ext cx="727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717DD330-1EB3-488A-57D3-19136DC83111}"/>
                    </a:ext>
                  </a:extLst>
                </p14:cNvPr>
                <p14:cNvContentPartPr/>
                <p14:nvPr/>
              </p14:nvContentPartPr>
              <p14:xfrm>
                <a:off x="11258218" y="609372"/>
                <a:ext cx="114120" cy="6660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717DD330-1EB3-488A-57D3-19136DC83111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1242738" y="594252"/>
                  <a:ext cx="1447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A8D85E7A-991A-88F1-8A39-5662C060EFE8}"/>
                    </a:ext>
                  </a:extLst>
                </p14:cNvPr>
                <p14:cNvContentPartPr/>
                <p14:nvPr/>
              </p14:nvContentPartPr>
              <p14:xfrm>
                <a:off x="11294218" y="588492"/>
                <a:ext cx="72360" cy="11196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A8D85E7A-991A-88F1-8A39-5662C060EFE8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1279098" y="573012"/>
                  <a:ext cx="1026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2B9B27B0-6DD0-CF91-D3DA-3E0A97BD5CDD}"/>
                    </a:ext>
                  </a:extLst>
                </p14:cNvPr>
                <p14:cNvContentPartPr/>
                <p14:nvPr/>
              </p14:nvContentPartPr>
              <p14:xfrm>
                <a:off x="10909738" y="241452"/>
                <a:ext cx="820080" cy="65196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2B9B27B0-6DD0-CF91-D3DA-3E0A97BD5CDD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0894258" y="226332"/>
                  <a:ext cx="850680" cy="68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987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AC5DB4E-3855-2A55-E88A-BCE00EA48BC4}"/>
              </a:ext>
            </a:extLst>
          </p:cNvPr>
          <p:cNvGrpSpPr/>
          <p:nvPr/>
        </p:nvGrpSpPr>
        <p:grpSpPr>
          <a:xfrm>
            <a:off x="1109458" y="1992132"/>
            <a:ext cx="8165880" cy="1333440"/>
            <a:chOff x="1109458" y="1992132"/>
            <a:chExt cx="8165880" cy="13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FE46EC0-F017-D7F4-D958-2872FD902FBF}"/>
                    </a:ext>
                  </a:extLst>
                </p14:cNvPr>
                <p14:cNvContentPartPr/>
                <p14:nvPr/>
              </p14:nvContentPartPr>
              <p14:xfrm>
                <a:off x="1109458" y="2329092"/>
                <a:ext cx="2538000" cy="205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FE46EC0-F017-D7F4-D958-2872FD902F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00458" y="2320092"/>
                  <a:ext cx="25556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3CCF33B-1235-D799-2207-680370550895}"/>
                    </a:ext>
                  </a:extLst>
                </p14:cNvPr>
                <p14:cNvContentPartPr/>
                <p14:nvPr/>
              </p14:nvContentPartPr>
              <p14:xfrm>
                <a:off x="3778498" y="2114892"/>
                <a:ext cx="27000" cy="775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3CCF33B-1235-D799-2207-68037055089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69498" y="2105896"/>
                  <a:ext cx="44640" cy="793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7A654A1-BDB0-240A-4261-087A262C7CB0}"/>
                    </a:ext>
                  </a:extLst>
                </p14:cNvPr>
                <p14:cNvContentPartPr/>
                <p14:nvPr/>
              </p14:nvContentPartPr>
              <p14:xfrm>
                <a:off x="3734218" y="1992132"/>
                <a:ext cx="2443680" cy="887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7A654A1-BDB0-240A-4261-087A262C7C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25218" y="1983132"/>
                  <a:ext cx="2461320" cy="90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5713EB5-D21D-1DEF-1C75-7509C757E7F9}"/>
                    </a:ext>
                  </a:extLst>
                </p14:cNvPr>
                <p14:cNvContentPartPr/>
                <p14:nvPr/>
              </p14:nvContentPartPr>
              <p14:xfrm>
                <a:off x="4660138" y="2423412"/>
                <a:ext cx="254880" cy="220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5713EB5-D21D-1DEF-1C75-7509C757E7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51138" y="2414412"/>
                  <a:ext cx="2725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46EE4AD-92BD-8156-E35A-760130FB0A10}"/>
                    </a:ext>
                  </a:extLst>
                </p14:cNvPr>
                <p14:cNvContentPartPr/>
                <p14:nvPr/>
              </p14:nvContentPartPr>
              <p14:xfrm>
                <a:off x="6241978" y="2357532"/>
                <a:ext cx="1750320" cy="105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46EE4AD-92BD-8156-E35A-760130FB0A1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32978" y="2348532"/>
                  <a:ext cx="17679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9870C8B-4706-A4F4-D440-7C5DF0A0FAA9}"/>
                    </a:ext>
                  </a:extLst>
                </p14:cNvPr>
                <p14:cNvContentPartPr/>
                <p14:nvPr/>
              </p14:nvContentPartPr>
              <p14:xfrm>
                <a:off x="6684778" y="2799252"/>
                <a:ext cx="133920" cy="249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9870C8B-4706-A4F4-D440-7C5DF0A0FA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75778" y="2790252"/>
                  <a:ext cx="1515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7847FF5-5365-ADDC-F611-8DACB3B41DF4}"/>
                    </a:ext>
                  </a:extLst>
                </p14:cNvPr>
                <p14:cNvContentPartPr/>
                <p14:nvPr/>
              </p14:nvContentPartPr>
              <p14:xfrm>
                <a:off x="6884938" y="2954052"/>
                <a:ext cx="82800" cy="83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7847FF5-5365-ADDC-F611-8DACB3B41DF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75938" y="2945052"/>
                  <a:ext cx="1004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0123EEA-A4AA-E22A-FBFC-57395394F15E}"/>
                    </a:ext>
                  </a:extLst>
                </p14:cNvPr>
                <p14:cNvContentPartPr/>
                <p14:nvPr/>
              </p14:nvContentPartPr>
              <p14:xfrm>
                <a:off x="7035418" y="2815452"/>
                <a:ext cx="46800" cy="181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0123EEA-A4AA-E22A-FBFC-57395394F1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26348" y="2806452"/>
                  <a:ext cx="64577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D6B515B-164E-B3F1-47D6-D2FE6421A2C5}"/>
                    </a:ext>
                  </a:extLst>
                </p14:cNvPr>
                <p14:cNvContentPartPr/>
                <p14:nvPr/>
              </p14:nvContentPartPr>
              <p14:xfrm>
                <a:off x="7021018" y="2890332"/>
                <a:ext cx="146520" cy="33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D6B515B-164E-B3F1-47D6-D2FE6421A2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12018" y="2881332"/>
                  <a:ext cx="164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92B7004-59C2-7541-74E2-CA1F377AE4E6}"/>
                    </a:ext>
                  </a:extLst>
                </p14:cNvPr>
                <p14:cNvContentPartPr/>
                <p14:nvPr/>
              </p14:nvContentPartPr>
              <p14:xfrm>
                <a:off x="7271218" y="2783412"/>
                <a:ext cx="52200" cy="177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92B7004-59C2-7541-74E2-CA1F377AE4E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62218" y="2774412"/>
                  <a:ext cx="698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097A85E-F302-B2F7-3052-CC029A33C6CA}"/>
                    </a:ext>
                  </a:extLst>
                </p14:cNvPr>
                <p14:cNvContentPartPr/>
                <p14:nvPr/>
              </p14:nvContentPartPr>
              <p14:xfrm>
                <a:off x="7221178" y="2850372"/>
                <a:ext cx="109800" cy="37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097A85E-F302-B2F7-3052-CC029A33C6C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12207" y="2841459"/>
                  <a:ext cx="127382" cy="545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4067978-1471-DD5A-3F86-B4C8FA62BE6A}"/>
                    </a:ext>
                  </a:extLst>
                </p14:cNvPr>
                <p14:cNvContentPartPr/>
                <p14:nvPr/>
              </p14:nvContentPartPr>
              <p14:xfrm>
                <a:off x="7489738" y="2861172"/>
                <a:ext cx="67320" cy="74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4067978-1471-DD5A-3F86-B4C8FA62BE6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80738" y="2852172"/>
                  <a:ext cx="849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2350477-239C-1550-B5FD-B90F8DA05FDE}"/>
                    </a:ext>
                  </a:extLst>
                </p14:cNvPr>
                <p14:cNvContentPartPr/>
                <p14:nvPr/>
              </p14:nvContentPartPr>
              <p14:xfrm>
                <a:off x="7572898" y="2834172"/>
                <a:ext cx="198000" cy="86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2350477-239C-1550-B5FD-B90F8DA05FD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63898" y="2825172"/>
                  <a:ext cx="2156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2110C5E-8EF5-158E-6D3C-F20126FD6BD3}"/>
                    </a:ext>
                  </a:extLst>
                </p14:cNvPr>
                <p14:cNvContentPartPr/>
                <p14:nvPr/>
              </p14:nvContentPartPr>
              <p14:xfrm>
                <a:off x="8065738" y="2639052"/>
                <a:ext cx="17640" cy="176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2110C5E-8EF5-158E-6D3C-F20126FD6B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56738" y="2630052"/>
                  <a:ext cx="352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E9FD8A8-6425-E16A-9D25-55F707B4CB63}"/>
                    </a:ext>
                  </a:extLst>
                </p14:cNvPr>
                <p14:cNvContentPartPr/>
                <p14:nvPr/>
              </p14:nvContentPartPr>
              <p14:xfrm>
                <a:off x="8146738" y="2742012"/>
                <a:ext cx="62280" cy="64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E9FD8A8-6425-E16A-9D25-55F707B4CB6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37790" y="2733012"/>
                  <a:ext cx="79819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56D2547-48B5-295B-1A87-AC89377DE66F}"/>
                    </a:ext>
                  </a:extLst>
                </p14:cNvPr>
                <p14:cNvContentPartPr/>
                <p14:nvPr/>
              </p14:nvContentPartPr>
              <p14:xfrm>
                <a:off x="8230258" y="2697372"/>
                <a:ext cx="152640" cy="92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56D2547-48B5-295B-1A87-AC89377DE66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21258" y="2688372"/>
                  <a:ext cx="170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47027F-B0FE-D0B6-4F14-ACB4D754CA96}"/>
                    </a:ext>
                  </a:extLst>
                </p14:cNvPr>
                <p14:cNvContentPartPr/>
                <p14:nvPr/>
              </p14:nvContentPartPr>
              <p14:xfrm>
                <a:off x="8447698" y="2690892"/>
                <a:ext cx="78480" cy="61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147027F-B0FE-D0B6-4F14-ACB4D754CA9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38698" y="2681892"/>
                  <a:ext cx="961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39864AF-5131-C569-1350-68DED08BA9EF}"/>
                    </a:ext>
                  </a:extLst>
                </p14:cNvPr>
                <p14:cNvContentPartPr/>
                <p14:nvPr/>
              </p14:nvContentPartPr>
              <p14:xfrm>
                <a:off x="8599618" y="2531412"/>
                <a:ext cx="59400" cy="190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39864AF-5131-C569-1350-68DED08BA9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90618" y="2522395"/>
                  <a:ext cx="77040" cy="207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BEF8AD-F388-D3DA-1F68-04033F44EC00}"/>
                    </a:ext>
                  </a:extLst>
                </p14:cNvPr>
                <p14:cNvContentPartPr/>
                <p14:nvPr/>
              </p14:nvContentPartPr>
              <p14:xfrm>
                <a:off x="8216938" y="3214332"/>
                <a:ext cx="158040" cy="111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BEF8AD-F388-D3DA-1F68-04033F44EC0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07938" y="3205332"/>
                  <a:ext cx="1756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5896BE2-63ED-931E-0822-56236384BC5B}"/>
                    </a:ext>
                  </a:extLst>
                </p14:cNvPr>
                <p14:cNvContentPartPr/>
                <p14:nvPr/>
              </p14:nvContentPartPr>
              <p14:xfrm>
                <a:off x="8535538" y="3101652"/>
                <a:ext cx="74520" cy="104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5896BE2-63ED-931E-0822-56236384BC5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26538" y="3092621"/>
                  <a:ext cx="92160" cy="121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60AB7B2-025C-C210-B135-D5859D35DA52}"/>
                    </a:ext>
                  </a:extLst>
                </p14:cNvPr>
                <p14:cNvContentPartPr/>
                <p14:nvPr/>
              </p14:nvContentPartPr>
              <p14:xfrm>
                <a:off x="8677018" y="2999772"/>
                <a:ext cx="31320" cy="133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60AB7B2-025C-C210-B135-D5859D35DA5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68018" y="2990796"/>
                  <a:ext cx="48960" cy="1507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64A510F-5140-366C-106A-556B1ACF76BE}"/>
                    </a:ext>
                  </a:extLst>
                </p14:cNvPr>
                <p14:cNvContentPartPr/>
                <p14:nvPr/>
              </p14:nvContentPartPr>
              <p14:xfrm>
                <a:off x="8637418" y="3058812"/>
                <a:ext cx="111600" cy="36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64A510F-5140-366C-106A-556B1ACF76B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28418" y="3049900"/>
                  <a:ext cx="129240" cy="538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553967A-33F0-A025-1194-932EFA31AAA0}"/>
                    </a:ext>
                  </a:extLst>
                </p14:cNvPr>
                <p14:cNvContentPartPr/>
                <p14:nvPr/>
              </p14:nvContentPartPr>
              <p14:xfrm>
                <a:off x="8851618" y="3045852"/>
                <a:ext cx="154800" cy="103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553967A-33F0-A025-1194-932EFA31AAA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42618" y="3036852"/>
                  <a:ext cx="172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55ACAA-86AF-20B2-11D7-787E3AD85557}"/>
                    </a:ext>
                  </a:extLst>
                </p14:cNvPr>
                <p14:cNvContentPartPr/>
                <p14:nvPr/>
              </p14:nvContentPartPr>
              <p14:xfrm>
                <a:off x="9072298" y="2846052"/>
                <a:ext cx="203040" cy="250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55ACAA-86AF-20B2-11D7-787E3AD8555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63298" y="2837052"/>
                  <a:ext cx="22068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CC5E7F2-73AF-A50C-77F8-8FC09A069BF7}"/>
              </a:ext>
            </a:extLst>
          </p:cNvPr>
          <p:cNvGrpSpPr/>
          <p:nvPr/>
        </p:nvGrpSpPr>
        <p:grpSpPr>
          <a:xfrm>
            <a:off x="890938" y="3658932"/>
            <a:ext cx="649440" cy="1839600"/>
            <a:chOff x="890938" y="3658932"/>
            <a:chExt cx="649440" cy="183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98353AE-8942-919B-1F8D-D82FBE43658F}"/>
                    </a:ext>
                  </a:extLst>
                </p14:cNvPr>
                <p14:cNvContentPartPr/>
                <p14:nvPr/>
              </p14:nvContentPartPr>
              <p14:xfrm>
                <a:off x="1163098" y="3658932"/>
                <a:ext cx="377280" cy="1651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98353AE-8942-919B-1F8D-D82FBE43658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54098" y="3649932"/>
                  <a:ext cx="394920" cy="16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68A8399-315E-647E-316D-7F92C5B43A45}"/>
                    </a:ext>
                  </a:extLst>
                </p14:cNvPr>
                <p14:cNvContentPartPr/>
                <p14:nvPr/>
              </p14:nvContentPartPr>
              <p14:xfrm>
                <a:off x="890938" y="3750372"/>
                <a:ext cx="12240" cy="115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68A8399-315E-647E-316D-7F92C5B43A4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1938" y="3741372"/>
                  <a:ext cx="298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0A272E1-CEDE-31E4-1BA5-12C62BFADB1D}"/>
                    </a:ext>
                  </a:extLst>
                </p14:cNvPr>
                <p14:cNvContentPartPr/>
                <p14:nvPr/>
              </p14:nvContentPartPr>
              <p14:xfrm>
                <a:off x="976618" y="4103532"/>
                <a:ext cx="7560" cy="25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0A272E1-CEDE-31E4-1BA5-12C62BFADB1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8027" y="4094532"/>
                  <a:ext cx="24398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60BCADB-A76F-B8DF-AF86-44128D4CBA1B}"/>
                    </a:ext>
                  </a:extLst>
                </p14:cNvPr>
                <p14:cNvContentPartPr/>
                <p14:nvPr/>
              </p14:nvContentPartPr>
              <p14:xfrm>
                <a:off x="1033858" y="4249692"/>
                <a:ext cx="5760" cy="40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60BCADB-A76F-B8DF-AF86-44128D4CBA1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5387" y="4240692"/>
                  <a:ext cx="22362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173EC5-8D47-9616-1A76-97895D676944}"/>
                    </a:ext>
                  </a:extLst>
                </p14:cNvPr>
                <p14:cNvContentPartPr/>
                <p14:nvPr/>
              </p14:nvContentPartPr>
              <p14:xfrm>
                <a:off x="1022698" y="4571172"/>
                <a:ext cx="1080" cy="7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173EC5-8D47-9616-1A76-97895D67694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13698" y="4562601"/>
                  <a:ext cx="18720" cy="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4B35C5B-AB3B-EA07-A6C3-ED5217DDBAE3}"/>
                    </a:ext>
                  </a:extLst>
                </p14:cNvPr>
                <p14:cNvContentPartPr/>
                <p14:nvPr/>
              </p14:nvContentPartPr>
              <p14:xfrm>
                <a:off x="1045738" y="4717692"/>
                <a:ext cx="6840" cy="14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4B35C5B-AB3B-EA07-A6C3-ED5217DDBAE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37188" y="4708692"/>
                  <a:ext cx="23598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82A414A-5009-7F3D-E4B7-CB2B65D5CB3C}"/>
                    </a:ext>
                  </a:extLst>
                </p14:cNvPr>
                <p14:cNvContentPartPr/>
                <p14:nvPr/>
              </p14:nvContentPartPr>
              <p14:xfrm>
                <a:off x="1084618" y="4867452"/>
                <a:ext cx="3240" cy="20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82A414A-5009-7F3D-E4B7-CB2B65D5CB3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75618" y="4858610"/>
                  <a:ext cx="20880" cy="37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6D15279-83D5-E188-70B4-494E839783D7}"/>
                    </a:ext>
                  </a:extLst>
                </p14:cNvPr>
                <p14:cNvContentPartPr/>
                <p14:nvPr/>
              </p14:nvContentPartPr>
              <p14:xfrm>
                <a:off x="1081018" y="5197572"/>
                <a:ext cx="1800" cy="1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6D15279-83D5-E188-70B4-494E839783D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72018" y="5186322"/>
                  <a:ext cx="19440" cy="238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69242C8-3874-0FE3-407A-69401DA0AAB5}"/>
                    </a:ext>
                  </a:extLst>
                </p14:cNvPr>
                <p14:cNvContentPartPr/>
                <p14:nvPr/>
              </p14:nvContentPartPr>
              <p14:xfrm>
                <a:off x="994978" y="5312052"/>
                <a:ext cx="151920" cy="186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69242C8-3874-0FE3-407A-69401DA0AA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5978" y="5303052"/>
                  <a:ext cx="169560" cy="20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79DFD7A-6933-010C-E0C0-5A74ED297E11}"/>
                  </a:ext>
                </a:extLst>
              </p14:cNvPr>
              <p14:cNvContentPartPr/>
              <p14:nvPr/>
            </p14:nvContentPartPr>
            <p14:xfrm>
              <a:off x="3595978" y="3270132"/>
              <a:ext cx="571320" cy="17265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79DFD7A-6933-010C-E0C0-5A74ED297E1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586978" y="3261132"/>
                <a:ext cx="588960" cy="17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377401F-5D51-2A85-B44F-982BFE0D3367}"/>
                  </a:ext>
                </a:extLst>
              </p14:cNvPr>
              <p14:cNvContentPartPr/>
              <p14:nvPr/>
            </p14:nvContentPartPr>
            <p14:xfrm>
              <a:off x="1723978" y="5410692"/>
              <a:ext cx="3240" cy="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377401F-5D51-2A85-B44F-982BFE0D336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714978" y="5401692"/>
                <a:ext cx="208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24348443-83DE-1892-203F-F867D46E0103}"/>
              </a:ext>
            </a:extLst>
          </p:cNvPr>
          <p:cNvGrpSpPr/>
          <p:nvPr/>
        </p:nvGrpSpPr>
        <p:grpSpPr>
          <a:xfrm>
            <a:off x="2038978" y="5396292"/>
            <a:ext cx="208080" cy="15120"/>
            <a:chOff x="2038978" y="5396292"/>
            <a:chExt cx="208080" cy="1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E108B45-EC25-A3DB-9276-C7404356F1AA}"/>
                    </a:ext>
                  </a:extLst>
                </p14:cNvPr>
                <p14:cNvContentPartPr/>
                <p14:nvPr/>
              </p14:nvContentPartPr>
              <p14:xfrm>
                <a:off x="2038978" y="5411052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E108B45-EC25-A3DB-9276-C7404356F1A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029978" y="54020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DF25A87-0A43-8857-3960-403F2AA2265B}"/>
                    </a:ext>
                  </a:extLst>
                </p14:cNvPr>
                <p14:cNvContentPartPr/>
                <p14:nvPr/>
              </p14:nvContentPartPr>
              <p14:xfrm>
                <a:off x="2218258" y="5396292"/>
                <a:ext cx="28800" cy="2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DF25A87-0A43-8857-3960-403F2AA2265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09144" y="5387292"/>
                  <a:ext cx="46663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3C66F9C-EFA1-12F5-0F82-219906B629DA}"/>
                  </a:ext>
                </a:extLst>
              </p14:cNvPr>
              <p14:cNvContentPartPr/>
              <p14:nvPr/>
            </p14:nvContentPartPr>
            <p14:xfrm>
              <a:off x="2688778" y="5354892"/>
              <a:ext cx="44640" cy="68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3C66F9C-EFA1-12F5-0F82-219906B629D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679778" y="5346342"/>
                <a:ext cx="62280" cy="23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77C8FEA-B553-3AFE-3097-D911915E8C4F}"/>
                  </a:ext>
                </a:extLst>
              </p14:cNvPr>
              <p14:cNvContentPartPr/>
              <p14:nvPr/>
            </p14:nvContentPartPr>
            <p14:xfrm>
              <a:off x="3112138" y="5329332"/>
              <a:ext cx="24840" cy="18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77C8FEA-B553-3AFE-3097-D911915E8C4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103006" y="5320332"/>
                <a:ext cx="42739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32DDB0B3-26ED-90FE-E6C6-C8E1A1AB700E}"/>
              </a:ext>
            </a:extLst>
          </p:cNvPr>
          <p:cNvGrpSpPr/>
          <p:nvPr/>
        </p:nvGrpSpPr>
        <p:grpSpPr>
          <a:xfrm>
            <a:off x="3454858" y="5292972"/>
            <a:ext cx="82080" cy="18000"/>
            <a:chOff x="3454858" y="5292972"/>
            <a:chExt cx="82080" cy="1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EEE08F9-5D00-A2D8-EBDB-A8D55FEE8CC0}"/>
                    </a:ext>
                  </a:extLst>
                </p14:cNvPr>
                <p14:cNvContentPartPr/>
                <p14:nvPr/>
              </p14:nvContentPartPr>
              <p14:xfrm>
                <a:off x="3454858" y="5310612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EEE08F9-5D00-A2D8-EBDB-A8D55FEE8CC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45858" y="53016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5F1618D-8C0D-3DCE-1041-D249EED68FE2}"/>
                    </a:ext>
                  </a:extLst>
                </p14:cNvPr>
                <p14:cNvContentPartPr/>
                <p14:nvPr/>
              </p14:nvContentPartPr>
              <p14:xfrm>
                <a:off x="3533698" y="5292972"/>
                <a:ext cx="324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5F1618D-8C0D-3DCE-1041-D249EED68FE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24698" y="5283972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5FAE474-FD8E-B985-79C8-3AB3B0D1FF22}"/>
              </a:ext>
            </a:extLst>
          </p:cNvPr>
          <p:cNvGrpSpPr/>
          <p:nvPr/>
        </p:nvGrpSpPr>
        <p:grpSpPr>
          <a:xfrm>
            <a:off x="831178" y="5315292"/>
            <a:ext cx="374040" cy="298440"/>
            <a:chOff x="831178" y="5315292"/>
            <a:chExt cx="37404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824B2BB-FC5F-8A98-9A22-C7B85F5F6778}"/>
                    </a:ext>
                  </a:extLst>
                </p14:cNvPr>
                <p14:cNvContentPartPr/>
                <p14:nvPr/>
              </p14:nvContentPartPr>
              <p14:xfrm>
                <a:off x="831178" y="5373612"/>
                <a:ext cx="357120" cy="76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824B2BB-FC5F-8A98-9A22-C7B85F5F677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2178" y="5364654"/>
                  <a:ext cx="374760" cy="938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0262B00-CC71-F2ED-4790-BB0AFC5D5680}"/>
                    </a:ext>
                  </a:extLst>
                </p14:cNvPr>
                <p14:cNvContentPartPr/>
                <p14:nvPr/>
              </p14:nvContentPartPr>
              <p14:xfrm>
                <a:off x="881578" y="5315292"/>
                <a:ext cx="323640" cy="298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0262B00-CC71-F2ED-4790-BB0AFC5D568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72568" y="5306303"/>
                  <a:ext cx="341300" cy="31605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CF6C54C-28B6-9733-091B-E15F41042361}"/>
              </a:ext>
            </a:extLst>
          </p:cNvPr>
          <p:cNvGrpSpPr/>
          <p:nvPr/>
        </p:nvGrpSpPr>
        <p:grpSpPr>
          <a:xfrm>
            <a:off x="886978" y="5703372"/>
            <a:ext cx="1601640" cy="840600"/>
            <a:chOff x="886978" y="5703372"/>
            <a:chExt cx="1601640" cy="84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25703E0-6FDF-34DE-D275-DC8BEF6A4098}"/>
                    </a:ext>
                  </a:extLst>
                </p14:cNvPr>
                <p14:cNvContentPartPr/>
                <p14:nvPr/>
              </p14:nvContentPartPr>
              <p14:xfrm>
                <a:off x="886978" y="5728212"/>
                <a:ext cx="108360" cy="458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25703E0-6FDF-34DE-D275-DC8BEF6A409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8008" y="5719219"/>
                  <a:ext cx="125942" cy="4759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4EF37A1-EBCB-9E3B-BF45-D731BCD034F1}"/>
                    </a:ext>
                  </a:extLst>
                </p14:cNvPr>
                <p14:cNvContentPartPr/>
                <p14:nvPr/>
              </p14:nvContentPartPr>
              <p14:xfrm>
                <a:off x="887338" y="5703372"/>
                <a:ext cx="210240" cy="92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4EF37A1-EBCB-9E3B-BF45-D731BCD034F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78323" y="5694372"/>
                  <a:ext cx="22791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A3D394E-EA28-D05C-6494-5AA27001E884}"/>
                    </a:ext>
                  </a:extLst>
                </p14:cNvPr>
                <p14:cNvContentPartPr/>
                <p14:nvPr/>
              </p14:nvContentPartPr>
              <p14:xfrm>
                <a:off x="906058" y="6388812"/>
                <a:ext cx="95400" cy="136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A3D394E-EA28-D05C-6494-5AA27001E88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7058" y="6379788"/>
                  <a:ext cx="113040" cy="1544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A5A9729-19B2-F2DD-32FF-B6A85AB5BCEB}"/>
                    </a:ext>
                  </a:extLst>
                </p14:cNvPr>
                <p14:cNvContentPartPr/>
                <p14:nvPr/>
              </p14:nvContentPartPr>
              <p14:xfrm>
                <a:off x="1025578" y="6287652"/>
                <a:ext cx="137520" cy="219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A5A9729-19B2-F2DD-32FF-B6A85AB5BCE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6601" y="6278652"/>
                  <a:ext cx="155114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9548EB5-BEA4-C90C-1C77-E27D5FF547CF}"/>
                    </a:ext>
                  </a:extLst>
                </p14:cNvPr>
                <p14:cNvContentPartPr/>
                <p14:nvPr/>
              </p14:nvContentPartPr>
              <p14:xfrm>
                <a:off x="1208458" y="6367932"/>
                <a:ext cx="95400" cy="176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9548EB5-BEA4-C90C-1C77-E27D5FF547C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99458" y="6358914"/>
                  <a:ext cx="113040" cy="1937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3D838A4-BB47-5AE3-1F32-9ECB55E7D40E}"/>
                    </a:ext>
                  </a:extLst>
                </p14:cNvPr>
                <p14:cNvContentPartPr/>
                <p14:nvPr/>
              </p14:nvContentPartPr>
              <p14:xfrm>
                <a:off x="1323658" y="6396012"/>
                <a:ext cx="92160" cy="100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3D838A4-BB47-5AE3-1F32-9ECB55E7D40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14658" y="6386980"/>
                  <a:ext cx="109800" cy="1185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E145BA5-2CFD-914E-4028-D9D151F75470}"/>
                    </a:ext>
                  </a:extLst>
                </p14:cNvPr>
                <p14:cNvContentPartPr/>
                <p14:nvPr/>
              </p14:nvContentPartPr>
              <p14:xfrm>
                <a:off x="1453978" y="6381612"/>
                <a:ext cx="61560" cy="90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E145BA5-2CFD-914E-4028-D9D151F7547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444978" y="6372576"/>
                  <a:ext cx="79200" cy="1084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3491B3A-FFFB-A1CF-4B7F-7199C8798AF5}"/>
                    </a:ext>
                  </a:extLst>
                </p14:cNvPr>
                <p14:cNvContentPartPr/>
                <p14:nvPr/>
              </p14:nvContentPartPr>
              <p14:xfrm>
                <a:off x="1538938" y="6362172"/>
                <a:ext cx="102960" cy="83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3491B3A-FFFB-A1CF-4B7F-7199C8798AF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529938" y="6353211"/>
                  <a:ext cx="120600" cy="1007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CCF5BE6-E9A5-AA6E-D972-F2C47FB6F66D}"/>
                    </a:ext>
                  </a:extLst>
                </p14:cNvPr>
                <p14:cNvContentPartPr/>
                <p14:nvPr/>
              </p14:nvContentPartPr>
              <p14:xfrm>
                <a:off x="1741258" y="6325812"/>
                <a:ext cx="123840" cy="1137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CCF5BE6-E9A5-AA6E-D972-F2C47FB6F66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732258" y="6316812"/>
                  <a:ext cx="141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7AD41C4-61A1-7550-2E51-13108C37193A}"/>
                    </a:ext>
                  </a:extLst>
                </p14:cNvPr>
                <p14:cNvContentPartPr/>
                <p14:nvPr/>
              </p14:nvContentPartPr>
              <p14:xfrm>
                <a:off x="1896778" y="6197292"/>
                <a:ext cx="51120" cy="209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7AD41C4-61A1-7550-2E51-13108C37193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87778" y="6188292"/>
                  <a:ext cx="687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64702BC-A1C5-0D9D-D72F-1B8F97C7165C}"/>
                    </a:ext>
                  </a:extLst>
                </p14:cNvPr>
                <p14:cNvContentPartPr/>
                <p14:nvPr/>
              </p14:nvContentPartPr>
              <p14:xfrm>
                <a:off x="1905778" y="6334092"/>
                <a:ext cx="54360" cy="25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64702BC-A1C5-0D9D-D72F-1B8F97C7165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96778" y="6325092"/>
                  <a:ext cx="72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D33BD5F-1B82-7621-9FE3-1157AE5DBD7F}"/>
                    </a:ext>
                  </a:extLst>
                </p14:cNvPr>
                <p14:cNvContentPartPr/>
                <p14:nvPr/>
              </p14:nvContentPartPr>
              <p14:xfrm>
                <a:off x="2040778" y="6325812"/>
                <a:ext cx="14040" cy="44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D33BD5F-1B82-7621-9FE3-1157AE5DBD7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31778" y="6316884"/>
                  <a:ext cx="31680" cy="621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89554CC-8AE3-48F7-779C-D75807F06EFF}"/>
                    </a:ext>
                  </a:extLst>
                </p14:cNvPr>
                <p14:cNvContentPartPr/>
                <p14:nvPr/>
              </p14:nvContentPartPr>
              <p14:xfrm>
                <a:off x="1921618" y="6192252"/>
                <a:ext cx="2520" cy="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89554CC-8AE3-48F7-779C-D75807F06EF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912618" y="6183252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514CB7B-2CA3-FE6B-B842-EFE4491FFF87}"/>
                    </a:ext>
                  </a:extLst>
                </p14:cNvPr>
                <p14:cNvContentPartPr/>
                <p14:nvPr/>
              </p14:nvContentPartPr>
              <p14:xfrm>
                <a:off x="2142298" y="6252372"/>
                <a:ext cx="86760" cy="82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514CB7B-2CA3-FE6B-B842-EFE4491FFF8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133335" y="6243372"/>
                  <a:ext cx="104327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FD04D3A-7509-97E1-0893-E1C8C937CA9E}"/>
                    </a:ext>
                  </a:extLst>
                </p14:cNvPr>
                <p14:cNvContentPartPr/>
                <p14:nvPr/>
              </p14:nvContentPartPr>
              <p14:xfrm>
                <a:off x="2265418" y="6222492"/>
                <a:ext cx="99360" cy="86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FD04D3A-7509-97E1-0893-E1C8C937CA9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256418" y="6213492"/>
                  <a:ext cx="117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A92901F-B94F-E878-4C45-DB5C4474D766}"/>
                    </a:ext>
                  </a:extLst>
                </p14:cNvPr>
                <p14:cNvContentPartPr/>
                <p14:nvPr/>
              </p14:nvContentPartPr>
              <p14:xfrm>
                <a:off x="2423458" y="6191892"/>
                <a:ext cx="65160" cy="99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A92901F-B94F-E878-4C45-DB5C4474D76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14507" y="6182859"/>
                  <a:ext cx="82703" cy="11670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ED5A919C-11B4-E494-9C0F-5B01DB60D0BD}"/>
                  </a:ext>
                </a:extLst>
              </p14:cNvPr>
              <p14:cNvContentPartPr/>
              <p14:nvPr/>
            </p14:nvContentPartPr>
            <p14:xfrm>
              <a:off x="2389978" y="1142172"/>
              <a:ext cx="4545000" cy="12272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ED5A919C-11B4-E494-9C0F-5B01DB60D0B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385658" y="1137853"/>
                <a:ext cx="4553640" cy="1235877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B739A23-9DD4-F40C-1DEC-73F79CCE39C8}"/>
              </a:ext>
            </a:extLst>
          </p:cNvPr>
          <p:cNvGrpSpPr/>
          <p:nvPr/>
        </p:nvGrpSpPr>
        <p:grpSpPr>
          <a:xfrm>
            <a:off x="3023938" y="443772"/>
            <a:ext cx="2064600" cy="698400"/>
            <a:chOff x="3023938" y="443772"/>
            <a:chExt cx="2064600" cy="69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F13E26F-6A21-AB65-F77F-2BDBC5B97394}"/>
                    </a:ext>
                  </a:extLst>
                </p14:cNvPr>
                <p14:cNvContentPartPr/>
                <p14:nvPr/>
              </p14:nvContentPartPr>
              <p14:xfrm>
                <a:off x="3023938" y="602172"/>
                <a:ext cx="108720" cy="192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F13E26F-6A21-AB65-F77F-2BDBC5B9739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019604" y="597852"/>
                  <a:ext cx="117389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E2C32A8-CC4B-48FD-C216-B7205FCA247B}"/>
                    </a:ext>
                  </a:extLst>
                </p14:cNvPr>
                <p14:cNvContentPartPr/>
                <p14:nvPr/>
              </p14:nvContentPartPr>
              <p14:xfrm>
                <a:off x="3177298" y="678852"/>
                <a:ext cx="99000" cy="1116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E2C32A8-CC4B-48FD-C216-B7205FCA247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72978" y="674532"/>
                  <a:ext cx="107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67EF0FF-F62A-1591-B24D-716238A82478}"/>
                    </a:ext>
                  </a:extLst>
                </p14:cNvPr>
                <p14:cNvContentPartPr/>
                <p14:nvPr/>
              </p14:nvContentPartPr>
              <p14:xfrm>
                <a:off x="3311578" y="589572"/>
                <a:ext cx="30240" cy="1771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67EF0FF-F62A-1591-B24D-716238A8247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307206" y="585252"/>
                  <a:ext cx="38984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4BC4E32-B531-F41B-ED5E-570A2E98660C}"/>
                    </a:ext>
                  </a:extLst>
                </p14:cNvPr>
                <p14:cNvContentPartPr/>
                <p14:nvPr/>
              </p14:nvContentPartPr>
              <p14:xfrm>
                <a:off x="3284578" y="655452"/>
                <a:ext cx="64440" cy="136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4BC4E32-B531-F41B-ED5E-570A2E98660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80234" y="651132"/>
                  <a:ext cx="73129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D272C48-FD8B-F592-4CBE-066CE4C79012}"/>
                    </a:ext>
                  </a:extLst>
                </p14:cNvPr>
                <p14:cNvContentPartPr/>
                <p14:nvPr/>
              </p14:nvContentPartPr>
              <p14:xfrm>
                <a:off x="3415618" y="582372"/>
                <a:ext cx="17640" cy="185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D272C48-FD8B-F592-4CBE-066CE4C7901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11298" y="578052"/>
                  <a:ext cx="262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75411DA-03D3-BD9D-26EA-41052CEC57B7}"/>
                    </a:ext>
                  </a:extLst>
                </p14:cNvPr>
                <p14:cNvContentPartPr/>
                <p14:nvPr/>
              </p14:nvContentPartPr>
              <p14:xfrm>
                <a:off x="3402658" y="662652"/>
                <a:ext cx="82800" cy="129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75411DA-03D3-BD9D-26EA-41052CEC57B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98338" y="658332"/>
                  <a:ext cx="91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7C318EB-72B2-C720-CC04-6BA7CE35AA2B}"/>
                    </a:ext>
                  </a:extLst>
                </p14:cNvPr>
                <p14:cNvContentPartPr/>
                <p14:nvPr/>
              </p14:nvContentPartPr>
              <p14:xfrm>
                <a:off x="3569338" y="693972"/>
                <a:ext cx="89640" cy="774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7C318EB-72B2-C720-CC04-6BA7CE35AA2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65018" y="689652"/>
                  <a:ext cx="982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50B17A8-78FE-32B6-E080-3304586AAA3D}"/>
                    </a:ext>
                  </a:extLst>
                </p14:cNvPr>
                <p14:cNvContentPartPr/>
                <p14:nvPr/>
              </p14:nvContentPartPr>
              <p14:xfrm>
                <a:off x="3664738" y="701172"/>
                <a:ext cx="165960" cy="85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50B17A8-78FE-32B6-E080-3304586AAA3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660418" y="696852"/>
                  <a:ext cx="1746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23EFE88-F4EF-526C-69B6-C8DA32B147B2}"/>
                    </a:ext>
                  </a:extLst>
                </p14:cNvPr>
                <p14:cNvContentPartPr/>
                <p14:nvPr/>
              </p14:nvContentPartPr>
              <p14:xfrm>
                <a:off x="4113298" y="443772"/>
                <a:ext cx="39600" cy="3038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23EFE88-F4EF-526C-69B6-C8DA32B147B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08978" y="439452"/>
                  <a:ext cx="482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5E77645-A5F8-E826-D567-9D334499A61E}"/>
                    </a:ext>
                  </a:extLst>
                </p14:cNvPr>
                <p14:cNvContentPartPr/>
                <p14:nvPr/>
              </p14:nvContentPartPr>
              <p14:xfrm>
                <a:off x="4206538" y="659412"/>
                <a:ext cx="88200" cy="110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5E77645-A5F8-E826-D567-9D334499A61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02218" y="655106"/>
                  <a:ext cx="96840" cy="1187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A212B8E-5D6E-22E1-98AF-2DBB49B9F500}"/>
                    </a:ext>
                  </a:extLst>
                </p14:cNvPr>
                <p14:cNvContentPartPr/>
                <p14:nvPr/>
              </p14:nvContentPartPr>
              <p14:xfrm>
                <a:off x="4327858" y="640332"/>
                <a:ext cx="113400" cy="132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A212B8E-5D6E-22E1-98AF-2DBB49B9F50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323538" y="636012"/>
                  <a:ext cx="1220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D241775-9C60-990E-FA07-E9EAAB55714B}"/>
                    </a:ext>
                  </a:extLst>
                </p14:cNvPr>
                <p14:cNvContentPartPr/>
                <p14:nvPr/>
              </p14:nvContentPartPr>
              <p14:xfrm>
                <a:off x="4470058" y="661572"/>
                <a:ext cx="105120" cy="101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D241775-9C60-990E-FA07-E9EAAB55714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465753" y="657267"/>
                  <a:ext cx="113731" cy="1104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A567751-F920-C04F-23FD-105D53B54542}"/>
                    </a:ext>
                  </a:extLst>
                </p14:cNvPr>
                <p14:cNvContentPartPr/>
                <p14:nvPr/>
              </p14:nvContentPartPr>
              <p14:xfrm>
                <a:off x="4632418" y="501012"/>
                <a:ext cx="16200" cy="268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A567751-F920-C04F-23FD-105D53B5454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628098" y="496692"/>
                  <a:ext cx="248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AEAFA29-7F15-F87B-7BC5-7E7732A86F6F}"/>
                    </a:ext>
                  </a:extLst>
                </p14:cNvPr>
                <p14:cNvContentPartPr/>
                <p14:nvPr/>
              </p14:nvContentPartPr>
              <p14:xfrm>
                <a:off x="4292218" y="913572"/>
                <a:ext cx="101160" cy="203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AEAFA29-7F15-F87B-7BC5-7E7732A86F6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87898" y="909252"/>
                  <a:ext cx="109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04CA564-F5DA-4A68-0C99-C6D0AA2C4C86}"/>
                    </a:ext>
                  </a:extLst>
                </p14:cNvPr>
                <p14:cNvContentPartPr/>
                <p14:nvPr/>
              </p14:nvContentPartPr>
              <p14:xfrm>
                <a:off x="4272418" y="1046772"/>
                <a:ext cx="82800" cy="140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04CA564-F5DA-4A68-0C99-C6D0AA2C4C8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268098" y="1042452"/>
                  <a:ext cx="914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9E720EE-0420-A888-CE09-F051EB23EAE4}"/>
                    </a:ext>
                  </a:extLst>
                </p14:cNvPr>
                <p14:cNvContentPartPr/>
                <p14:nvPr/>
              </p14:nvContentPartPr>
              <p14:xfrm>
                <a:off x="4402738" y="1060092"/>
                <a:ext cx="20880" cy="820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9E720EE-0420-A888-CE09-F051EB23EAE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398342" y="1055791"/>
                  <a:ext cx="29672" cy="906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7040B77-3D17-FEEB-6DA6-39D2C88ABE3C}"/>
                    </a:ext>
                  </a:extLst>
                </p14:cNvPr>
                <p14:cNvContentPartPr/>
                <p14:nvPr/>
              </p14:nvContentPartPr>
              <p14:xfrm>
                <a:off x="4398778" y="1022292"/>
                <a:ext cx="5040" cy="10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7040B77-3D17-FEEB-6DA6-39D2C88ABE3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394458" y="1017972"/>
                  <a:ext cx="1368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3DB14DC-9989-A34B-C095-8445D698C918}"/>
                    </a:ext>
                  </a:extLst>
                </p14:cNvPr>
                <p14:cNvContentPartPr/>
                <p14:nvPr/>
              </p14:nvContentPartPr>
              <p14:xfrm>
                <a:off x="4549618" y="944172"/>
                <a:ext cx="5040" cy="1681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3DB14DC-9989-A34B-C095-8445D698C91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45586" y="939852"/>
                  <a:ext cx="13104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6AC0D1F-8E4F-98A9-737B-8E22601EDBB8}"/>
                    </a:ext>
                  </a:extLst>
                </p14:cNvPr>
                <p14:cNvContentPartPr/>
                <p14:nvPr/>
              </p14:nvContentPartPr>
              <p14:xfrm>
                <a:off x="4505698" y="1028772"/>
                <a:ext cx="98640" cy="27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6AC0D1F-8E4F-98A9-737B-8E22601EDBB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501378" y="1024452"/>
                  <a:ext cx="107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AD574FF-3DA6-3A38-F2DC-84503E3E99E2}"/>
                    </a:ext>
                  </a:extLst>
                </p14:cNvPr>
                <p14:cNvContentPartPr/>
                <p14:nvPr/>
              </p14:nvContentPartPr>
              <p14:xfrm>
                <a:off x="4681738" y="933012"/>
                <a:ext cx="15840" cy="1508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AD574FF-3DA6-3A38-F2DC-84503E3E99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677418" y="928692"/>
                  <a:ext cx="244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63C10C8-AA7E-A66F-A574-8249D6DA1A95}"/>
                    </a:ext>
                  </a:extLst>
                </p14:cNvPr>
                <p14:cNvContentPartPr/>
                <p14:nvPr/>
              </p14:nvContentPartPr>
              <p14:xfrm>
                <a:off x="4658698" y="984492"/>
                <a:ext cx="72360" cy="35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63C10C8-AA7E-A66F-A574-8249D6DA1A9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654378" y="980216"/>
                  <a:ext cx="81000" cy="438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25C8EE9-8FDD-92B9-548B-D13BB24F4007}"/>
                    </a:ext>
                  </a:extLst>
                </p14:cNvPr>
                <p14:cNvContentPartPr/>
                <p14:nvPr/>
              </p14:nvContentPartPr>
              <p14:xfrm>
                <a:off x="4780378" y="1015452"/>
                <a:ext cx="62280" cy="892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25C8EE9-8FDD-92B9-548B-D13BB24F400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76083" y="1011149"/>
                  <a:ext cx="70870" cy="978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FAACC89-064A-2F5F-7524-3B597D7E7306}"/>
                    </a:ext>
                  </a:extLst>
                </p14:cNvPr>
                <p14:cNvContentPartPr/>
                <p14:nvPr/>
              </p14:nvContentPartPr>
              <p14:xfrm>
                <a:off x="4945258" y="845172"/>
                <a:ext cx="143280" cy="2757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FAACC89-064A-2F5F-7524-3B597D7E730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40938" y="840852"/>
                  <a:ext cx="151920" cy="28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D55167-5D61-A63F-2F13-EB7F271B7C9C}"/>
              </a:ext>
            </a:extLst>
          </p:cNvPr>
          <p:cNvGrpSpPr/>
          <p:nvPr/>
        </p:nvGrpSpPr>
        <p:grpSpPr>
          <a:xfrm>
            <a:off x="1329418" y="2545452"/>
            <a:ext cx="1931040" cy="380520"/>
            <a:chOff x="1329418" y="2545452"/>
            <a:chExt cx="1931040" cy="38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D6AB766-311D-0ACF-5893-C5606AE81194}"/>
                    </a:ext>
                  </a:extLst>
                </p14:cNvPr>
                <p14:cNvContentPartPr/>
                <p14:nvPr/>
              </p14:nvContentPartPr>
              <p14:xfrm>
                <a:off x="1398538" y="2641932"/>
                <a:ext cx="153000" cy="136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D6AB766-311D-0ACF-5893-C5606AE8119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89538" y="2633292"/>
                  <a:ext cx="170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CB75C02-81CB-365F-CBC9-94C55DAA08D3}"/>
                    </a:ext>
                  </a:extLst>
                </p14:cNvPr>
                <p14:cNvContentPartPr/>
                <p14:nvPr/>
              </p14:nvContentPartPr>
              <p14:xfrm>
                <a:off x="1423018" y="2560572"/>
                <a:ext cx="104040" cy="365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CB75C02-81CB-365F-CBC9-94C55DAA08D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14018" y="2551572"/>
                  <a:ext cx="12168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4843D90-EE47-8F5B-78AA-E564E137711C}"/>
                    </a:ext>
                  </a:extLst>
                </p14:cNvPr>
                <p14:cNvContentPartPr/>
                <p14:nvPr/>
              </p14:nvContentPartPr>
              <p14:xfrm>
                <a:off x="1329418" y="2644452"/>
                <a:ext cx="273960" cy="58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843D90-EE47-8F5B-78AA-E564E137711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320778" y="2635452"/>
                  <a:ext cx="2916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56B30FE-19C4-4F69-44CE-F1F219F9929C}"/>
                    </a:ext>
                  </a:extLst>
                </p14:cNvPr>
                <p14:cNvContentPartPr/>
                <p14:nvPr/>
              </p14:nvContentPartPr>
              <p14:xfrm>
                <a:off x="1629658" y="2700612"/>
                <a:ext cx="120600" cy="119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56B30FE-19C4-4F69-44CE-F1F219F9929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620658" y="2691972"/>
                  <a:ext cx="138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98FD536-31B0-D369-E1FB-B9CA6B09EB2C}"/>
                    </a:ext>
                  </a:extLst>
                </p14:cNvPr>
                <p14:cNvContentPartPr/>
                <p14:nvPr/>
              </p14:nvContentPartPr>
              <p14:xfrm>
                <a:off x="1772938" y="2706012"/>
                <a:ext cx="108360" cy="97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98FD536-31B0-D369-E1FB-B9CA6B09EB2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763938" y="2697012"/>
                  <a:ext cx="1260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C0E2A0B-5454-8426-794A-4D13255F9747}"/>
                    </a:ext>
                  </a:extLst>
                </p14:cNvPr>
                <p14:cNvContentPartPr/>
                <p14:nvPr/>
              </p14:nvContentPartPr>
              <p14:xfrm>
                <a:off x="1928458" y="2691972"/>
                <a:ext cx="138240" cy="96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C0E2A0B-5454-8426-794A-4D13255F974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19818" y="2683332"/>
                  <a:ext cx="155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0356AE1-6557-4AF7-1C15-C457BA363845}"/>
                    </a:ext>
                  </a:extLst>
                </p14:cNvPr>
                <p14:cNvContentPartPr/>
                <p14:nvPr/>
              </p14:nvContentPartPr>
              <p14:xfrm>
                <a:off x="2108818" y="2671812"/>
                <a:ext cx="73440" cy="127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0356AE1-6557-4AF7-1C15-C457BA36384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099818" y="2663172"/>
                  <a:ext cx="91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2C67A0D-0C46-CF76-3E15-973E59A290B8}"/>
                    </a:ext>
                  </a:extLst>
                </p14:cNvPr>
                <p14:cNvContentPartPr/>
                <p14:nvPr/>
              </p14:nvContentPartPr>
              <p14:xfrm>
                <a:off x="2285578" y="2596572"/>
                <a:ext cx="59040" cy="245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2C67A0D-0C46-CF76-3E15-973E59A290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276578" y="2587932"/>
                  <a:ext cx="766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3F1D740-2321-BA52-30BC-272C6667CFD7}"/>
                    </a:ext>
                  </a:extLst>
                </p14:cNvPr>
                <p14:cNvContentPartPr/>
                <p14:nvPr/>
              </p14:nvContentPartPr>
              <p14:xfrm>
                <a:off x="2284138" y="2758572"/>
                <a:ext cx="80280" cy="20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3F1D740-2321-BA52-30BC-272C6667CFD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275138" y="2749932"/>
                  <a:ext cx="979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C8E9EFA-B07D-9300-358C-6943667E4504}"/>
                    </a:ext>
                  </a:extLst>
                </p14:cNvPr>
                <p14:cNvContentPartPr/>
                <p14:nvPr/>
              </p14:nvContentPartPr>
              <p14:xfrm>
                <a:off x="2454418" y="2731572"/>
                <a:ext cx="84600" cy="79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C8E9EFA-B07D-9300-358C-6943667E450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445418" y="2722932"/>
                  <a:ext cx="1022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1ED4482-DDD8-45F1-546C-E7A3D35E8176}"/>
                    </a:ext>
                  </a:extLst>
                </p14:cNvPr>
                <p14:cNvContentPartPr/>
                <p14:nvPr/>
              </p14:nvContentPartPr>
              <p14:xfrm>
                <a:off x="2560978" y="2691612"/>
                <a:ext cx="76320" cy="96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1ED4482-DDD8-45F1-546C-E7A3D35E817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552338" y="2682612"/>
                  <a:ext cx="939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58E1D6C-AC5E-7203-E2DC-445D43D4B9AE}"/>
                    </a:ext>
                  </a:extLst>
                </p14:cNvPr>
                <p14:cNvContentPartPr/>
                <p14:nvPr/>
              </p14:nvContentPartPr>
              <p14:xfrm>
                <a:off x="2671858" y="2656332"/>
                <a:ext cx="161640" cy="104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58E1D6C-AC5E-7203-E2DC-445D43D4B9A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662858" y="2647692"/>
                  <a:ext cx="1792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3F2B34A-2811-637C-3FE2-B0B6BEAB2271}"/>
                    </a:ext>
                  </a:extLst>
                </p14:cNvPr>
                <p14:cNvContentPartPr/>
                <p14:nvPr/>
              </p14:nvContentPartPr>
              <p14:xfrm>
                <a:off x="2904058" y="2656692"/>
                <a:ext cx="69120" cy="8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3F2B34A-2811-637C-3FE2-B0B6BEAB227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895058" y="2648052"/>
                  <a:ext cx="86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51784E3-49AB-CB4C-618A-CBC26231891C}"/>
                    </a:ext>
                  </a:extLst>
                </p14:cNvPr>
                <p14:cNvContentPartPr/>
                <p14:nvPr/>
              </p14:nvContentPartPr>
              <p14:xfrm>
                <a:off x="3127258" y="2545452"/>
                <a:ext cx="133200" cy="204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51784E3-49AB-CB4C-618A-CBC26231891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118618" y="2536452"/>
                  <a:ext cx="15084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66FB3D6-BC3A-E127-AA7A-8D0DDF6E5A9A}"/>
              </a:ext>
            </a:extLst>
          </p:cNvPr>
          <p:cNvGrpSpPr/>
          <p:nvPr/>
        </p:nvGrpSpPr>
        <p:grpSpPr>
          <a:xfrm>
            <a:off x="2192698" y="2915892"/>
            <a:ext cx="1037520" cy="280440"/>
            <a:chOff x="2192698" y="2915892"/>
            <a:chExt cx="1037520" cy="2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617F397-814E-B466-086C-15E04EB72751}"/>
                    </a:ext>
                  </a:extLst>
                </p14:cNvPr>
                <p14:cNvContentPartPr/>
                <p14:nvPr/>
              </p14:nvContentPartPr>
              <p14:xfrm>
                <a:off x="2192698" y="3076452"/>
                <a:ext cx="219960" cy="119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617F397-814E-B466-086C-15E04EB7275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184058" y="3067812"/>
                  <a:ext cx="237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F73AC41-BC71-7960-36F7-C05E204495CA}"/>
                    </a:ext>
                  </a:extLst>
                </p14:cNvPr>
                <p14:cNvContentPartPr/>
                <p14:nvPr/>
              </p14:nvContentPartPr>
              <p14:xfrm>
                <a:off x="2508058" y="3066012"/>
                <a:ext cx="129960" cy="90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F73AC41-BC71-7960-36F7-C05E204495C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499418" y="3057012"/>
                  <a:ext cx="1476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6DAB30-3834-8C3D-E0FC-90C8990D4746}"/>
                    </a:ext>
                  </a:extLst>
                </p14:cNvPr>
                <p14:cNvContentPartPr/>
                <p14:nvPr/>
              </p14:nvContentPartPr>
              <p14:xfrm>
                <a:off x="2750338" y="2915892"/>
                <a:ext cx="35280" cy="194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6DAB30-3834-8C3D-E0FC-90C8990D474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41338" y="2907252"/>
                  <a:ext cx="529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97C4EC4-548E-2A9F-9F8C-945D832F224F}"/>
                    </a:ext>
                  </a:extLst>
                </p14:cNvPr>
                <p14:cNvContentPartPr/>
                <p14:nvPr/>
              </p14:nvContentPartPr>
              <p14:xfrm>
                <a:off x="2690218" y="3024612"/>
                <a:ext cx="143280" cy="35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7C4EC4-548E-2A9F-9F8C-945D832F224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681578" y="3015972"/>
                  <a:ext cx="160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6DFF3DA-5FDC-33D4-155E-58D9848034FB}"/>
                    </a:ext>
                  </a:extLst>
                </p14:cNvPr>
                <p14:cNvContentPartPr/>
                <p14:nvPr/>
              </p14:nvContentPartPr>
              <p14:xfrm>
                <a:off x="2909818" y="3019212"/>
                <a:ext cx="101520" cy="73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6DFF3DA-5FDC-33D4-155E-58D9848034F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900818" y="3010572"/>
                  <a:ext cx="1191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E0486E1-E18B-4384-8BF3-79A5DEAD67F0}"/>
                    </a:ext>
                  </a:extLst>
                </p14:cNvPr>
                <p14:cNvContentPartPr/>
                <p14:nvPr/>
              </p14:nvContentPartPr>
              <p14:xfrm>
                <a:off x="3041938" y="3013812"/>
                <a:ext cx="13680" cy="39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E0486E1-E18B-4384-8BF3-79A5DEAD67F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032938" y="3005172"/>
                  <a:ext cx="313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78FEC9F-DF38-ACEF-BDF9-72796B0C0904}"/>
                    </a:ext>
                  </a:extLst>
                </p14:cNvPr>
                <p14:cNvContentPartPr/>
                <p14:nvPr/>
              </p14:nvContentPartPr>
              <p14:xfrm>
                <a:off x="3007738" y="2952612"/>
                <a:ext cx="1440" cy="4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8FEC9F-DF38-ACEF-BDF9-72796B0C090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998738" y="2943612"/>
                  <a:ext cx="190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85E7F4C-A55E-48D2-05AA-245DB8FA01A8}"/>
                    </a:ext>
                  </a:extLst>
                </p14:cNvPr>
                <p14:cNvContentPartPr/>
                <p14:nvPr/>
              </p14:nvContentPartPr>
              <p14:xfrm>
                <a:off x="3138418" y="2977092"/>
                <a:ext cx="91440" cy="81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85E7F4C-A55E-48D2-05AA-245DB8FA01A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129778" y="2968452"/>
                  <a:ext cx="1090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1FEF2D-4B15-0585-A7F7-291B44A7FFF8}"/>
                    </a:ext>
                  </a:extLst>
                </p14:cNvPr>
                <p14:cNvContentPartPr/>
                <p14:nvPr/>
              </p14:nvContentPartPr>
              <p14:xfrm>
                <a:off x="3140938" y="2964132"/>
                <a:ext cx="89280" cy="12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1FEF2D-4B15-0585-A7F7-291B44A7FFF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131938" y="2955132"/>
                  <a:ext cx="10692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F45CC98-304A-11C8-5B88-DBD84977C6D9}"/>
              </a:ext>
            </a:extLst>
          </p:cNvPr>
          <p:cNvGrpSpPr/>
          <p:nvPr/>
        </p:nvGrpSpPr>
        <p:grpSpPr>
          <a:xfrm>
            <a:off x="4076578" y="5042412"/>
            <a:ext cx="199440" cy="312840"/>
            <a:chOff x="4076578" y="5042412"/>
            <a:chExt cx="199440" cy="31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E331F95-8EB6-3DC2-0754-482FF788DEB7}"/>
                    </a:ext>
                  </a:extLst>
                </p14:cNvPr>
                <p14:cNvContentPartPr/>
                <p14:nvPr/>
              </p14:nvContentPartPr>
              <p14:xfrm>
                <a:off x="4076578" y="5100012"/>
                <a:ext cx="199440" cy="140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E331F95-8EB6-3DC2-0754-482FF788DEB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067578" y="5091372"/>
                  <a:ext cx="2170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E7CAF44-6069-9BEB-3918-FF1FE3279361}"/>
                    </a:ext>
                  </a:extLst>
                </p14:cNvPr>
                <p14:cNvContentPartPr/>
                <p14:nvPr/>
              </p14:nvContentPartPr>
              <p14:xfrm>
                <a:off x="4121218" y="5042412"/>
                <a:ext cx="106920" cy="312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E7CAF44-6069-9BEB-3918-FF1FE327936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112578" y="5033412"/>
                  <a:ext cx="124560" cy="33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87D1837-4B20-B99E-61C6-C71B58EDA2A4}"/>
              </a:ext>
            </a:extLst>
          </p:cNvPr>
          <p:cNvGrpSpPr/>
          <p:nvPr/>
        </p:nvGrpSpPr>
        <p:grpSpPr>
          <a:xfrm>
            <a:off x="4535938" y="5200092"/>
            <a:ext cx="663840" cy="923400"/>
            <a:chOff x="4535938" y="5200092"/>
            <a:chExt cx="663840" cy="92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0C70581-9356-601C-3BF3-ED36FFB4D519}"/>
                    </a:ext>
                  </a:extLst>
                </p14:cNvPr>
                <p14:cNvContentPartPr/>
                <p14:nvPr/>
              </p14:nvContentPartPr>
              <p14:xfrm>
                <a:off x="4602178" y="5218092"/>
                <a:ext cx="272160" cy="565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0C70581-9356-601C-3BF3-ED36FFB4D51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593178" y="5209452"/>
                  <a:ext cx="28980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25BF042-0BA9-5760-59D3-21D7B6618B57}"/>
                    </a:ext>
                  </a:extLst>
                </p14:cNvPr>
                <p14:cNvContentPartPr/>
                <p14:nvPr/>
              </p14:nvContentPartPr>
              <p14:xfrm>
                <a:off x="4535938" y="5200092"/>
                <a:ext cx="383040" cy="1782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25BF042-0BA9-5760-59D3-21D7B6618B5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527298" y="5191452"/>
                  <a:ext cx="4006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65411E1-A027-43CC-D351-9F551D642F4F}"/>
                    </a:ext>
                  </a:extLst>
                </p14:cNvPr>
                <p14:cNvContentPartPr/>
                <p14:nvPr/>
              </p14:nvContentPartPr>
              <p14:xfrm>
                <a:off x="5034538" y="5769252"/>
                <a:ext cx="165240" cy="354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65411E1-A027-43CC-D351-9F551D642F4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025538" y="5760252"/>
                  <a:ext cx="182880" cy="37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D4BEEF7-2B31-4AA3-D375-847A71AD052D}"/>
                  </a:ext>
                </a:extLst>
              </p14:cNvPr>
              <p14:cNvContentPartPr/>
              <p14:nvPr/>
            </p14:nvContentPartPr>
            <p14:xfrm>
              <a:off x="5417938" y="5922252"/>
              <a:ext cx="115920" cy="104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D4BEEF7-2B31-4AA3-D375-847A71AD052D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408938" y="5913252"/>
                <a:ext cx="13356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29AECEEE-392A-7590-4967-3F822EADDD1E}"/>
              </a:ext>
            </a:extLst>
          </p:cNvPr>
          <p:cNvGrpSpPr/>
          <p:nvPr/>
        </p:nvGrpSpPr>
        <p:grpSpPr>
          <a:xfrm>
            <a:off x="5744818" y="5690412"/>
            <a:ext cx="848520" cy="295560"/>
            <a:chOff x="5744818" y="5690412"/>
            <a:chExt cx="84852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5EFABF2-0570-B3E6-5965-A86830DA0CD1}"/>
                    </a:ext>
                  </a:extLst>
                </p14:cNvPr>
                <p14:cNvContentPartPr/>
                <p14:nvPr/>
              </p14:nvContentPartPr>
              <p14:xfrm>
                <a:off x="5744818" y="5844852"/>
                <a:ext cx="141840" cy="1411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5EFABF2-0570-B3E6-5965-A86830DA0CD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735818" y="5835852"/>
                  <a:ext cx="1594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4368CCF-963B-CA68-69F0-FE16E164642F}"/>
                    </a:ext>
                  </a:extLst>
                </p14:cNvPr>
                <p14:cNvContentPartPr/>
                <p14:nvPr/>
              </p14:nvContentPartPr>
              <p14:xfrm>
                <a:off x="5930218" y="5841612"/>
                <a:ext cx="123480" cy="102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4368CCF-963B-CA68-69F0-FE16E164642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921578" y="5832972"/>
                  <a:ext cx="1411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B179F88-7125-ACC2-1329-34AF1D97B23F}"/>
                    </a:ext>
                  </a:extLst>
                </p14:cNvPr>
                <p14:cNvContentPartPr/>
                <p14:nvPr/>
              </p14:nvContentPartPr>
              <p14:xfrm>
                <a:off x="6089338" y="5834052"/>
                <a:ext cx="153360" cy="928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B179F88-7125-ACC2-1329-34AF1D97B23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80338" y="5825412"/>
                  <a:ext cx="171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D362313-177A-EEBF-A3D1-B7659D3AA81F}"/>
                    </a:ext>
                  </a:extLst>
                </p14:cNvPr>
                <p14:cNvContentPartPr/>
                <p14:nvPr/>
              </p14:nvContentPartPr>
              <p14:xfrm>
                <a:off x="6304978" y="5690412"/>
                <a:ext cx="96840" cy="225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D362313-177A-EEBF-A3D1-B7659D3AA81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295978" y="5681412"/>
                  <a:ext cx="1144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6467F21-E24F-0573-FC4B-611C4E7E65ED}"/>
                    </a:ext>
                  </a:extLst>
                </p14:cNvPr>
                <p14:cNvContentPartPr/>
                <p14:nvPr/>
              </p14:nvContentPartPr>
              <p14:xfrm>
                <a:off x="6421618" y="5792652"/>
                <a:ext cx="103680" cy="1166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6467F21-E24F-0573-FC4B-611C4E7E65E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412618" y="5784012"/>
                  <a:ext cx="1213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8CF0BBB-34E3-54E7-8928-C10B1A1C9984}"/>
                    </a:ext>
                  </a:extLst>
                </p14:cNvPr>
                <p14:cNvContentPartPr/>
                <p14:nvPr/>
              </p14:nvContentPartPr>
              <p14:xfrm>
                <a:off x="6529618" y="5762412"/>
                <a:ext cx="63720" cy="1130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8CF0BBB-34E3-54E7-8928-C10B1A1C998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520978" y="5753772"/>
                  <a:ext cx="8136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6CD0542-2E42-96CE-8745-8FA678585E45}"/>
              </a:ext>
            </a:extLst>
          </p:cNvPr>
          <p:cNvGrpSpPr/>
          <p:nvPr/>
        </p:nvGrpSpPr>
        <p:grpSpPr>
          <a:xfrm>
            <a:off x="6798538" y="5592852"/>
            <a:ext cx="255240" cy="237240"/>
            <a:chOff x="6798538" y="5592852"/>
            <a:chExt cx="25524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F4E5101-8B97-93EC-20EE-DFAA56F6F257}"/>
                    </a:ext>
                  </a:extLst>
                </p14:cNvPr>
                <p14:cNvContentPartPr/>
                <p14:nvPr/>
              </p14:nvContentPartPr>
              <p14:xfrm>
                <a:off x="6798538" y="5726772"/>
                <a:ext cx="52560" cy="1033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F4E5101-8B97-93EC-20EE-DFAA56F6F25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789538" y="5717772"/>
                  <a:ext cx="70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F8F4FC6-A871-3A7C-D2EF-221F4F33E2FE}"/>
                    </a:ext>
                  </a:extLst>
                </p14:cNvPr>
                <p14:cNvContentPartPr/>
                <p14:nvPr/>
              </p14:nvContentPartPr>
              <p14:xfrm>
                <a:off x="6980698" y="5592852"/>
                <a:ext cx="55080" cy="236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F8F4FC6-A871-3A7C-D2EF-221F4F33E2F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971698" y="5583852"/>
                  <a:ext cx="727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B2573E8-F5DC-477A-7BE8-F72CC5A41315}"/>
                    </a:ext>
                  </a:extLst>
                </p14:cNvPr>
                <p14:cNvContentPartPr/>
                <p14:nvPr/>
              </p14:nvContentPartPr>
              <p14:xfrm>
                <a:off x="6929578" y="5729292"/>
                <a:ext cx="124200" cy="604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B2573E8-F5DC-477A-7BE8-F72CC5A4131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920578" y="5720652"/>
                  <a:ext cx="14184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CE81282-82CD-3D46-9C0E-AB4A318405E3}"/>
              </a:ext>
            </a:extLst>
          </p:cNvPr>
          <p:cNvGrpSpPr/>
          <p:nvPr/>
        </p:nvGrpSpPr>
        <p:grpSpPr>
          <a:xfrm>
            <a:off x="5860738" y="6273612"/>
            <a:ext cx="896760" cy="245880"/>
            <a:chOff x="5860738" y="6273612"/>
            <a:chExt cx="8967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9FF776D-A5CC-E9A6-6420-C636CA16690D}"/>
                    </a:ext>
                  </a:extLst>
                </p14:cNvPr>
                <p14:cNvContentPartPr/>
                <p14:nvPr/>
              </p14:nvContentPartPr>
              <p14:xfrm>
                <a:off x="5860738" y="6293772"/>
                <a:ext cx="130320" cy="2257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9FF776D-A5CC-E9A6-6420-C636CA16690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851738" y="6284772"/>
                  <a:ext cx="1479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F5AAC18-82E9-B3CA-E84D-44CD9E85E16A}"/>
                    </a:ext>
                  </a:extLst>
                </p14:cNvPr>
                <p14:cNvContentPartPr/>
                <p14:nvPr/>
              </p14:nvContentPartPr>
              <p14:xfrm>
                <a:off x="6057298" y="6396732"/>
                <a:ext cx="94320" cy="792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F5AAC18-82E9-B3CA-E84D-44CD9E85E16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048658" y="6387732"/>
                  <a:ext cx="1119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12CFF9-153B-07EB-47EE-DCA6D57430AF}"/>
                    </a:ext>
                  </a:extLst>
                </p14:cNvPr>
                <p14:cNvContentPartPr/>
                <p14:nvPr/>
              </p14:nvContentPartPr>
              <p14:xfrm>
                <a:off x="6223978" y="6289452"/>
                <a:ext cx="34920" cy="177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12CFF9-153B-07EB-47EE-DCA6D57430A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214978" y="6280812"/>
                  <a:ext cx="525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81DB243-1FE9-E3B8-408A-71702B796592}"/>
                    </a:ext>
                  </a:extLst>
                </p14:cNvPr>
                <p14:cNvContentPartPr/>
                <p14:nvPr/>
              </p14:nvContentPartPr>
              <p14:xfrm>
                <a:off x="6176818" y="6358212"/>
                <a:ext cx="118800" cy="612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81DB243-1FE9-E3B8-408A-71702B79659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167818" y="6349212"/>
                  <a:ext cx="136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6036B3F-DBE8-95C0-DD5D-AC68835D0D0F}"/>
                    </a:ext>
                  </a:extLst>
                </p14:cNvPr>
                <p14:cNvContentPartPr/>
                <p14:nvPr/>
              </p14:nvContentPartPr>
              <p14:xfrm>
                <a:off x="6364378" y="6273612"/>
                <a:ext cx="33840" cy="165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6036B3F-DBE8-95C0-DD5D-AC68835D0D0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355738" y="6264612"/>
                  <a:ext cx="514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50DDBE9-C3FA-5C8E-459C-E7206CD662D5}"/>
                    </a:ext>
                  </a:extLst>
                </p14:cNvPr>
                <p14:cNvContentPartPr/>
                <p14:nvPr/>
              </p14:nvContentPartPr>
              <p14:xfrm>
                <a:off x="6356818" y="6356052"/>
                <a:ext cx="77040" cy="27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50DDBE9-C3FA-5C8E-459C-E7206CD662D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348178" y="6347052"/>
                  <a:ext cx="946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6053C17-5F83-7E36-5928-0CF108B8A687}"/>
                    </a:ext>
                  </a:extLst>
                </p14:cNvPr>
                <p14:cNvContentPartPr/>
                <p14:nvPr/>
              </p14:nvContentPartPr>
              <p14:xfrm>
                <a:off x="6551938" y="6387732"/>
                <a:ext cx="45360" cy="669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6053C17-5F83-7E36-5928-0CF108B8A68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543298" y="6378732"/>
                  <a:ext cx="630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35E6B02-9AC5-7E16-4102-4FC7C4943BB4}"/>
                    </a:ext>
                  </a:extLst>
                </p14:cNvPr>
                <p14:cNvContentPartPr/>
                <p14:nvPr/>
              </p14:nvContentPartPr>
              <p14:xfrm>
                <a:off x="6618898" y="6371172"/>
                <a:ext cx="138600" cy="630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35E6B02-9AC5-7E16-4102-4FC7C4943BB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609898" y="6362532"/>
                  <a:ext cx="15624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DD67240F-599A-C4C8-1BEC-64012FBA0159}"/>
              </a:ext>
            </a:extLst>
          </p:cNvPr>
          <p:cNvGrpSpPr/>
          <p:nvPr/>
        </p:nvGrpSpPr>
        <p:grpSpPr>
          <a:xfrm>
            <a:off x="6980338" y="6100092"/>
            <a:ext cx="322560" cy="219240"/>
            <a:chOff x="6980338" y="6100092"/>
            <a:chExt cx="32256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C15BE95-1869-1F71-54E3-2CD3B59755AD}"/>
                    </a:ext>
                  </a:extLst>
                </p14:cNvPr>
                <p14:cNvContentPartPr/>
                <p14:nvPr/>
              </p14:nvContentPartPr>
              <p14:xfrm>
                <a:off x="7010938" y="6100092"/>
                <a:ext cx="100800" cy="219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C15BE95-1869-1F71-54E3-2CD3B59755A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002298" y="6091452"/>
                  <a:ext cx="1184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8DF3550-911F-8755-0A3A-9F3566E7CE0D}"/>
                    </a:ext>
                  </a:extLst>
                </p14:cNvPr>
                <p14:cNvContentPartPr/>
                <p14:nvPr/>
              </p14:nvContentPartPr>
              <p14:xfrm>
                <a:off x="6980338" y="6208452"/>
                <a:ext cx="78120" cy="360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8DF3550-911F-8755-0A3A-9F3566E7CE0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971338" y="6199452"/>
                  <a:ext cx="957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1651120-E704-D128-7CF7-EC0A4975804F}"/>
                    </a:ext>
                  </a:extLst>
                </p14:cNvPr>
                <p14:cNvContentPartPr/>
                <p14:nvPr/>
              </p14:nvContentPartPr>
              <p14:xfrm>
                <a:off x="7217938" y="6154452"/>
                <a:ext cx="84960" cy="1436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1651120-E704-D128-7CF7-EC0A4975804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208938" y="6145812"/>
                  <a:ext cx="102600" cy="161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0543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AC5DB4E-3855-2A55-E88A-BCE00EA48BC4}"/>
              </a:ext>
            </a:extLst>
          </p:cNvPr>
          <p:cNvGrpSpPr/>
          <p:nvPr/>
        </p:nvGrpSpPr>
        <p:grpSpPr>
          <a:xfrm>
            <a:off x="3734218" y="1992132"/>
            <a:ext cx="4258080" cy="898560"/>
            <a:chOff x="3734218" y="1992132"/>
            <a:chExt cx="4258080" cy="89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3CCF33B-1235-D799-2207-680370550895}"/>
                    </a:ext>
                  </a:extLst>
                </p14:cNvPr>
                <p14:cNvContentPartPr/>
                <p14:nvPr/>
              </p14:nvContentPartPr>
              <p14:xfrm>
                <a:off x="3778498" y="2114892"/>
                <a:ext cx="27000" cy="775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3CCF33B-1235-D799-2207-68037055089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69498" y="2105896"/>
                  <a:ext cx="44640" cy="793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7A654A1-BDB0-240A-4261-087A262C7CB0}"/>
                    </a:ext>
                  </a:extLst>
                </p14:cNvPr>
                <p14:cNvContentPartPr/>
                <p14:nvPr/>
              </p14:nvContentPartPr>
              <p14:xfrm>
                <a:off x="3734218" y="1992132"/>
                <a:ext cx="2443680" cy="887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7A654A1-BDB0-240A-4261-087A262C7C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25218" y="1983132"/>
                  <a:ext cx="2461320" cy="90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5713EB5-D21D-1DEF-1C75-7509C757E7F9}"/>
                    </a:ext>
                  </a:extLst>
                </p14:cNvPr>
                <p14:cNvContentPartPr/>
                <p14:nvPr/>
              </p14:nvContentPartPr>
              <p14:xfrm>
                <a:off x="4660138" y="2423412"/>
                <a:ext cx="254880" cy="220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5713EB5-D21D-1DEF-1C75-7509C757E7F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51138" y="2414412"/>
                  <a:ext cx="2725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46EE4AD-92BD-8156-E35A-760130FB0A10}"/>
                    </a:ext>
                  </a:extLst>
                </p14:cNvPr>
                <p14:cNvContentPartPr/>
                <p14:nvPr/>
              </p14:nvContentPartPr>
              <p14:xfrm>
                <a:off x="6241978" y="2357532"/>
                <a:ext cx="1750320" cy="105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46EE4AD-92BD-8156-E35A-760130FB0A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32978" y="2348532"/>
                  <a:ext cx="176796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7997B978-AFBA-A843-5E8C-16BFAF550217}"/>
              </a:ext>
            </a:extLst>
          </p:cNvPr>
          <p:cNvGrpSpPr/>
          <p:nvPr/>
        </p:nvGrpSpPr>
        <p:grpSpPr>
          <a:xfrm>
            <a:off x="-31742" y="3550932"/>
            <a:ext cx="527760" cy="2408400"/>
            <a:chOff x="-31742" y="3550932"/>
            <a:chExt cx="527760" cy="240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FF58A15E-67B6-B349-1B4B-A1435EC93115}"/>
                    </a:ext>
                  </a:extLst>
                </p14:cNvPr>
                <p14:cNvContentPartPr/>
                <p14:nvPr/>
              </p14:nvContentPartPr>
              <p14:xfrm>
                <a:off x="491698" y="3550932"/>
                <a:ext cx="4320" cy="18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FF58A15E-67B6-B349-1B4B-A1435EC931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4811" y="3535452"/>
                  <a:ext cx="37702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FBECB0CA-92D8-F32B-AA5F-6F13F4A78975}"/>
                    </a:ext>
                  </a:extLst>
                </p14:cNvPr>
                <p14:cNvContentPartPr/>
                <p14:nvPr/>
              </p14:nvContentPartPr>
              <p14:xfrm>
                <a:off x="-31742" y="5874732"/>
                <a:ext cx="42120" cy="846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FBECB0CA-92D8-F32B-AA5F-6F13F4A7897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-47222" y="5859252"/>
                  <a:ext cx="72720" cy="11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E6200A3A-FBF9-9215-7026-A95F5842FC39}"/>
                  </a:ext>
                </a:extLst>
              </p14:cNvPr>
              <p14:cNvContentPartPr/>
              <p14:nvPr/>
            </p14:nvContentPartPr>
            <p14:xfrm>
              <a:off x="2963818" y="1397052"/>
              <a:ext cx="4162320" cy="102024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E6200A3A-FBF9-9215-7026-A95F5842FC3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56259" y="1389492"/>
                <a:ext cx="4177439" cy="103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4" name="Group 343">
            <a:extLst>
              <a:ext uri="{FF2B5EF4-FFF2-40B4-BE49-F238E27FC236}">
                <a16:creationId xmlns:a16="http://schemas.microsoft.com/office/drawing/2014/main" id="{5C019C91-7BC7-BAD5-3857-C410427236E5}"/>
              </a:ext>
            </a:extLst>
          </p:cNvPr>
          <p:cNvGrpSpPr/>
          <p:nvPr/>
        </p:nvGrpSpPr>
        <p:grpSpPr>
          <a:xfrm>
            <a:off x="2942218" y="-108"/>
            <a:ext cx="1146600" cy="998640"/>
            <a:chOff x="2942218" y="-108"/>
            <a:chExt cx="1146600" cy="99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BA482721-77A8-2565-1525-B993F30E5704}"/>
                    </a:ext>
                  </a:extLst>
                </p14:cNvPr>
                <p14:cNvContentPartPr/>
                <p14:nvPr/>
              </p14:nvContentPartPr>
              <p14:xfrm>
                <a:off x="2942218" y="294012"/>
                <a:ext cx="284400" cy="7045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BA482721-77A8-2565-1525-B993F30E570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34658" y="286452"/>
                  <a:ext cx="29952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FB27515C-D0C3-4056-F263-0F3388106440}"/>
                    </a:ext>
                  </a:extLst>
                </p14:cNvPr>
                <p14:cNvContentPartPr/>
                <p14:nvPr/>
              </p14:nvContentPartPr>
              <p14:xfrm>
                <a:off x="3415618" y="157572"/>
                <a:ext cx="147600" cy="2113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FB27515C-D0C3-4056-F263-0F338810644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08040" y="150012"/>
                  <a:ext cx="162757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8EE7FAAE-115D-1AA5-7481-16EFBAC8E423}"/>
                    </a:ext>
                  </a:extLst>
                </p14:cNvPr>
                <p14:cNvContentPartPr/>
                <p14:nvPr/>
              </p14:nvContentPartPr>
              <p14:xfrm>
                <a:off x="3520738" y="-108"/>
                <a:ext cx="87840" cy="633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8EE7FAAE-115D-1AA5-7481-16EFBAC8E42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13178" y="-7668"/>
                  <a:ext cx="1029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41985FF1-3D85-A36A-F295-141ECE0A5EF9}"/>
                    </a:ext>
                  </a:extLst>
                </p14:cNvPr>
                <p14:cNvContentPartPr/>
                <p14:nvPr/>
              </p14:nvContentPartPr>
              <p14:xfrm>
                <a:off x="3688858" y="304452"/>
                <a:ext cx="115920" cy="15804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41985FF1-3D85-A36A-F295-141ECE0A5EF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81298" y="296892"/>
                  <a:ext cx="131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5037E457-A684-C37E-CF3F-E54B4B6EE814}"/>
                    </a:ext>
                  </a:extLst>
                </p14:cNvPr>
                <p14:cNvContentPartPr/>
                <p14:nvPr/>
              </p14:nvContentPartPr>
              <p14:xfrm>
                <a:off x="3720538" y="392292"/>
                <a:ext cx="39600" cy="2808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5037E457-A684-C37E-CF3F-E54B4B6EE8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12978" y="384732"/>
                  <a:ext cx="547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BCC36FC7-34CA-4AE0-E8D9-24A46A090749}"/>
                    </a:ext>
                  </a:extLst>
                </p14:cNvPr>
                <p14:cNvContentPartPr/>
                <p14:nvPr/>
              </p14:nvContentPartPr>
              <p14:xfrm>
                <a:off x="3846538" y="294012"/>
                <a:ext cx="95040" cy="11592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BCC36FC7-34CA-4AE0-E8D9-24A46A09074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38949" y="286452"/>
                  <a:ext cx="110217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685B712F-1EDC-4FB4-465E-C062FC72CCF3}"/>
                    </a:ext>
                  </a:extLst>
                </p14:cNvPr>
                <p14:cNvContentPartPr/>
                <p14:nvPr/>
              </p14:nvContentPartPr>
              <p14:xfrm>
                <a:off x="3878218" y="357012"/>
                <a:ext cx="32040" cy="212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685B712F-1EDC-4FB4-465E-C062FC72CCF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70658" y="349452"/>
                  <a:ext cx="471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36E1DA0D-4B4E-1848-02D3-EA0F9BE95650}"/>
                    </a:ext>
                  </a:extLst>
                </p14:cNvPr>
                <p14:cNvContentPartPr/>
                <p14:nvPr/>
              </p14:nvContentPartPr>
              <p14:xfrm>
                <a:off x="4070818" y="288252"/>
                <a:ext cx="18000" cy="8892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36E1DA0D-4B4E-1848-02D3-EA0F9BE9565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63258" y="280692"/>
                  <a:ext cx="3312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067E73AD-BA93-BE29-47F8-3167C731A7E1}"/>
              </a:ext>
            </a:extLst>
          </p:cNvPr>
          <p:cNvGrpSpPr/>
          <p:nvPr/>
        </p:nvGrpSpPr>
        <p:grpSpPr>
          <a:xfrm>
            <a:off x="4336138" y="-63108"/>
            <a:ext cx="1434240" cy="504720"/>
            <a:chOff x="4336138" y="-63108"/>
            <a:chExt cx="1434240" cy="50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3E0F0F9D-91D8-C827-BD13-BF26FE6547D1}"/>
                    </a:ext>
                  </a:extLst>
                </p14:cNvPr>
                <p14:cNvContentPartPr/>
                <p14:nvPr/>
              </p14:nvContentPartPr>
              <p14:xfrm>
                <a:off x="4336138" y="115452"/>
                <a:ext cx="162360" cy="23148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3E0F0F9D-91D8-C827-BD13-BF26FE6547D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28578" y="107904"/>
                  <a:ext cx="177480" cy="2465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91870C3-083B-5FD3-8D5A-EBC8281AC529}"/>
                    </a:ext>
                  </a:extLst>
                </p14:cNvPr>
                <p14:cNvContentPartPr/>
                <p14:nvPr/>
              </p14:nvContentPartPr>
              <p14:xfrm>
                <a:off x="4477258" y="-47988"/>
                <a:ext cx="89280" cy="799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91870C3-083B-5FD3-8D5A-EBC8281AC52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69698" y="-55548"/>
                  <a:ext cx="104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7A354BFE-1E68-D0B8-B185-AEECD3C1063F}"/>
                    </a:ext>
                  </a:extLst>
                </p14:cNvPr>
                <p14:cNvContentPartPr/>
                <p14:nvPr/>
              </p14:nvContentPartPr>
              <p14:xfrm>
                <a:off x="4540258" y="325692"/>
                <a:ext cx="105480" cy="11592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7A354BFE-1E68-D0B8-B185-AEECD3C1063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32698" y="318155"/>
                  <a:ext cx="120600" cy="1309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B98DAA4F-27BE-D757-A21F-1DEB667F948D}"/>
                    </a:ext>
                  </a:extLst>
                </p14:cNvPr>
                <p14:cNvContentPartPr/>
                <p14:nvPr/>
              </p14:nvContentPartPr>
              <p14:xfrm>
                <a:off x="4582378" y="384012"/>
                <a:ext cx="26640" cy="154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B98DAA4F-27BE-D757-A21F-1DEB667F948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74919" y="376452"/>
                  <a:ext cx="41558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30510775-F3D4-DBC6-BAD2-FE5B4630DB44}"/>
                    </a:ext>
                  </a:extLst>
                </p14:cNvPr>
                <p14:cNvContentPartPr/>
                <p14:nvPr/>
              </p14:nvContentPartPr>
              <p14:xfrm>
                <a:off x="4716298" y="273132"/>
                <a:ext cx="150480" cy="11592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30510775-F3D4-DBC6-BAD2-FE5B4630DB4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08738" y="265595"/>
                  <a:ext cx="165600" cy="1309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744356F0-CA78-1C00-B413-BC8E82BAD304}"/>
                    </a:ext>
                  </a:extLst>
                </p14:cNvPr>
                <p14:cNvContentPartPr/>
                <p14:nvPr/>
              </p14:nvContentPartPr>
              <p14:xfrm>
                <a:off x="4992058" y="315252"/>
                <a:ext cx="21240" cy="709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744356F0-CA78-1C00-B413-BC8E82BAD30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84498" y="307692"/>
                  <a:ext cx="36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B9603CFF-4787-4D2B-7B61-5C69660D5938}"/>
                    </a:ext>
                  </a:extLst>
                </p14:cNvPr>
                <p14:cNvContentPartPr/>
                <p14:nvPr/>
              </p14:nvContentPartPr>
              <p14:xfrm>
                <a:off x="5096098" y="157572"/>
                <a:ext cx="117360" cy="20736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B9603CFF-4787-4D2B-7B61-5C69660D593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88538" y="150025"/>
                  <a:ext cx="132480" cy="2224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ED3BF4BC-1980-17F8-DF5D-68664DC1F558}"/>
                    </a:ext>
                  </a:extLst>
                </p14:cNvPr>
                <p14:cNvContentPartPr/>
                <p14:nvPr/>
              </p14:nvContentPartPr>
              <p14:xfrm>
                <a:off x="5154418" y="-63108"/>
                <a:ext cx="86040" cy="738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ED3BF4BC-1980-17F8-DF5D-68664DC1F55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46858" y="-70668"/>
                  <a:ext cx="1011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19BB03B0-C540-6045-37B8-EDD182FE675D}"/>
                    </a:ext>
                  </a:extLst>
                </p14:cNvPr>
                <p14:cNvContentPartPr/>
                <p14:nvPr/>
              </p14:nvContentPartPr>
              <p14:xfrm>
                <a:off x="5333338" y="199692"/>
                <a:ext cx="90360" cy="15804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19BB03B0-C540-6045-37B8-EDD182FE675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25778" y="192132"/>
                  <a:ext cx="1054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B4963C57-E6C1-616F-3CC1-513A62221FB7}"/>
                    </a:ext>
                  </a:extLst>
                </p14:cNvPr>
                <p14:cNvContentPartPr/>
                <p14:nvPr/>
              </p14:nvContentPartPr>
              <p14:xfrm>
                <a:off x="5532778" y="220572"/>
                <a:ext cx="69120" cy="1159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B4963C57-E6C1-616F-3CC1-513A62221FB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25218" y="213012"/>
                  <a:ext cx="842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9954805F-7C87-A9FF-FF36-0BD90D31EF4F}"/>
                    </a:ext>
                  </a:extLst>
                </p14:cNvPr>
                <p14:cNvContentPartPr/>
                <p14:nvPr/>
              </p14:nvContentPartPr>
              <p14:xfrm>
                <a:off x="5532778" y="304452"/>
                <a:ext cx="42480" cy="316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9954805F-7C87-A9FF-FF36-0BD90D31EF4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25218" y="296892"/>
                  <a:ext cx="57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15DF241-27D0-B77B-1241-2132D5CFE474}"/>
                    </a:ext>
                  </a:extLst>
                </p14:cNvPr>
                <p14:cNvContentPartPr/>
                <p14:nvPr/>
              </p14:nvContentPartPr>
              <p14:xfrm>
                <a:off x="5708098" y="210132"/>
                <a:ext cx="62280" cy="1206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15DF241-27D0-B77B-1241-2132D5CFE47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00538" y="202572"/>
                  <a:ext cx="7740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36935265-778F-9A2F-1B62-51E8E330331F}"/>
              </a:ext>
            </a:extLst>
          </p:cNvPr>
          <p:cNvGrpSpPr/>
          <p:nvPr/>
        </p:nvGrpSpPr>
        <p:grpSpPr>
          <a:xfrm>
            <a:off x="6003298" y="-210348"/>
            <a:ext cx="1580760" cy="1053000"/>
            <a:chOff x="6003298" y="-210348"/>
            <a:chExt cx="1580760" cy="10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DE5995D4-92B0-EEED-0B8F-87D9D44B06F5}"/>
                    </a:ext>
                  </a:extLst>
                </p14:cNvPr>
                <p14:cNvContentPartPr/>
                <p14:nvPr/>
              </p14:nvContentPartPr>
              <p14:xfrm>
                <a:off x="6003298" y="73332"/>
                <a:ext cx="176760" cy="29448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DE5995D4-92B0-EEED-0B8F-87D9D44B06F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95738" y="65772"/>
                  <a:ext cx="1918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3F8BF569-0F23-8E27-467C-BD4AB8C862BC}"/>
                    </a:ext>
                  </a:extLst>
                </p14:cNvPr>
                <p14:cNvContentPartPr/>
                <p14:nvPr/>
              </p14:nvContentPartPr>
              <p14:xfrm>
                <a:off x="6110938" y="-136908"/>
                <a:ext cx="132480" cy="1105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3F8BF569-0F23-8E27-467C-BD4AB8C862B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03357" y="-144468"/>
                  <a:ext cx="147641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2D3581E4-BEE3-D218-56C7-7815359314F2}"/>
                    </a:ext>
                  </a:extLst>
                </p14:cNvPr>
                <p14:cNvContentPartPr/>
                <p14:nvPr/>
              </p14:nvContentPartPr>
              <p14:xfrm>
                <a:off x="6277258" y="172692"/>
                <a:ext cx="134280" cy="1681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2D3581E4-BEE3-D218-56C7-7815359314F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69698" y="165132"/>
                  <a:ext cx="1494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A420DCC0-93FB-77EC-7056-72D6F15BF646}"/>
                    </a:ext>
                  </a:extLst>
                </p14:cNvPr>
                <p14:cNvContentPartPr/>
                <p14:nvPr/>
              </p14:nvContentPartPr>
              <p14:xfrm>
                <a:off x="6445738" y="136332"/>
                <a:ext cx="155160" cy="1684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A420DCC0-93FB-77EC-7056-72D6F15BF64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38178" y="128772"/>
                  <a:ext cx="170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196F572E-06B5-4F88-1F7E-76FBC000352F}"/>
                    </a:ext>
                  </a:extLst>
                </p14:cNvPr>
                <p14:cNvContentPartPr/>
                <p14:nvPr/>
              </p14:nvContentPartPr>
              <p14:xfrm>
                <a:off x="6642298" y="-210348"/>
                <a:ext cx="241920" cy="79128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196F572E-06B5-4F88-1F7E-76FBC000352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34738" y="-217905"/>
                  <a:ext cx="257040" cy="806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0DF780B2-D71F-5972-780C-2F8073F03619}"/>
                    </a:ext>
                  </a:extLst>
                </p14:cNvPr>
                <p14:cNvContentPartPr/>
                <p14:nvPr/>
              </p14:nvContentPartPr>
              <p14:xfrm>
                <a:off x="7073218" y="661932"/>
                <a:ext cx="32040" cy="1789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0DF780B2-D71F-5972-780C-2F8073F036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65572" y="654372"/>
                  <a:ext cx="47332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53F498D8-4539-5BF4-5FC0-9123225831C4}"/>
                    </a:ext>
                  </a:extLst>
                </p14:cNvPr>
                <p14:cNvContentPartPr/>
                <p14:nvPr/>
              </p14:nvContentPartPr>
              <p14:xfrm>
                <a:off x="7025338" y="777492"/>
                <a:ext cx="36000" cy="212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53F498D8-4539-5BF4-5FC0-9123225831C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17778" y="769932"/>
                  <a:ext cx="51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CBD80079-F9AF-5699-7EB9-66E0A3C63D78}"/>
                    </a:ext>
                  </a:extLst>
                </p14:cNvPr>
                <p14:cNvContentPartPr/>
                <p14:nvPr/>
              </p14:nvContentPartPr>
              <p14:xfrm>
                <a:off x="7158178" y="704052"/>
                <a:ext cx="57960" cy="12096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CBD80079-F9AF-5699-7EB9-66E0A3C63D7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50571" y="696492"/>
                  <a:ext cx="73175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71C8AA8F-9DBF-16C6-C3A4-68B15AE9EED4}"/>
                    </a:ext>
                  </a:extLst>
                </p14:cNvPr>
                <p14:cNvContentPartPr/>
                <p14:nvPr/>
              </p14:nvContentPartPr>
              <p14:xfrm>
                <a:off x="7267258" y="683172"/>
                <a:ext cx="128160" cy="1288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71C8AA8F-9DBF-16C6-C3A4-68B15AE9EED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59698" y="675612"/>
                  <a:ext cx="1432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DA8706B6-321B-656F-D242-7EA903507B1D}"/>
                    </a:ext>
                  </a:extLst>
                </p14:cNvPr>
                <p14:cNvContentPartPr/>
                <p14:nvPr/>
              </p14:nvContentPartPr>
              <p14:xfrm>
                <a:off x="7283818" y="693612"/>
                <a:ext cx="115560" cy="1213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DA8706B6-321B-656F-D242-7EA903507B1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76281" y="686052"/>
                  <a:ext cx="130633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FBF2F7D0-E6BE-3952-78C5-0803A6DE04E4}"/>
                    </a:ext>
                  </a:extLst>
                </p14:cNvPr>
                <p14:cNvContentPartPr/>
                <p14:nvPr/>
              </p14:nvContentPartPr>
              <p14:xfrm>
                <a:off x="7438258" y="641052"/>
                <a:ext cx="145800" cy="7848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FBF2F7D0-E6BE-3952-78C5-0803A6DE04E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30698" y="633527"/>
                  <a:ext cx="160920" cy="93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D43D976-BC37-647B-38C4-A29A8FE7544A}"/>
                    </a:ext>
                  </a:extLst>
                </p14:cNvPr>
                <p14:cNvContentPartPr/>
                <p14:nvPr/>
              </p14:nvContentPartPr>
              <p14:xfrm>
                <a:off x="7546258" y="619812"/>
                <a:ext cx="30600" cy="2228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D43D976-BC37-647B-38C4-A29A8FE7544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38786" y="612252"/>
                  <a:ext cx="45544" cy="23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E8210439-9A21-F44F-06E2-2FC95EB20A9F}"/>
                  </a:ext>
                </a:extLst>
              </p14:cNvPr>
              <p14:cNvContentPartPr/>
              <p14:nvPr/>
            </p14:nvContentPartPr>
            <p14:xfrm>
              <a:off x="956098" y="2417292"/>
              <a:ext cx="2848680" cy="28008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E8210439-9A21-F44F-06E2-2FC95EB20A9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40618" y="2401812"/>
                <a:ext cx="2879280" cy="31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8" name="Group 377">
            <a:extLst>
              <a:ext uri="{FF2B5EF4-FFF2-40B4-BE49-F238E27FC236}">
                <a16:creationId xmlns:a16="http://schemas.microsoft.com/office/drawing/2014/main" id="{FB2B17FF-CFC2-319D-F5E9-834AFD39D901}"/>
              </a:ext>
            </a:extLst>
          </p:cNvPr>
          <p:cNvGrpSpPr/>
          <p:nvPr/>
        </p:nvGrpSpPr>
        <p:grpSpPr>
          <a:xfrm>
            <a:off x="7661818" y="4035852"/>
            <a:ext cx="1108440" cy="234360"/>
            <a:chOff x="7661818" y="4035852"/>
            <a:chExt cx="1108440" cy="23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E0589FF2-A6F5-797C-EDE1-43739B2F2206}"/>
                    </a:ext>
                  </a:extLst>
                </p14:cNvPr>
                <p14:cNvContentPartPr/>
                <p14:nvPr/>
              </p14:nvContentPartPr>
              <p14:xfrm>
                <a:off x="7661818" y="4130532"/>
                <a:ext cx="273600" cy="13716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E0589FF2-A6F5-797C-EDE1-43739B2F220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46338" y="4115052"/>
                  <a:ext cx="3042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D3125868-3F07-0CFE-D2F9-532687897129}"/>
                    </a:ext>
                  </a:extLst>
                </p14:cNvPr>
                <p14:cNvContentPartPr/>
                <p14:nvPr/>
              </p14:nvContentPartPr>
              <p14:xfrm>
                <a:off x="8055298" y="4172292"/>
                <a:ext cx="58680" cy="8460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D3125868-3F07-0CFE-D2F9-53268789712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39818" y="4156746"/>
                  <a:ext cx="89280" cy="1153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AF52BA1F-DA49-8A96-E300-FAB106B7C137}"/>
                    </a:ext>
                  </a:extLst>
                </p14:cNvPr>
                <p14:cNvContentPartPr/>
                <p14:nvPr/>
              </p14:nvContentPartPr>
              <p14:xfrm>
                <a:off x="8260858" y="4056732"/>
                <a:ext cx="115920" cy="1897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AF52BA1F-DA49-8A96-E300-FAB106B7C13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45378" y="4041223"/>
                  <a:ext cx="146520" cy="2203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2BBF8D6D-55C7-4E2F-C465-2D531EA0CF7C}"/>
                    </a:ext>
                  </a:extLst>
                </p14:cNvPr>
                <p14:cNvContentPartPr/>
                <p14:nvPr/>
              </p14:nvContentPartPr>
              <p14:xfrm>
                <a:off x="8462098" y="4140972"/>
                <a:ext cx="98280" cy="1292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2BBF8D6D-55C7-4E2F-C465-2D531EA0CF7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46618" y="4125492"/>
                  <a:ext cx="1288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88127D77-2A02-50C6-83EF-8AC6D58DD3C2}"/>
                    </a:ext>
                  </a:extLst>
                </p14:cNvPr>
                <p14:cNvContentPartPr/>
                <p14:nvPr/>
              </p14:nvContentPartPr>
              <p14:xfrm>
                <a:off x="8754778" y="4035852"/>
                <a:ext cx="15480" cy="22500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88127D77-2A02-50C6-83EF-8AC6D58DD3C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39298" y="4020397"/>
                  <a:ext cx="46080" cy="25555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AD2416E9-4CBF-6CEE-A07F-ADF732CE7088}"/>
              </a:ext>
            </a:extLst>
          </p:cNvPr>
          <p:cNvGrpSpPr/>
          <p:nvPr/>
        </p:nvGrpSpPr>
        <p:grpSpPr>
          <a:xfrm>
            <a:off x="9290818" y="3972852"/>
            <a:ext cx="1207080" cy="336600"/>
            <a:chOff x="9290818" y="3972852"/>
            <a:chExt cx="120708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7675569E-DB79-8FF8-9D31-C1851710C9FF}"/>
                    </a:ext>
                  </a:extLst>
                </p14:cNvPr>
                <p14:cNvContentPartPr/>
                <p14:nvPr/>
              </p14:nvContentPartPr>
              <p14:xfrm>
                <a:off x="9290818" y="4161852"/>
                <a:ext cx="84600" cy="10548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7675569E-DB79-8FF8-9D31-C1851710C9F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275272" y="4146372"/>
                  <a:ext cx="115331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4EA44B65-60BA-5522-A622-0B31FDB9A46E}"/>
                    </a:ext>
                  </a:extLst>
                </p14:cNvPr>
                <p14:cNvContentPartPr/>
                <p14:nvPr/>
              </p14:nvContentPartPr>
              <p14:xfrm>
                <a:off x="9527698" y="4172292"/>
                <a:ext cx="153360" cy="846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4EA44B65-60BA-5522-A622-0B31FDB9A46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12254" y="4156746"/>
                  <a:ext cx="183888" cy="1153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A5F1C4A3-FCD9-92DC-F3B7-EA7774D598FC}"/>
                    </a:ext>
                  </a:extLst>
                </p14:cNvPr>
                <p14:cNvContentPartPr/>
                <p14:nvPr/>
              </p14:nvContentPartPr>
              <p14:xfrm>
                <a:off x="9780778" y="4014612"/>
                <a:ext cx="25560" cy="20232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A5F1C4A3-FCD9-92DC-F3B7-EA7774D598F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765077" y="3999132"/>
                  <a:ext cx="56597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194A2F2F-706D-132C-0C01-5B606EAF9F22}"/>
                    </a:ext>
                  </a:extLst>
                </p14:cNvPr>
                <p14:cNvContentPartPr/>
                <p14:nvPr/>
              </p14:nvContentPartPr>
              <p14:xfrm>
                <a:off x="9700858" y="4151412"/>
                <a:ext cx="71640" cy="212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194A2F2F-706D-132C-0C01-5B606EAF9F2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85300" y="4136190"/>
                  <a:ext cx="102395" cy="51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C461BA6A-B0FB-7D68-C149-7B137A12F9A8}"/>
                    </a:ext>
                  </a:extLst>
                </p14:cNvPr>
                <p14:cNvContentPartPr/>
                <p14:nvPr/>
              </p14:nvContentPartPr>
              <p14:xfrm>
                <a:off x="9886258" y="4119732"/>
                <a:ext cx="129960" cy="18972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C461BA6A-B0FB-7D68-C149-7B137A12F9A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70778" y="4104223"/>
                  <a:ext cx="160560" cy="2203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758D988D-35A4-4DEC-91AB-DFFD12FD2FB5}"/>
                    </a:ext>
                  </a:extLst>
                </p14:cNvPr>
                <p14:cNvContentPartPr/>
                <p14:nvPr/>
              </p14:nvContentPartPr>
              <p14:xfrm>
                <a:off x="10086778" y="3972852"/>
                <a:ext cx="402480" cy="25272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758D988D-35A4-4DEC-91AB-DFFD12FD2FB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071298" y="3957372"/>
                  <a:ext cx="4330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7BC1E88B-5C2B-FDD2-6AE5-DED734BA6005}"/>
                    </a:ext>
                  </a:extLst>
                </p14:cNvPr>
                <p14:cNvContentPartPr/>
                <p14:nvPr/>
              </p14:nvContentPartPr>
              <p14:xfrm>
                <a:off x="10394578" y="4088412"/>
                <a:ext cx="103320" cy="140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7BC1E88B-5C2B-FDD2-6AE5-DED734BA600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379098" y="4073319"/>
                  <a:ext cx="133920" cy="438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0C5C64F6-A784-8956-DC2C-62143CF0CF60}"/>
              </a:ext>
            </a:extLst>
          </p:cNvPr>
          <p:cNvGrpSpPr/>
          <p:nvPr/>
        </p:nvGrpSpPr>
        <p:grpSpPr>
          <a:xfrm>
            <a:off x="7048738" y="4571892"/>
            <a:ext cx="960120" cy="1873080"/>
            <a:chOff x="7048738" y="4571892"/>
            <a:chExt cx="960120" cy="187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F5BE94E3-3F49-9865-76A2-AF50134F2343}"/>
                    </a:ext>
                  </a:extLst>
                </p14:cNvPr>
                <p14:cNvContentPartPr/>
                <p14:nvPr/>
              </p14:nvContentPartPr>
              <p14:xfrm>
                <a:off x="7567138" y="4677012"/>
                <a:ext cx="441720" cy="165060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F5BE94E3-3F49-9865-76A2-AF50134F234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51658" y="4661532"/>
                  <a:ext cx="472320" cy="16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63020333-07AC-6A12-1461-4E84F9D5069E}"/>
                    </a:ext>
                  </a:extLst>
                </p14:cNvPr>
                <p14:cNvContentPartPr/>
                <p14:nvPr/>
              </p14:nvContentPartPr>
              <p14:xfrm>
                <a:off x="7444378" y="4571892"/>
                <a:ext cx="36720" cy="1587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63020333-07AC-6A12-1461-4E84F9D5069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28898" y="4556447"/>
                  <a:ext cx="67320" cy="189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871C0EC9-44F5-DA82-9EE6-E7540D78F043}"/>
                    </a:ext>
                  </a:extLst>
                </p14:cNvPr>
                <p14:cNvContentPartPr/>
                <p14:nvPr/>
              </p14:nvContentPartPr>
              <p14:xfrm>
                <a:off x="7356898" y="5055372"/>
                <a:ext cx="18360" cy="1872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871C0EC9-44F5-DA82-9EE6-E7540D78F04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41418" y="5039892"/>
                  <a:ext cx="489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7FEB86E4-AC86-0AB2-D13D-05E4D64E330C}"/>
                    </a:ext>
                  </a:extLst>
                </p14:cNvPr>
                <p14:cNvContentPartPr/>
                <p14:nvPr/>
              </p14:nvContentPartPr>
              <p14:xfrm>
                <a:off x="7307578" y="5253732"/>
                <a:ext cx="27720" cy="5760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7FEB86E4-AC86-0AB2-D13D-05E4D64E330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91894" y="5238252"/>
                  <a:ext cx="58723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B953B068-D4CC-96A2-2513-A2EB351DACE9}"/>
                    </a:ext>
                  </a:extLst>
                </p14:cNvPr>
                <p14:cNvContentPartPr/>
                <p14:nvPr/>
              </p14:nvContentPartPr>
              <p14:xfrm>
                <a:off x="7136218" y="5569092"/>
                <a:ext cx="17640" cy="4896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B953B068-D4CC-96A2-2513-A2EB351DACE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120738" y="5553612"/>
                  <a:ext cx="48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DFDFDD39-8DDE-733E-282A-110BB8504CE3}"/>
                    </a:ext>
                  </a:extLst>
                </p14:cNvPr>
                <p14:cNvContentPartPr/>
                <p14:nvPr/>
              </p14:nvContentPartPr>
              <p14:xfrm>
                <a:off x="7048738" y="5853852"/>
                <a:ext cx="63000" cy="10296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DFDFDD39-8DDE-733E-282A-110BB8504CE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33258" y="5838372"/>
                  <a:ext cx="93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FA79141F-2BC8-0540-870A-A8D1521443AB}"/>
                    </a:ext>
                  </a:extLst>
                </p14:cNvPr>
                <p14:cNvContentPartPr/>
                <p14:nvPr/>
              </p14:nvContentPartPr>
              <p14:xfrm>
                <a:off x="7241338" y="6243012"/>
                <a:ext cx="73800" cy="18972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FA79141F-2BC8-0540-870A-A8D1521443A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25858" y="6227532"/>
                  <a:ext cx="1044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0A0EA6A8-B600-3BFC-D7F8-A27FF1AAF149}"/>
                    </a:ext>
                  </a:extLst>
                </p14:cNvPr>
                <p14:cNvContentPartPr/>
                <p14:nvPr/>
              </p14:nvContentPartPr>
              <p14:xfrm>
                <a:off x="7167898" y="6351012"/>
                <a:ext cx="63360" cy="3924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0A0EA6A8-B600-3BFC-D7F8-A27FF1AAF14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152418" y="6335673"/>
                  <a:ext cx="93960" cy="695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36E246A5-27C6-7431-83EF-EE0BE9BCF472}"/>
                    </a:ext>
                  </a:extLst>
                </p14:cNvPr>
                <p14:cNvContentPartPr/>
                <p14:nvPr/>
              </p14:nvContentPartPr>
              <p14:xfrm>
                <a:off x="7371298" y="6289812"/>
                <a:ext cx="76320" cy="1551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36E246A5-27C6-7431-83EF-EE0BE9BCF47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355818" y="6274332"/>
                  <a:ext cx="10692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8DC24EB8-E0E3-755B-AFD1-4F1083AF1AD6}"/>
              </a:ext>
            </a:extLst>
          </p:cNvPr>
          <p:cNvGrpSpPr/>
          <p:nvPr/>
        </p:nvGrpSpPr>
        <p:grpSpPr>
          <a:xfrm>
            <a:off x="8334658" y="4424652"/>
            <a:ext cx="830520" cy="452520"/>
            <a:chOff x="8334658" y="4424652"/>
            <a:chExt cx="83052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6B046EC7-E63C-B50C-686F-D4492F63E59B}"/>
                    </a:ext>
                  </a:extLst>
                </p14:cNvPr>
                <p14:cNvContentPartPr/>
                <p14:nvPr/>
              </p14:nvContentPartPr>
              <p14:xfrm>
                <a:off x="8334658" y="4614012"/>
                <a:ext cx="126360" cy="20520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6B046EC7-E63C-B50C-686F-D4492F63E59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319178" y="4598559"/>
                  <a:ext cx="156960" cy="235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C53D79FA-22F2-9477-D29D-48E5FC23AF3B}"/>
                    </a:ext>
                  </a:extLst>
                </p14:cNvPr>
                <p14:cNvContentPartPr/>
                <p14:nvPr/>
              </p14:nvContentPartPr>
              <p14:xfrm>
                <a:off x="8597458" y="4424652"/>
                <a:ext cx="52920" cy="950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C53D79FA-22F2-9477-D29D-48E5FC23AF3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581978" y="4409113"/>
                  <a:ext cx="83520" cy="1257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D85FB5C2-400A-4BA3-55D3-E0AF5EF2F8CB}"/>
                    </a:ext>
                  </a:extLst>
                </p14:cNvPr>
                <p14:cNvContentPartPr/>
                <p14:nvPr/>
              </p14:nvContentPartPr>
              <p14:xfrm>
                <a:off x="8639218" y="4771692"/>
                <a:ext cx="95040" cy="10548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D85FB5C2-400A-4BA3-55D3-E0AF5EF2F8C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623738" y="4756212"/>
                  <a:ext cx="125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4F0D8FFE-639F-8E80-E497-0B8044D1B362}"/>
                    </a:ext>
                  </a:extLst>
                </p14:cNvPr>
                <p14:cNvContentPartPr/>
                <p14:nvPr/>
              </p14:nvContentPartPr>
              <p14:xfrm>
                <a:off x="8649658" y="4850892"/>
                <a:ext cx="49320" cy="2592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4F0D8FFE-639F-8E80-E497-0B8044D1B36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34178" y="4835412"/>
                  <a:ext cx="799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83A502D3-F573-D87B-4452-98B63492220B}"/>
                    </a:ext>
                  </a:extLst>
                </p14:cNvPr>
                <p14:cNvContentPartPr/>
                <p14:nvPr/>
              </p14:nvContentPartPr>
              <p14:xfrm>
                <a:off x="8839018" y="4750452"/>
                <a:ext cx="105480" cy="11592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83A502D3-F573-D87B-4452-98B63492220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823485" y="4734972"/>
                  <a:ext cx="136185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A3C47CD4-9B24-647A-27B7-7CD3BD20733E}"/>
                    </a:ext>
                  </a:extLst>
                </p14:cNvPr>
                <p14:cNvContentPartPr/>
                <p14:nvPr/>
              </p14:nvContentPartPr>
              <p14:xfrm>
                <a:off x="8859898" y="4813452"/>
                <a:ext cx="49680" cy="2124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A3C47CD4-9B24-647A-27B7-7CD3BD20733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844418" y="4797972"/>
                  <a:ext cx="802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1FBBCB11-250C-1478-1B79-B713CEADBCE2}"/>
                    </a:ext>
                  </a:extLst>
                </p14:cNvPr>
                <p14:cNvContentPartPr/>
                <p14:nvPr/>
              </p14:nvContentPartPr>
              <p14:xfrm>
                <a:off x="9137098" y="4750452"/>
                <a:ext cx="28080" cy="11844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1FBBCB11-250C-1478-1B79-B713CEADBCE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121618" y="4734925"/>
                  <a:ext cx="58680" cy="14913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19EBC0A6-4C47-221C-469A-F249AAC6D032}"/>
              </a:ext>
            </a:extLst>
          </p:cNvPr>
          <p:cNvGrpSpPr/>
          <p:nvPr/>
        </p:nvGrpSpPr>
        <p:grpSpPr>
          <a:xfrm>
            <a:off x="9427618" y="4487652"/>
            <a:ext cx="767520" cy="405720"/>
            <a:chOff x="9427618" y="4487652"/>
            <a:chExt cx="767520" cy="4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1BB2CFB2-03EC-732D-13E4-0E559D810305}"/>
                    </a:ext>
                  </a:extLst>
                </p14:cNvPr>
                <p14:cNvContentPartPr/>
                <p14:nvPr/>
              </p14:nvContentPartPr>
              <p14:xfrm>
                <a:off x="9427618" y="4666572"/>
                <a:ext cx="115920" cy="21060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1BB2CFB2-03EC-732D-13E4-0E559D81030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12186" y="4651092"/>
                  <a:ext cx="146425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46B542CD-6747-F528-AD92-A9F2AD06D1D8}"/>
                    </a:ext>
                  </a:extLst>
                </p14:cNvPr>
                <p14:cNvContentPartPr/>
                <p14:nvPr/>
              </p14:nvContentPartPr>
              <p14:xfrm>
                <a:off x="9692578" y="4487652"/>
                <a:ext cx="22680" cy="10548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46B542CD-6747-F528-AD92-A9F2AD06D1D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676848" y="4472172"/>
                  <a:ext cx="53774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5EFA81F3-0FEF-16D3-0430-A5C277211FD9}"/>
                    </a:ext>
                  </a:extLst>
                </p14:cNvPr>
                <p14:cNvContentPartPr/>
                <p14:nvPr/>
              </p14:nvContentPartPr>
              <p14:xfrm>
                <a:off x="9700858" y="4760892"/>
                <a:ext cx="95040" cy="12636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5EFA81F3-0FEF-16D3-0430-A5C277211FD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685319" y="4745412"/>
                  <a:ext cx="125756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ACB63C0D-5C3B-2C4A-9EE2-67D028B681DE}"/>
                    </a:ext>
                  </a:extLst>
                </p14:cNvPr>
                <p14:cNvContentPartPr/>
                <p14:nvPr/>
              </p14:nvContentPartPr>
              <p14:xfrm>
                <a:off x="9711298" y="4849452"/>
                <a:ext cx="49680" cy="2736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ACB63C0D-5C3B-2C4A-9EE2-67D028B681D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695818" y="4834173"/>
                  <a:ext cx="80280" cy="575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014F4576-D0EA-329A-5BCB-588DD2DA2B2E}"/>
                    </a:ext>
                  </a:extLst>
                </p14:cNvPr>
                <p14:cNvContentPartPr/>
                <p14:nvPr/>
              </p14:nvContentPartPr>
              <p14:xfrm>
                <a:off x="9900658" y="4734252"/>
                <a:ext cx="105480" cy="15912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014F4576-D0EA-329A-5BCB-588DD2DA2B2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885178" y="4718772"/>
                  <a:ext cx="136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2C0CAA3E-9876-191A-54CE-EF7D6CB0348C}"/>
                    </a:ext>
                  </a:extLst>
                </p14:cNvPr>
                <p14:cNvContentPartPr/>
                <p14:nvPr/>
              </p14:nvContentPartPr>
              <p14:xfrm>
                <a:off x="10165978" y="4750452"/>
                <a:ext cx="29160" cy="11412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2C0CAA3E-9876-191A-54CE-EF7D6CB0348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150498" y="4734972"/>
                  <a:ext cx="5976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B047AF6C-2E15-B600-3EFC-188DF3C7C517}"/>
              </a:ext>
            </a:extLst>
          </p:cNvPr>
          <p:cNvGrpSpPr/>
          <p:nvPr/>
        </p:nvGrpSpPr>
        <p:grpSpPr>
          <a:xfrm>
            <a:off x="10457578" y="4435092"/>
            <a:ext cx="767520" cy="435960"/>
            <a:chOff x="10457578" y="4435092"/>
            <a:chExt cx="767520" cy="43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E3F5BBDC-065C-E368-7139-C5F8C0E0564C}"/>
                    </a:ext>
                  </a:extLst>
                </p14:cNvPr>
                <p14:cNvContentPartPr/>
                <p14:nvPr/>
              </p14:nvContentPartPr>
              <p14:xfrm>
                <a:off x="10457578" y="4582332"/>
                <a:ext cx="126360" cy="20304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E3F5BBDC-065C-E368-7139-C5F8C0E0564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442098" y="4566879"/>
                  <a:ext cx="156960" cy="2335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3B2BA2B1-579C-6175-2BBF-B1208C49F23F}"/>
                    </a:ext>
                  </a:extLst>
                </p14:cNvPr>
                <p14:cNvContentPartPr/>
                <p14:nvPr/>
              </p14:nvContentPartPr>
              <p14:xfrm>
                <a:off x="10695178" y="4435092"/>
                <a:ext cx="25560" cy="6516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3B2BA2B1-579C-6175-2BBF-B1208C49F23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679477" y="4419612"/>
                  <a:ext cx="56597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14F2FCED-D76D-FA6E-F8AB-63CDAF621885}"/>
                    </a:ext>
                  </a:extLst>
                </p14:cNvPr>
                <p14:cNvContentPartPr/>
                <p14:nvPr/>
              </p14:nvContentPartPr>
              <p14:xfrm>
                <a:off x="10730818" y="4655772"/>
                <a:ext cx="95040" cy="12636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14F2FCED-D76D-FA6E-F8AB-63CDAF62188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715279" y="4640292"/>
                  <a:ext cx="125756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3978F368-673F-76D9-ABCA-12D904634621}"/>
                    </a:ext>
                  </a:extLst>
                </p14:cNvPr>
                <p14:cNvContentPartPr/>
                <p14:nvPr/>
              </p14:nvContentPartPr>
              <p14:xfrm>
                <a:off x="10741258" y="4750452"/>
                <a:ext cx="49320" cy="1080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3978F368-673F-76D9-ABCA-12D90463462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25778" y="4734438"/>
                  <a:ext cx="79920" cy="424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9A80C1AD-2144-B02F-76D3-7DD06124C667}"/>
                    </a:ext>
                  </a:extLst>
                </p14:cNvPr>
                <p14:cNvContentPartPr/>
                <p14:nvPr/>
              </p14:nvContentPartPr>
              <p14:xfrm>
                <a:off x="10941058" y="4677012"/>
                <a:ext cx="10800" cy="7380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9A80C1AD-2144-B02F-76D3-7DD06124C66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925578" y="4661607"/>
                  <a:ext cx="41400" cy="104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1CFA61AB-A290-AE78-C1BE-A676F5D4E8DD}"/>
                    </a:ext>
                  </a:extLst>
                </p14:cNvPr>
                <p14:cNvContentPartPr/>
                <p14:nvPr/>
              </p14:nvContentPartPr>
              <p14:xfrm>
                <a:off x="10678258" y="4677012"/>
                <a:ext cx="158040" cy="15804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1CFA61AB-A290-AE78-C1BE-A676F5D4E8D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662778" y="4661532"/>
                  <a:ext cx="1886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9FE522B0-D183-D0D3-D0BF-A930BA49BAA9}"/>
                    </a:ext>
                  </a:extLst>
                </p14:cNvPr>
                <p14:cNvContentPartPr/>
                <p14:nvPr/>
              </p14:nvContentPartPr>
              <p14:xfrm>
                <a:off x="10973098" y="4671252"/>
                <a:ext cx="100080" cy="12168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9FE522B0-D183-D0D3-D0BF-A930BA49BAA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57618" y="4655772"/>
                  <a:ext cx="1306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DF33187D-CA0F-575A-54E5-48D9F2994DD8}"/>
                    </a:ext>
                  </a:extLst>
                </p14:cNvPr>
                <p14:cNvContentPartPr/>
                <p14:nvPr/>
              </p14:nvContentPartPr>
              <p14:xfrm>
                <a:off x="10972738" y="4750452"/>
                <a:ext cx="86760" cy="2124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DF33187D-CA0F-575A-54E5-48D9F2994DD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957258" y="4734972"/>
                  <a:ext cx="1173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D366A79D-EFBD-D2BB-7769-134379403D84}"/>
                    </a:ext>
                  </a:extLst>
                </p14:cNvPr>
                <p14:cNvContentPartPr/>
                <p14:nvPr/>
              </p14:nvContentPartPr>
              <p14:xfrm>
                <a:off x="11194858" y="4782132"/>
                <a:ext cx="30240" cy="8892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D366A79D-EFBD-D2BB-7769-134379403D8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179560" y="4766652"/>
                  <a:ext cx="6048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BE9CC966-DB13-68E3-AD80-B8A6C3753748}"/>
              </a:ext>
            </a:extLst>
          </p:cNvPr>
          <p:cNvGrpSpPr/>
          <p:nvPr/>
        </p:nvGrpSpPr>
        <p:grpSpPr>
          <a:xfrm>
            <a:off x="11505538" y="4361652"/>
            <a:ext cx="718200" cy="1808280"/>
            <a:chOff x="11505538" y="4361652"/>
            <a:chExt cx="718200" cy="180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176CC262-0DEF-94E7-1C8B-B11F7580A133}"/>
                    </a:ext>
                  </a:extLst>
                </p14:cNvPr>
                <p14:cNvContentPartPr/>
                <p14:nvPr/>
              </p14:nvContentPartPr>
              <p14:xfrm>
                <a:off x="11521738" y="4529772"/>
                <a:ext cx="134280" cy="23688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176CC262-0DEF-94E7-1C8B-B11F7580A13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506258" y="4514292"/>
                  <a:ext cx="1648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780F2BA4-3074-4EEF-C7F0-28343FF4AE31}"/>
                    </a:ext>
                  </a:extLst>
                </p14:cNvPr>
                <p14:cNvContentPartPr/>
                <p14:nvPr/>
              </p14:nvContentPartPr>
              <p14:xfrm>
                <a:off x="11733058" y="4361652"/>
                <a:ext cx="28440" cy="7488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780F2BA4-3074-4EEF-C7F0-28343FF4AE3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717578" y="4346172"/>
                  <a:ext cx="590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B7270CEF-89A4-BB8F-16C2-FB7D5F481E41}"/>
                    </a:ext>
                  </a:extLst>
                </p14:cNvPr>
                <p14:cNvContentPartPr/>
                <p14:nvPr/>
              </p14:nvContentPartPr>
              <p14:xfrm>
                <a:off x="11760778" y="4697892"/>
                <a:ext cx="84600" cy="14760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B7270CEF-89A4-BB8F-16C2-FB7D5F481E4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745232" y="4682374"/>
                  <a:ext cx="115331" cy="178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58371DB6-2453-E9F9-2528-279427AA17B0}"/>
                    </a:ext>
                  </a:extLst>
                </p14:cNvPr>
                <p14:cNvContentPartPr/>
                <p14:nvPr/>
              </p14:nvContentPartPr>
              <p14:xfrm>
                <a:off x="11918458" y="4687452"/>
                <a:ext cx="105480" cy="11664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58371DB6-2453-E9F9-2528-279427AA17B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902978" y="4672020"/>
                  <a:ext cx="136080" cy="1471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A1DA2B2E-6DB2-0F00-1CE3-5E801EC52FC2}"/>
                    </a:ext>
                  </a:extLst>
                </p14:cNvPr>
                <p14:cNvContentPartPr/>
                <p14:nvPr/>
              </p14:nvContentPartPr>
              <p14:xfrm>
                <a:off x="11505538" y="4466772"/>
                <a:ext cx="718200" cy="170316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A1DA2B2E-6DB2-0F00-1CE3-5E801EC52FC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490050" y="4451292"/>
                  <a:ext cx="748815" cy="173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5C60DF22-237D-0574-F175-523528AB3988}"/>
              </a:ext>
            </a:extLst>
          </p:cNvPr>
          <p:cNvGrpSpPr/>
          <p:nvPr/>
        </p:nvGrpSpPr>
        <p:grpSpPr>
          <a:xfrm>
            <a:off x="10483138" y="6200892"/>
            <a:ext cx="1162440" cy="662400"/>
            <a:chOff x="10483138" y="6200892"/>
            <a:chExt cx="1162440" cy="66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ABE5B77C-D819-4154-4BA9-B848B126894B}"/>
                    </a:ext>
                  </a:extLst>
                </p14:cNvPr>
                <p14:cNvContentPartPr/>
                <p14:nvPr/>
              </p14:nvContentPartPr>
              <p14:xfrm>
                <a:off x="10793818" y="6505812"/>
                <a:ext cx="63360" cy="17892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ABE5B77C-D819-4154-4BA9-B848B126894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778338" y="6490363"/>
                  <a:ext cx="93960" cy="2094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35E2C936-DB60-50AE-5424-7672B780B525}"/>
                    </a:ext>
                  </a:extLst>
                </p14:cNvPr>
                <p14:cNvContentPartPr/>
                <p14:nvPr/>
              </p14:nvContentPartPr>
              <p14:xfrm>
                <a:off x="10709938" y="6579252"/>
                <a:ext cx="76320" cy="2124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35E2C936-DB60-50AE-5424-7672B780B52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694458" y="6563772"/>
                  <a:ext cx="1069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58FF1909-A044-2F5C-DF9A-C45C1E3718BE}"/>
                    </a:ext>
                  </a:extLst>
                </p14:cNvPr>
                <p14:cNvContentPartPr/>
                <p14:nvPr/>
              </p14:nvContentPartPr>
              <p14:xfrm>
                <a:off x="10912978" y="6505812"/>
                <a:ext cx="97560" cy="11592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58FF1909-A044-2F5C-DF9A-C45C1E3718B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897498" y="6490332"/>
                  <a:ext cx="128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DA12ED66-F76A-80BA-6A74-02DE2F4CE9E1}"/>
                    </a:ext>
                  </a:extLst>
                </p14:cNvPr>
                <p14:cNvContentPartPr/>
                <p14:nvPr/>
              </p14:nvContentPartPr>
              <p14:xfrm>
                <a:off x="11131498" y="6516252"/>
                <a:ext cx="114840" cy="10692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DA12ED66-F76A-80BA-6A74-02DE2F4CE9E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115969" y="6500824"/>
                  <a:ext cx="145536" cy="137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A3AED51D-07FA-E4F5-FFFA-ED1D7EF7A4BD}"/>
                    </a:ext>
                  </a:extLst>
                </p14:cNvPr>
                <p14:cNvContentPartPr/>
                <p14:nvPr/>
              </p14:nvContentPartPr>
              <p14:xfrm>
                <a:off x="11146618" y="6516252"/>
                <a:ext cx="122400" cy="9828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A3AED51D-07FA-E4F5-FFFA-ED1D7EF7A4B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131183" y="6500828"/>
                  <a:ext cx="152910" cy="1287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FF3F5F61-FB36-B05C-B959-DAF5A486F712}"/>
                    </a:ext>
                  </a:extLst>
                </p14:cNvPr>
                <p14:cNvContentPartPr/>
                <p14:nvPr/>
              </p14:nvContentPartPr>
              <p14:xfrm>
                <a:off x="11329858" y="6474132"/>
                <a:ext cx="116280" cy="11808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FF3F5F61-FB36-B05C-B959-DAF5A486F71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314378" y="6458652"/>
                  <a:ext cx="146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C57FE47F-0E9A-39AB-52A6-382BFEF67E53}"/>
                    </a:ext>
                  </a:extLst>
                </p14:cNvPr>
                <p14:cNvContentPartPr/>
                <p14:nvPr/>
              </p14:nvContentPartPr>
              <p14:xfrm>
                <a:off x="11448298" y="6495372"/>
                <a:ext cx="23040" cy="17676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C57FE47F-0E9A-39AB-52A6-382BFEF67E5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432818" y="6479892"/>
                  <a:ext cx="536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B3B0E482-4C02-F3D6-865D-8E3CD85B1713}"/>
                    </a:ext>
                  </a:extLst>
                </p14:cNvPr>
                <p14:cNvContentPartPr/>
                <p14:nvPr/>
              </p14:nvContentPartPr>
              <p14:xfrm>
                <a:off x="10483138" y="6200892"/>
                <a:ext cx="1162440" cy="66240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B3B0E482-4C02-F3D6-865D-8E3CD85B171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467658" y="6185412"/>
                  <a:ext cx="1193040" cy="69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8B25018A-39AD-897C-D6A5-8456BAA56B19}"/>
              </a:ext>
            </a:extLst>
          </p:cNvPr>
          <p:cNvGrpSpPr/>
          <p:nvPr/>
        </p:nvGrpSpPr>
        <p:grpSpPr>
          <a:xfrm>
            <a:off x="146818" y="3100212"/>
            <a:ext cx="323280" cy="186840"/>
            <a:chOff x="146818" y="3100212"/>
            <a:chExt cx="32328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8DE62767-B70C-1815-DC59-61C7649C0BB1}"/>
                    </a:ext>
                  </a:extLst>
                </p14:cNvPr>
                <p14:cNvContentPartPr/>
                <p14:nvPr/>
              </p14:nvContentPartPr>
              <p14:xfrm>
                <a:off x="146818" y="3100212"/>
                <a:ext cx="168480" cy="18684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8DE62767-B70C-1815-DC59-61C7649C0BB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31338" y="3084732"/>
                  <a:ext cx="1990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E951E14B-9AB8-1FCF-BEF8-B7464808C605}"/>
                    </a:ext>
                  </a:extLst>
                </p14:cNvPr>
                <p14:cNvContentPartPr/>
                <p14:nvPr/>
              </p14:nvContentPartPr>
              <p14:xfrm>
                <a:off x="197938" y="3100212"/>
                <a:ext cx="69840" cy="18108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E951E14B-9AB8-1FCF-BEF8-B7464808C60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82458" y="3084732"/>
                  <a:ext cx="100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3926B0AC-9DF1-27E8-BF9F-BAA13FE778E1}"/>
                    </a:ext>
                  </a:extLst>
                </p14:cNvPr>
                <p14:cNvContentPartPr/>
                <p14:nvPr/>
              </p14:nvContentPartPr>
              <p14:xfrm>
                <a:off x="337258" y="3121452"/>
                <a:ext cx="122400" cy="6300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3926B0AC-9DF1-27E8-BF9F-BAA13FE778E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21732" y="3106060"/>
                  <a:ext cx="153090" cy="934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B6419E23-59B1-C63A-169F-C2FF6AE809B3}"/>
                    </a:ext>
                  </a:extLst>
                </p14:cNvPr>
                <p14:cNvContentPartPr/>
                <p14:nvPr/>
              </p14:nvContentPartPr>
              <p14:xfrm>
                <a:off x="399178" y="3204252"/>
                <a:ext cx="70920" cy="3708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B6419E23-59B1-C63A-169F-C2FF6AE809B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83698" y="3188772"/>
                  <a:ext cx="10152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9BBA42-2721-487D-71B9-5256C5042332}"/>
              </a:ext>
            </a:extLst>
          </p:cNvPr>
          <p:cNvGrpSpPr/>
          <p:nvPr/>
        </p:nvGrpSpPr>
        <p:grpSpPr>
          <a:xfrm>
            <a:off x="2028178" y="3068892"/>
            <a:ext cx="914760" cy="779040"/>
            <a:chOff x="2028178" y="3068892"/>
            <a:chExt cx="914760" cy="77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CC5BF64-98F9-13D6-DB17-8F70D45A38FF}"/>
                    </a:ext>
                  </a:extLst>
                </p14:cNvPr>
                <p14:cNvContentPartPr/>
                <p14:nvPr/>
              </p14:nvContentPartPr>
              <p14:xfrm>
                <a:off x="2028178" y="3710052"/>
                <a:ext cx="32040" cy="137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CC5BF64-98F9-13D6-DB17-8F70D45A38F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013058" y="3694572"/>
                  <a:ext cx="62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DC45CED-18A6-2EB2-858C-8D0797A2469F}"/>
                    </a:ext>
                  </a:extLst>
                </p14:cNvPr>
                <p14:cNvContentPartPr/>
                <p14:nvPr/>
              </p14:nvContentPartPr>
              <p14:xfrm>
                <a:off x="2207098" y="3415572"/>
                <a:ext cx="221040" cy="230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DC45CED-18A6-2EB2-858C-8D0797A2469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191618" y="3400452"/>
                  <a:ext cx="2516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8ACB0D0-0375-4605-D2C7-47CE8BEAF68A}"/>
                    </a:ext>
                  </a:extLst>
                </p14:cNvPr>
                <p14:cNvContentPartPr/>
                <p14:nvPr/>
              </p14:nvContentPartPr>
              <p14:xfrm>
                <a:off x="2448658" y="3257892"/>
                <a:ext cx="126360" cy="94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8ACB0D0-0375-4605-D2C7-47CE8BEAF68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433538" y="3242772"/>
                  <a:ext cx="1569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38E23F9-7A7F-B0EB-9C8B-D176235DD932}"/>
                    </a:ext>
                  </a:extLst>
                </p14:cNvPr>
                <p14:cNvContentPartPr/>
                <p14:nvPr/>
              </p14:nvContentPartPr>
              <p14:xfrm>
                <a:off x="2511658" y="3289572"/>
                <a:ext cx="42480" cy="152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38E23F9-7A7F-B0EB-9C8B-D176235DD93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496538" y="3274452"/>
                  <a:ext cx="72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51AFF24-26EC-7B40-A4A9-F4CF8CDF21F8}"/>
                    </a:ext>
                  </a:extLst>
                </p14:cNvPr>
                <p14:cNvContentPartPr/>
                <p14:nvPr/>
              </p14:nvContentPartPr>
              <p14:xfrm>
                <a:off x="2784898" y="3279132"/>
                <a:ext cx="158040" cy="378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51AFF24-26EC-7B40-A4A9-F4CF8CDF21F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769778" y="3263652"/>
                  <a:ext cx="1886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91035E8-D3F7-E9DF-C1A0-2C9D871C3C81}"/>
                    </a:ext>
                  </a:extLst>
                </p14:cNvPr>
                <p14:cNvContentPartPr/>
                <p14:nvPr/>
              </p14:nvContentPartPr>
              <p14:xfrm>
                <a:off x="2721898" y="3068892"/>
                <a:ext cx="120600" cy="105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1035E8-D3F7-E9DF-C1A0-2C9D871C3C8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706778" y="3053412"/>
                  <a:ext cx="151200" cy="13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5378425D-66B6-C632-30CD-5F221FEC65EE}"/>
                  </a:ext>
                </a:extLst>
              </p14:cNvPr>
              <p14:cNvContentPartPr/>
              <p14:nvPr/>
            </p14:nvContentPartPr>
            <p14:xfrm>
              <a:off x="619858" y="3457692"/>
              <a:ext cx="536400" cy="999000"/>
            </p14:xfrm>
          </p:contentPart>
        </mc:Choice>
        <mc:Fallback xmlns=""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5378425D-66B6-C632-30CD-5F221FEC65EE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04738" y="3442572"/>
                <a:ext cx="567000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2C8F4DEE-5D67-465D-9E42-E4075A4F1E2A}"/>
                  </a:ext>
                </a:extLst>
              </p14:cNvPr>
              <p14:cNvContentPartPr/>
              <p14:nvPr/>
            </p14:nvContentPartPr>
            <p14:xfrm>
              <a:off x="231058" y="3510252"/>
              <a:ext cx="63360" cy="165600"/>
            </p14:xfrm>
          </p:contentPart>
        </mc:Choice>
        <mc:Fallback xmlns=""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2C8F4DEE-5D67-465D-9E42-E4075A4F1E2A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15938" y="3495132"/>
                <a:ext cx="9396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5D7C7B51-08F4-3BB3-582A-B0457014113B}"/>
                  </a:ext>
                </a:extLst>
              </p14:cNvPr>
              <p14:cNvContentPartPr/>
              <p14:nvPr/>
            </p14:nvContentPartPr>
            <p14:xfrm>
              <a:off x="358498" y="3882852"/>
              <a:ext cx="20160" cy="45000"/>
            </p14:xfrm>
          </p:contentPart>
        </mc:Choice>
        <mc:Fallback xmlns=""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5D7C7B51-08F4-3BB3-582A-B0457014113B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43018" y="3867372"/>
                <a:ext cx="507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508" name="Ink 507">
                <a:extLst>
                  <a:ext uri="{FF2B5EF4-FFF2-40B4-BE49-F238E27FC236}">
                    <a16:creationId xmlns:a16="http://schemas.microsoft.com/office/drawing/2014/main" id="{4A58036C-0130-CD7F-6670-E555E1CF95FE}"/>
                  </a:ext>
                </a:extLst>
              </p14:cNvPr>
              <p14:cNvContentPartPr/>
              <p14:nvPr/>
            </p14:nvContentPartPr>
            <p14:xfrm>
              <a:off x="421498" y="4044852"/>
              <a:ext cx="41040" cy="46080"/>
            </p14:xfrm>
          </p:contentPart>
        </mc:Choice>
        <mc:Fallback xmlns="">
          <p:pic>
            <p:nvPicPr>
              <p:cNvPr id="508" name="Ink 507">
                <a:extLst>
                  <a:ext uri="{FF2B5EF4-FFF2-40B4-BE49-F238E27FC236}">
                    <a16:creationId xmlns:a16="http://schemas.microsoft.com/office/drawing/2014/main" id="{4A58036C-0130-CD7F-6670-E555E1CF95F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406378" y="4029732"/>
                <a:ext cx="716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509" name="Ink 508">
                <a:extLst>
                  <a:ext uri="{FF2B5EF4-FFF2-40B4-BE49-F238E27FC236}">
                    <a16:creationId xmlns:a16="http://schemas.microsoft.com/office/drawing/2014/main" id="{9CBDE4E4-272A-D345-9A45-49B7D5ABCAD6}"/>
                  </a:ext>
                </a:extLst>
              </p14:cNvPr>
              <p14:cNvContentPartPr/>
              <p14:nvPr/>
            </p14:nvContentPartPr>
            <p14:xfrm>
              <a:off x="506098" y="4325292"/>
              <a:ext cx="28080" cy="55440"/>
            </p14:xfrm>
          </p:contentPart>
        </mc:Choice>
        <mc:Fallback xmlns="">
          <p:pic>
            <p:nvPicPr>
              <p:cNvPr id="509" name="Ink 508">
                <a:extLst>
                  <a:ext uri="{FF2B5EF4-FFF2-40B4-BE49-F238E27FC236}">
                    <a16:creationId xmlns:a16="http://schemas.microsoft.com/office/drawing/2014/main" id="{9CBDE4E4-272A-D345-9A45-49B7D5ABCAD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90618" y="4310172"/>
                <a:ext cx="583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510" name="Ink 509">
                <a:extLst>
                  <a:ext uri="{FF2B5EF4-FFF2-40B4-BE49-F238E27FC236}">
                    <a16:creationId xmlns:a16="http://schemas.microsoft.com/office/drawing/2014/main" id="{B191C6D0-4B9F-85F9-EA1C-C0C034CA86C5}"/>
                  </a:ext>
                </a:extLst>
              </p14:cNvPr>
              <p14:cNvContentPartPr/>
              <p14:nvPr/>
            </p14:nvContentPartPr>
            <p14:xfrm>
              <a:off x="542098" y="4451652"/>
              <a:ext cx="17280" cy="19440"/>
            </p14:xfrm>
          </p:contentPart>
        </mc:Choice>
        <mc:Fallback xmlns="">
          <p:pic>
            <p:nvPicPr>
              <p:cNvPr id="510" name="Ink 509">
                <a:extLst>
                  <a:ext uri="{FF2B5EF4-FFF2-40B4-BE49-F238E27FC236}">
                    <a16:creationId xmlns:a16="http://schemas.microsoft.com/office/drawing/2014/main" id="{B191C6D0-4B9F-85F9-EA1C-C0C034CA86C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26618" y="4436172"/>
                <a:ext cx="47880" cy="5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E2A62BE-B369-2CE8-26CF-D69A2DCC674C}"/>
              </a:ext>
            </a:extLst>
          </p:cNvPr>
          <p:cNvGrpSpPr/>
          <p:nvPr/>
        </p:nvGrpSpPr>
        <p:grpSpPr>
          <a:xfrm>
            <a:off x="430858" y="4624452"/>
            <a:ext cx="294480" cy="231480"/>
            <a:chOff x="430858" y="4624452"/>
            <a:chExt cx="29448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E678873A-9AC7-806E-295E-23DE7852944A}"/>
                    </a:ext>
                  </a:extLst>
                </p14:cNvPr>
                <p14:cNvContentPartPr/>
                <p14:nvPr/>
              </p14:nvContentPartPr>
              <p14:xfrm>
                <a:off x="472618" y="4645332"/>
                <a:ext cx="126360" cy="21060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E678873A-9AC7-806E-295E-23DE7852944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7498" y="4630212"/>
                  <a:ext cx="156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A879BE4-39E4-D3E9-BF2F-F8BEC12DDB20}"/>
                    </a:ext>
                  </a:extLst>
                </p14:cNvPr>
                <p14:cNvContentPartPr/>
                <p14:nvPr/>
              </p14:nvContentPartPr>
              <p14:xfrm>
                <a:off x="430858" y="4751532"/>
                <a:ext cx="57600" cy="622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A879BE4-39E4-D3E9-BF2F-F8BEC12DDB2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15378" y="4736052"/>
                  <a:ext cx="882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71E0826-1773-5CEC-E2C2-4978A639C436}"/>
                    </a:ext>
                  </a:extLst>
                </p14:cNvPr>
                <p14:cNvContentPartPr/>
                <p14:nvPr/>
              </p14:nvContentPartPr>
              <p14:xfrm>
                <a:off x="598978" y="4624452"/>
                <a:ext cx="126360" cy="1940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71E0826-1773-5CEC-E2C2-4978A639C43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83498" y="4608972"/>
                  <a:ext cx="15696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F6EB958-DCAC-2C2A-A122-B99DBDB06E13}"/>
              </a:ext>
            </a:extLst>
          </p:cNvPr>
          <p:cNvGrpSpPr/>
          <p:nvPr/>
        </p:nvGrpSpPr>
        <p:grpSpPr>
          <a:xfrm>
            <a:off x="3131938" y="2974212"/>
            <a:ext cx="1429920" cy="1122480"/>
            <a:chOff x="3131938" y="2974212"/>
            <a:chExt cx="1429920" cy="11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AB18A4E-339C-1984-760C-215D0ED4D20F}"/>
                    </a:ext>
                  </a:extLst>
                </p14:cNvPr>
                <p14:cNvContentPartPr/>
                <p14:nvPr/>
              </p14:nvContentPartPr>
              <p14:xfrm>
                <a:off x="3131938" y="3552372"/>
                <a:ext cx="105480" cy="158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AB18A4E-339C-1984-760C-215D0ED4D20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116818" y="3536892"/>
                  <a:ext cx="1360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7580BD1-D31B-8E36-0DAF-4FE51CBAD9F1}"/>
                    </a:ext>
                  </a:extLst>
                </p14:cNvPr>
                <p14:cNvContentPartPr/>
                <p14:nvPr/>
              </p14:nvContentPartPr>
              <p14:xfrm>
                <a:off x="3152818" y="3684132"/>
                <a:ext cx="55800" cy="25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7580BD1-D31B-8E36-0DAF-4FE51CBAD9F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137698" y="3669012"/>
                  <a:ext cx="860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A7034E3-FECE-1F0F-99FB-4B055ED206FD}"/>
                    </a:ext>
                  </a:extLst>
                </p14:cNvPr>
                <p14:cNvContentPartPr/>
                <p14:nvPr/>
              </p14:nvContentPartPr>
              <p14:xfrm>
                <a:off x="3396898" y="3531132"/>
                <a:ext cx="39960" cy="113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A7034E3-FECE-1F0F-99FB-4B055ED206F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381778" y="3516012"/>
                  <a:ext cx="70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B9FE651-21B0-876B-331A-94A695ADC3BB}"/>
                    </a:ext>
                  </a:extLst>
                </p14:cNvPr>
                <p14:cNvContentPartPr/>
                <p14:nvPr/>
              </p14:nvContentPartPr>
              <p14:xfrm>
                <a:off x="3604978" y="3352572"/>
                <a:ext cx="210600" cy="239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B9FE651-21B0-876B-331A-94A695ADC3B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589498" y="3337452"/>
                  <a:ext cx="2412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2F411B6-93C5-EAAC-71F6-18A141FA0358}"/>
                    </a:ext>
                  </a:extLst>
                </p14:cNvPr>
                <p14:cNvContentPartPr/>
                <p14:nvPr/>
              </p14:nvContentPartPr>
              <p14:xfrm>
                <a:off x="3766618" y="3152772"/>
                <a:ext cx="85320" cy="42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2F411B6-93C5-EAAC-71F6-18A141FA035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751138" y="3137652"/>
                  <a:ext cx="1155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85BAF7F-A14D-87C0-D781-3EC209246CCD}"/>
                    </a:ext>
                  </a:extLst>
                </p14:cNvPr>
                <p14:cNvContentPartPr/>
                <p14:nvPr/>
              </p14:nvContentPartPr>
              <p14:xfrm>
                <a:off x="3825658" y="3174012"/>
                <a:ext cx="32040" cy="92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85BAF7F-A14D-87C0-D781-3EC209246CC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810178" y="3158532"/>
                  <a:ext cx="622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BEA7CB0-3903-B287-67F4-9AB8EB18E97B}"/>
                    </a:ext>
                  </a:extLst>
                </p14:cNvPr>
                <p14:cNvContentPartPr/>
                <p14:nvPr/>
              </p14:nvContentPartPr>
              <p14:xfrm>
                <a:off x="3986578" y="3174012"/>
                <a:ext cx="175680" cy="378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BEA7CB0-3903-B287-67F4-9AB8EB18E97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971458" y="3158532"/>
                  <a:ext cx="2062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5834CC8-A47B-70E4-0D70-00FD848A03E7}"/>
                    </a:ext>
                  </a:extLst>
                </p14:cNvPr>
                <p14:cNvContentPartPr/>
                <p14:nvPr/>
              </p14:nvContentPartPr>
              <p14:xfrm>
                <a:off x="3993778" y="3037212"/>
                <a:ext cx="95040" cy="73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5834CC8-A47B-70E4-0D70-00FD848A03E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978658" y="3022092"/>
                  <a:ext cx="1252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335C6D7-598D-43EB-15A3-97C7736729B8}"/>
                    </a:ext>
                  </a:extLst>
                </p14:cNvPr>
                <p14:cNvContentPartPr/>
                <p14:nvPr/>
              </p14:nvContentPartPr>
              <p14:xfrm>
                <a:off x="4372138" y="3447252"/>
                <a:ext cx="95040" cy="200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335C6D7-598D-43EB-15A3-97C7736729B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357018" y="3432132"/>
                  <a:ext cx="1252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E5D568D-5FEA-E300-5976-AC9004618EF8}"/>
                    </a:ext>
                  </a:extLst>
                </p14:cNvPr>
                <p14:cNvContentPartPr/>
                <p14:nvPr/>
              </p14:nvContentPartPr>
              <p14:xfrm>
                <a:off x="4373578" y="3468132"/>
                <a:ext cx="93240" cy="224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E5D568D-5FEA-E300-5976-AC9004618EF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358458" y="3453012"/>
                  <a:ext cx="1238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6C0E961-8238-DBED-FF33-FA1A231D287D}"/>
                    </a:ext>
                  </a:extLst>
                </p14:cNvPr>
                <p14:cNvContentPartPr/>
                <p14:nvPr/>
              </p14:nvContentPartPr>
              <p14:xfrm>
                <a:off x="4309138" y="2974212"/>
                <a:ext cx="252720" cy="1122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6C0E961-8238-DBED-FF33-FA1A231D287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293658" y="2959092"/>
                  <a:ext cx="282960" cy="11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9DD2C74-4C9F-A707-F1CD-6EA2EE676481}"/>
              </a:ext>
            </a:extLst>
          </p:cNvPr>
          <p:cNvGrpSpPr/>
          <p:nvPr/>
        </p:nvGrpSpPr>
        <p:grpSpPr>
          <a:xfrm>
            <a:off x="4424698" y="4109292"/>
            <a:ext cx="893520" cy="263160"/>
            <a:chOff x="4424698" y="4109292"/>
            <a:chExt cx="89352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B9806DC-DF05-60E9-10A1-D9D700E8B033}"/>
                    </a:ext>
                  </a:extLst>
                </p14:cNvPr>
                <p14:cNvContentPartPr/>
                <p14:nvPr/>
              </p14:nvContentPartPr>
              <p14:xfrm>
                <a:off x="4466818" y="4109292"/>
                <a:ext cx="111600" cy="2631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B9806DC-DF05-60E9-10A1-D9D700E8B03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451338" y="4094172"/>
                  <a:ext cx="1422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1C9737C-F847-14CC-4822-5BCA09559066}"/>
                    </a:ext>
                  </a:extLst>
                </p14:cNvPr>
                <p14:cNvContentPartPr/>
                <p14:nvPr/>
              </p14:nvContentPartPr>
              <p14:xfrm>
                <a:off x="4424698" y="4228452"/>
                <a:ext cx="93960" cy="59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1C9737C-F847-14CC-4822-5BCA0955906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409578" y="4212972"/>
                  <a:ext cx="1242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3CBE92E-EE11-41D7-2E5C-BB554003FA4D}"/>
                    </a:ext>
                  </a:extLst>
                </p14:cNvPr>
                <p14:cNvContentPartPr/>
                <p14:nvPr/>
              </p14:nvContentPartPr>
              <p14:xfrm>
                <a:off x="4661218" y="4183092"/>
                <a:ext cx="83520" cy="176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3CBE92E-EE11-41D7-2E5C-BB554003FA4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646098" y="4167612"/>
                  <a:ext cx="1141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CDE09A5-90FA-6E56-1D45-91DC99409A34}"/>
                    </a:ext>
                  </a:extLst>
                </p14:cNvPr>
                <p14:cNvContentPartPr/>
                <p14:nvPr/>
              </p14:nvContentPartPr>
              <p14:xfrm>
                <a:off x="4897738" y="4172292"/>
                <a:ext cx="126360" cy="151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CDE09A5-90FA-6E56-1D45-91DC99409A3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882258" y="4157172"/>
                  <a:ext cx="156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AC79D7A-3F49-9718-58CF-104D89F62687}"/>
                    </a:ext>
                  </a:extLst>
                </p14:cNvPr>
                <p14:cNvContentPartPr/>
                <p14:nvPr/>
              </p14:nvContentPartPr>
              <p14:xfrm>
                <a:off x="4928338" y="4161852"/>
                <a:ext cx="121680" cy="165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AC79D7A-3F49-9718-58CF-104D89F6268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913218" y="4146732"/>
                  <a:ext cx="1519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259EC7C-6D41-6FA8-5B25-F0515F85365E}"/>
                    </a:ext>
                  </a:extLst>
                </p14:cNvPr>
                <p14:cNvContentPartPr/>
                <p14:nvPr/>
              </p14:nvContentPartPr>
              <p14:xfrm>
                <a:off x="5178538" y="4109292"/>
                <a:ext cx="139680" cy="2502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259EC7C-6D41-6FA8-5B25-F0515F85365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163418" y="4094172"/>
                  <a:ext cx="17028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F465E50-038D-FA17-5312-C34E62EFAFA3}"/>
              </a:ext>
            </a:extLst>
          </p:cNvPr>
          <p:cNvGrpSpPr/>
          <p:nvPr/>
        </p:nvGrpSpPr>
        <p:grpSpPr>
          <a:xfrm>
            <a:off x="7640938" y="188892"/>
            <a:ext cx="1818360" cy="3017160"/>
            <a:chOff x="7640938" y="188892"/>
            <a:chExt cx="1818360" cy="301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A24E2F5-16C4-D024-61EF-E8A862606F58}"/>
                    </a:ext>
                  </a:extLst>
                </p14:cNvPr>
                <p14:cNvContentPartPr/>
                <p14:nvPr/>
              </p14:nvContentPartPr>
              <p14:xfrm>
                <a:off x="8757658" y="188892"/>
                <a:ext cx="50040" cy="3121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A24E2F5-16C4-D024-61EF-E8A862606F5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742538" y="173772"/>
                  <a:ext cx="806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89815A3-CD38-37F9-75D3-310B69C8D166}"/>
                    </a:ext>
                  </a:extLst>
                </p14:cNvPr>
                <p14:cNvContentPartPr/>
                <p14:nvPr/>
              </p14:nvContentPartPr>
              <p14:xfrm>
                <a:off x="8933698" y="336132"/>
                <a:ext cx="69120" cy="1008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89815A3-CD38-37F9-75D3-310B69C8D16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918218" y="321012"/>
                  <a:ext cx="99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A21C6B9-3DAF-4605-83F0-6ADF5B79CF42}"/>
                    </a:ext>
                  </a:extLst>
                </p14:cNvPr>
                <p14:cNvContentPartPr/>
                <p14:nvPr/>
              </p14:nvContentPartPr>
              <p14:xfrm>
                <a:off x="9124858" y="262692"/>
                <a:ext cx="82440" cy="1580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A21C6B9-3DAF-4605-83F0-6ADF5B79CF4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109378" y="247212"/>
                  <a:ext cx="113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092CA60-2ACB-4DC4-4037-8D5585712844}"/>
                    </a:ext>
                  </a:extLst>
                </p14:cNvPr>
                <p14:cNvContentPartPr/>
                <p14:nvPr/>
              </p14:nvContentPartPr>
              <p14:xfrm>
                <a:off x="9264538" y="251892"/>
                <a:ext cx="137520" cy="1800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092CA60-2ACB-4DC4-4037-8D558571284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249418" y="236772"/>
                  <a:ext cx="1681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875F301-F93F-7707-C15B-DDCB53AFAF0C}"/>
                    </a:ext>
                  </a:extLst>
                </p14:cNvPr>
                <p14:cNvContentPartPr/>
                <p14:nvPr/>
              </p14:nvContentPartPr>
              <p14:xfrm>
                <a:off x="7750378" y="1197972"/>
                <a:ext cx="668520" cy="9252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875F301-F93F-7707-C15B-DDCB53AFAF0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719778" y="1167372"/>
                  <a:ext cx="730080" cy="9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9F371F5-43D5-F3EC-4FEB-65AB65BFF3B8}"/>
                    </a:ext>
                  </a:extLst>
                </p14:cNvPr>
                <p14:cNvContentPartPr/>
                <p14:nvPr/>
              </p14:nvContentPartPr>
              <p14:xfrm>
                <a:off x="7651378" y="1849572"/>
                <a:ext cx="225720" cy="341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9F371F5-43D5-F3EC-4FEB-65AB65BFF3B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620778" y="1818972"/>
                  <a:ext cx="2872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0CB5E93-E9D6-B008-7740-1E0978880330}"/>
                    </a:ext>
                  </a:extLst>
                </p14:cNvPr>
                <p14:cNvContentPartPr/>
                <p14:nvPr/>
              </p14:nvContentPartPr>
              <p14:xfrm>
                <a:off x="8197858" y="787932"/>
                <a:ext cx="865800" cy="2262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0CB5E93-E9D6-B008-7740-1E097888033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182738" y="772812"/>
                  <a:ext cx="896400" cy="22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EA87B5B-B26E-0AE2-FF31-34AF22152B6F}"/>
                    </a:ext>
                  </a:extLst>
                </p14:cNvPr>
                <p14:cNvContentPartPr/>
                <p14:nvPr/>
              </p14:nvContentPartPr>
              <p14:xfrm>
                <a:off x="8492338" y="798732"/>
                <a:ext cx="21240" cy="1321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EA87B5B-B26E-0AE2-FF31-34AF22152B6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476858" y="783252"/>
                  <a:ext cx="51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C260409-6D8C-96DB-98B0-EC4933339DF1}"/>
                    </a:ext>
                  </a:extLst>
                </p14:cNvPr>
                <p14:cNvContentPartPr/>
                <p14:nvPr/>
              </p14:nvContentPartPr>
              <p14:xfrm>
                <a:off x="8351578" y="1545012"/>
                <a:ext cx="19440" cy="421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C260409-6D8C-96DB-98B0-EC4933339DF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336458" y="1529532"/>
                  <a:ext cx="500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70FE07E-E3F0-711E-1F8C-20A34DB47F60}"/>
                    </a:ext>
                  </a:extLst>
                </p14:cNvPr>
                <p14:cNvContentPartPr/>
                <p14:nvPr/>
              </p14:nvContentPartPr>
              <p14:xfrm>
                <a:off x="8258698" y="1771452"/>
                <a:ext cx="13680" cy="378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70FE07E-E3F0-711E-1F8C-20A34DB47F6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243578" y="1755972"/>
                  <a:ext cx="439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3848574-AFA4-6F8F-E7F0-624317786A5E}"/>
                    </a:ext>
                  </a:extLst>
                </p14:cNvPr>
                <p14:cNvContentPartPr/>
                <p14:nvPr/>
              </p14:nvContentPartPr>
              <p14:xfrm>
                <a:off x="8149258" y="2028132"/>
                <a:ext cx="11880" cy="486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3848574-AFA4-6F8F-E7F0-624317786A5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133778" y="2013012"/>
                  <a:ext cx="421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2348D81-F172-6F3F-2214-8841218017ED}"/>
                    </a:ext>
                  </a:extLst>
                </p14:cNvPr>
                <p14:cNvContentPartPr/>
                <p14:nvPr/>
              </p14:nvContentPartPr>
              <p14:xfrm>
                <a:off x="8119018" y="2333052"/>
                <a:ext cx="20880" cy="806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2348D81-F172-6F3F-2214-8841218017E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103538" y="2317572"/>
                  <a:ext cx="514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EB5E07D-2ABD-E62A-045F-3A11D432FE42}"/>
                    </a:ext>
                  </a:extLst>
                </p14:cNvPr>
                <p14:cNvContentPartPr/>
                <p14:nvPr/>
              </p14:nvContentPartPr>
              <p14:xfrm>
                <a:off x="8021098" y="2570292"/>
                <a:ext cx="39960" cy="51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EB5E07D-2ABD-E62A-045F-3A11D432FE4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005978" y="2554812"/>
                  <a:ext cx="705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6C57F57-540A-08F3-A0EF-096D9EE17DB1}"/>
                    </a:ext>
                  </a:extLst>
                </p14:cNvPr>
                <p14:cNvContentPartPr/>
                <p14:nvPr/>
              </p14:nvContentPartPr>
              <p14:xfrm>
                <a:off x="7693498" y="2995092"/>
                <a:ext cx="63360" cy="200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6C57F57-540A-08F3-A0EF-096D9EE17DB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678018" y="2979972"/>
                  <a:ext cx="939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68F4136-98C1-EB74-A74C-3BF82B99ED9F}"/>
                    </a:ext>
                  </a:extLst>
                </p14:cNvPr>
                <p14:cNvContentPartPr/>
                <p14:nvPr/>
              </p14:nvContentPartPr>
              <p14:xfrm>
                <a:off x="7640938" y="3107772"/>
                <a:ext cx="144720" cy="662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68F4136-98C1-EB74-A74C-3BF82B99ED9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625458" y="3092652"/>
                  <a:ext cx="1753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1F1C27E-45E9-67AE-D583-3E1AFDDAD2F8}"/>
                    </a:ext>
                  </a:extLst>
                </p14:cNvPr>
                <p14:cNvContentPartPr/>
                <p14:nvPr/>
              </p14:nvContentPartPr>
              <p14:xfrm>
                <a:off x="7813018" y="3026772"/>
                <a:ext cx="90720" cy="179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1F1C27E-45E9-67AE-D583-3E1AFDDAD2F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797898" y="3011652"/>
                  <a:ext cx="1213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A2122C9-5507-A1E8-6D9E-06C12FA3FB1F}"/>
                    </a:ext>
                  </a:extLst>
                </p14:cNvPr>
                <p14:cNvContentPartPr/>
                <p14:nvPr/>
              </p14:nvContentPartPr>
              <p14:xfrm>
                <a:off x="9322498" y="714492"/>
                <a:ext cx="78480" cy="1314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A2122C9-5507-A1E8-6D9E-06C12FA3FB1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307378" y="699372"/>
                  <a:ext cx="1090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4FDC716-A727-F786-2EA0-06F448413A56}"/>
                    </a:ext>
                  </a:extLst>
                </p14:cNvPr>
                <p14:cNvContentPartPr/>
                <p14:nvPr/>
              </p14:nvContentPartPr>
              <p14:xfrm>
                <a:off x="9396298" y="746172"/>
                <a:ext cx="63000" cy="2912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4FDC716-A727-F786-2EA0-06F448413A5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381178" y="730692"/>
                  <a:ext cx="93600" cy="32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AA22F830-9ED3-8487-AEAF-A9B2F4999F7D}"/>
              </a:ext>
            </a:extLst>
          </p:cNvPr>
          <p:cNvGrpSpPr/>
          <p:nvPr/>
        </p:nvGrpSpPr>
        <p:grpSpPr>
          <a:xfrm>
            <a:off x="9448498" y="1040292"/>
            <a:ext cx="263160" cy="166680"/>
            <a:chOff x="9448498" y="1040292"/>
            <a:chExt cx="26316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CE08A42-B4AE-09FB-7584-419FF61A160B}"/>
                    </a:ext>
                  </a:extLst>
                </p14:cNvPr>
                <p14:cNvContentPartPr/>
                <p14:nvPr/>
              </p14:nvContentPartPr>
              <p14:xfrm>
                <a:off x="9448498" y="1040292"/>
                <a:ext cx="137160" cy="108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CE08A42-B4AE-09FB-7584-419FF61A160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433378" y="1025172"/>
                  <a:ext cx="1674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8A9E165-A2BA-D96A-68DA-3B8D471822AE}"/>
                    </a:ext>
                  </a:extLst>
                </p14:cNvPr>
                <p14:cNvContentPartPr/>
                <p14:nvPr/>
              </p14:nvContentPartPr>
              <p14:xfrm>
                <a:off x="9479098" y="1061532"/>
                <a:ext cx="27720" cy="1450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8A9E165-A2BA-D96A-68DA-3B8D471822A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463978" y="1046052"/>
                  <a:ext cx="58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D0C8DB3-2933-EB63-1A8C-AF328E1F4008}"/>
                    </a:ext>
                  </a:extLst>
                </p14:cNvPr>
                <p14:cNvContentPartPr/>
                <p14:nvPr/>
              </p14:nvContentPartPr>
              <p14:xfrm>
                <a:off x="9683938" y="1092852"/>
                <a:ext cx="27720" cy="1141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D0C8DB3-2933-EB63-1A8C-AF328E1F400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668818" y="1077732"/>
                  <a:ext cx="5832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9A70272-EBCE-DC3C-3FEB-7E36C5D7608A}"/>
              </a:ext>
            </a:extLst>
          </p:cNvPr>
          <p:cNvGrpSpPr/>
          <p:nvPr/>
        </p:nvGrpSpPr>
        <p:grpSpPr>
          <a:xfrm>
            <a:off x="10016218" y="840492"/>
            <a:ext cx="1024560" cy="371520"/>
            <a:chOff x="10016218" y="840492"/>
            <a:chExt cx="1024560" cy="37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448BCD7-1BE8-1269-1D5A-011CF0C1F687}"/>
                    </a:ext>
                  </a:extLst>
                </p14:cNvPr>
                <p14:cNvContentPartPr/>
                <p14:nvPr/>
              </p14:nvContentPartPr>
              <p14:xfrm>
                <a:off x="10016218" y="861732"/>
                <a:ext cx="126360" cy="2437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448BCD7-1BE8-1269-1D5A-011CF0C1F68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001098" y="846252"/>
                  <a:ext cx="1569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8EB3856-C5DF-4F58-5D7A-A591D413B66E}"/>
                    </a:ext>
                  </a:extLst>
                </p14:cNvPr>
                <p14:cNvContentPartPr/>
                <p14:nvPr/>
              </p14:nvContentPartPr>
              <p14:xfrm>
                <a:off x="10184338" y="1029852"/>
                <a:ext cx="105480" cy="1371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8EB3856-C5DF-4F58-5D7A-A591D413B66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169218" y="1014732"/>
                  <a:ext cx="1360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4F30F48-BA66-9378-750F-F72D6201EFBE}"/>
                    </a:ext>
                  </a:extLst>
                </p14:cNvPr>
                <p14:cNvContentPartPr/>
                <p14:nvPr/>
              </p14:nvContentPartPr>
              <p14:xfrm>
                <a:off x="10184338" y="1134972"/>
                <a:ext cx="61920" cy="316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4F30F48-BA66-9378-750F-F72D6201EFB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169218" y="1119852"/>
                  <a:ext cx="925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BC77F6B-63F5-CAA7-2F9D-1DCC00995EFB}"/>
                    </a:ext>
                  </a:extLst>
                </p14:cNvPr>
                <p14:cNvContentPartPr/>
                <p14:nvPr/>
              </p14:nvContentPartPr>
              <p14:xfrm>
                <a:off x="10438138" y="1092852"/>
                <a:ext cx="30600" cy="1191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BC77F6B-63F5-CAA7-2F9D-1DCC00995EF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422658" y="1077732"/>
                  <a:ext cx="608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86EA167-BD87-5E2E-FC95-05FF72CF3EED}"/>
                    </a:ext>
                  </a:extLst>
                </p14:cNvPr>
                <p14:cNvContentPartPr/>
                <p14:nvPr/>
              </p14:nvContentPartPr>
              <p14:xfrm>
                <a:off x="10625698" y="840492"/>
                <a:ext cx="147600" cy="2865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86EA167-BD87-5E2E-FC95-05FF72CF3EE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610578" y="825372"/>
                  <a:ext cx="1778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07AB9E0-A9E2-4974-4F4D-33AF9A59BEDC}"/>
                    </a:ext>
                  </a:extLst>
                </p14:cNvPr>
                <p14:cNvContentPartPr/>
                <p14:nvPr/>
              </p14:nvContentPartPr>
              <p14:xfrm>
                <a:off x="10815058" y="998172"/>
                <a:ext cx="84600" cy="1605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07AB9E0-A9E2-4974-4F4D-33AF9A59BED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799578" y="983052"/>
                  <a:ext cx="1148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DF6235B-390A-83CD-2B54-F2BC83F3B9C4}"/>
                    </a:ext>
                  </a:extLst>
                </p14:cNvPr>
                <p14:cNvContentPartPr/>
                <p14:nvPr/>
              </p14:nvContentPartPr>
              <p14:xfrm>
                <a:off x="11015578" y="1019412"/>
                <a:ext cx="25200" cy="1105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DF6235B-390A-83CD-2B54-F2BC83F3B9C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000098" y="1003932"/>
                  <a:ext cx="5580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501E2078-CFD7-E239-C51C-B2D511B511F0}"/>
              </a:ext>
            </a:extLst>
          </p:cNvPr>
          <p:cNvGrpSpPr/>
          <p:nvPr/>
        </p:nvGrpSpPr>
        <p:grpSpPr>
          <a:xfrm>
            <a:off x="11256418" y="767052"/>
            <a:ext cx="452160" cy="431640"/>
            <a:chOff x="11256418" y="767052"/>
            <a:chExt cx="452160" cy="43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AEC7434-2CBF-C0FC-0D68-0AEA3E0C2474}"/>
                    </a:ext>
                  </a:extLst>
                </p14:cNvPr>
                <p14:cNvContentPartPr/>
                <p14:nvPr/>
              </p14:nvContentPartPr>
              <p14:xfrm>
                <a:off x="11256418" y="767052"/>
                <a:ext cx="147600" cy="2851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AEC7434-2CBF-C0FC-0D68-0AEA3E0C247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241298" y="751932"/>
                  <a:ext cx="1778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7154320-D6F6-9A1F-0359-713C29E3E685}"/>
                    </a:ext>
                  </a:extLst>
                </p14:cNvPr>
                <p14:cNvContentPartPr/>
                <p14:nvPr/>
              </p14:nvContentPartPr>
              <p14:xfrm>
                <a:off x="11351098" y="1061532"/>
                <a:ext cx="84600" cy="1371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7154320-D6F6-9A1F-0359-713C29E3E68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335618" y="1046052"/>
                  <a:ext cx="1148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3DEF507-A5CD-5D16-72E8-577E14C76928}"/>
                    </a:ext>
                  </a:extLst>
                </p14:cNvPr>
                <p14:cNvContentPartPr/>
                <p14:nvPr/>
              </p14:nvContentPartPr>
              <p14:xfrm>
                <a:off x="11361538" y="1155852"/>
                <a:ext cx="47160" cy="316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3DEF507-A5CD-5D16-72E8-577E14C7692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346418" y="1140732"/>
                  <a:ext cx="77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698ACB9-59B6-31DF-F34C-ECD00F4EDA27}"/>
                    </a:ext>
                  </a:extLst>
                </p14:cNvPr>
                <p14:cNvContentPartPr/>
                <p14:nvPr/>
              </p14:nvContentPartPr>
              <p14:xfrm>
                <a:off x="11497978" y="1040292"/>
                <a:ext cx="95040" cy="1371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698ACB9-59B6-31DF-F34C-ECD00F4EDA2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482858" y="1025172"/>
                  <a:ext cx="1252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3329C0A-05CF-A176-5D70-0277C78E3D69}"/>
                    </a:ext>
                  </a:extLst>
                </p14:cNvPr>
                <p14:cNvContentPartPr/>
                <p14:nvPr/>
              </p14:nvContentPartPr>
              <p14:xfrm>
                <a:off x="11497978" y="1134972"/>
                <a:ext cx="50040" cy="212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3329C0A-05CF-A176-5D70-0277C78E3D6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482858" y="1119852"/>
                  <a:ext cx="80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32D2314-374F-7122-19A4-40EF8800DC9D}"/>
                    </a:ext>
                  </a:extLst>
                </p14:cNvPr>
                <p14:cNvContentPartPr/>
                <p14:nvPr/>
              </p14:nvContentPartPr>
              <p14:xfrm>
                <a:off x="11691658" y="998172"/>
                <a:ext cx="16920" cy="1468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32D2314-374F-7122-19A4-40EF8800DC9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676538" y="983052"/>
                  <a:ext cx="4752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406F0B77-EEE4-F297-954F-AAA255969DA6}"/>
              </a:ext>
            </a:extLst>
          </p:cNvPr>
          <p:cNvGrpSpPr/>
          <p:nvPr/>
        </p:nvGrpSpPr>
        <p:grpSpPr>
          <a:xfrm>
            <a:off x="10310338" y="1513332"/>
            <a:ext cx="620280" cy="422640"/>
            <a:chOff x="10310338" y="1513332"/>
            <a:chExt cx="620280" cy="42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8F59E657-C14D-9FC6-D1FE-6F1481BBD439}"/>
                    </a:ext>
                  </a:extLst>
                </p14:cNvPr>
                <p14:cNvContentPartPr/>
                <p14:nvPr/>
              </p14:nvContentPartPr>
              <p14:xfrm>
                <a:off x="10310338" y="1513332"/>
                <a:ext cx="115920" cy="2851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8F59E657-C14D-9FC6-D1FE-6F1481BBD439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295218" y="1498212"/>
                  <a:ext cx="1465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7C922A12-A156-3F09-1F59-1A94FB6ADB8D}"/>
                    </a:ext>
                  </a:extLst>
                </p14:cNvPr>
                <p14:cNvContentPartPr/>
                <p14:nvPr/>
              </p14:nvContentPartPr>
              <p14:xfrm>
                <a:off x="10885978" y="1828692"/>
                <a:ext cx="44640" cy="1072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7C922A12-A156-3F09-1F59-1A94FB6ADB8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870858" y="1813212"/>
                  <a:ext cx="752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BA16FC00-AE1D-61CC-080D-7BB841A458B1}"/>
                    </a:ext>
                  </a:extLst>
                </p14:cNvPr>
                <p14:cNvContentPartPr/>
                <p14:nvPr/>
              </p14:nvContentPartPr>
              <p14:xfrm>
                <a:off x="10477378" y="1744452"/>
                <a:ext cx="127800" cy="1476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BA16FC00-AE1D-61CC-080D-7BB841A458B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461898" y="1729332"/>
                  <a:ext cx="1584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4BC9CBF-A212-84F3-65BB-E1D8DDED5407}"/>
                    </a:ext>
                  </a:extLst>
                </p14:cNvPr>
                <p14:cNvContentPartPr/>
                <p14:nvPr/>
              </p14:nvContentPartPr>
              <p14:xfrm>
                <a:off x="10657378" y="1713132"/>
                <a:ext cx="115920" cy="1476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4BC9CBF-A212-84F3-65BB-E1D8DDED540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641898" y="1697652"/>
                  <a:ext cx="1465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B1410566-A830-88A4-A366-E97559B008A2}"/>
                    </a:ext>
                  </a:extLst>
                </p14:cNvPr>
                <p14:cNvContentPartPr/>
                <p14:nvPr/>
              </p14:nvContentPartPr>
              <p14:xfrm>
                <a:off x="10667818" y="1828692"/>
                <a:ext cx="61560" cy="212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B1410566-A830-88A4-A366-E97559B008A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652698" y="1813212"/>
                  <a:ext cx="9180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131992CD-3670-FFE5-270E-DA8672EF65A0}"/>
              </a:ext>
            </a:extLst>
          </p:cNvPr>
          <p:cNvGrpSpPr/>
          <p:nvPr/>
        </p:nvGrpSpPr>
        <p:grpSpPr>
          <a:xfrm>
            <a:off x="11098738" y="1608012"/>
            <a:ext cx="546840" cy="332280"/>
            <a:chOff x="11098738" y="1608012"/>
            <a:chExt cx="54684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8CC6B89F-827B-EC86-C491-8CB119A3095F}"/>
                    </a:ext>
                  </a:extLst>
                </p14:cNvPr>
                <p14:cNvContentPartPr/>
                <p14:nvPr/>
              </p14:nvContentPartPr>
              <p14:xfrm>
                <a:off x="11098738" y="1608012"/>
                <a:ext cx="168480" cy="2955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8CC6B89F-827B-EC86-C491-8CB119A3095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083618" y="1592532"/>
                  <a:ext cx="1990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7516CFD-E45C-0E0A-1787-71966DB2415E}"/>
                    </a:ext>
                  </a:extLst>
                </p14:cNvPr>
                <p14:cNvContentPartPr/>
                <p14:nvPr/>
              </p14:nvContentPartPr>
              <p14:xfrm>
                <a:off x="11371978" y="1786572"/>
                <a:ext cx="115920" cy="14220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7516CFD-E45C-0E0A-1787-71966DB2415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356858" y="1771452"/>
                  <a:ext cx="146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CDA1C26F-4827-A1A2-EF9A-F068E1B1FD08}"/>
                    </a:ext>
                  </a:extLst>
                </p14:cNvPr>
                <p14:cNvContentPartPr/>
                <p14:nvPr/>
              </p14:nvContentPartPr>
              <p14:xfrm>
                <a:off x="11530378" y="1734012"/>
                <a:ext cx="115200" cy="20628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CDA1C26F-4827-A1A2-EF9A-F068E1B1FD0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515258" y="1718892"/>
                  <a:ext cx="14580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443524D2-04B4-DC0A-9726-55A100FFD648}"/>
              </a:ext>
            </a:extLst>
          </p:cNvPr>
          <p:cNvGrpSpPr/>
          <p:nvPr/>
        </p:nvGrpSpPr>
        <p:grpSpPr>
          <a:xfrm>
            <a:off x="11897578" y="767052"/>
            <a:ext cx="725760" cy="1996920"/>
            <a:chOff x="11897578" y="767052"/>
            <a:chExt cx="725760" cy="19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02F8C66-20E7-101D-4083-B8841C129228}"/>
                    </a:ext>
                  </a:extLst>
                </p14:cNvPr>
                <p14:cNvContentPartPr/>
                <p14:nvPr/>
              </p14:nvContentPartPr>
              <p14:xfrm>
                <a:off x="11928898" y="777492"/>
                <a:ext cx="126360" cy="2991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02F8C66-20E7-101D-4083-B8841C12922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913778" y="762372"/>
                  <a:ext cx="1569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23253E4A-F52E-9C93-3099-936335B7C3C0}"/>
                    </a:ext>
                  </a:extLst>
                </p14:cNvPr>
                <p14:cNvContentPartPr/>
                <p14:nvPr/>
              </p14:nvContentPartPr>
              <p14:xfrm>
                <a:off x="11897578" y="1134972"/>
                <a:ext cx="125640" cy="1159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23253E4A-F52E-9C93-3099-936335B7C3C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882458" y="1119852"/>
                  <a:ext cx="155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B86581A-E40F-AC66-AEEE-A9B9D85F2EA7}"/>
                    </a:ext>
                  </a:extLst>
                </p14:cNvPr>
                <p14:cNvContentPartPr/>
                <p14:nvPr/>
              </p14:nvContentPartPr>
              <p14:xfrm>
                <a:off x="11964898" y="1177092"/>
                <a:ext cx="38520" cy="316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B86581A-E40F-AC66-AEEE-A9B9D85F2EA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949778" y="1161612"/>
                  <a:ext cx="691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DB3FC3F-7F0E-9D95-F594-99C320D2130C}"/>
                    </a:ext>
                  </a:extLst>
                </p14:cNvPr>
                <p14:cNvContentPartPr/>
                <p14:nvPr/>
              </p14:nvContentPartPr>
              <p14:xfrm>
                <a:off x="12002698" y="1087092"/>
                <a:ext cx="173160" cy="1533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DB3FC3F-7F0E-9D95-F594-99C320D2130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987218" y="1071972"/>
                  <a:ext cx="2037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3721AEA-CE7E-F18E-75F4-3047FED3732A}"/>
                    </a:ext>
                  </a:extLst>
                </p14:cNvPr>
                <p14:cNvContentPartPr/>
                <p14:nvPr/>
              </p14:nvContentPartPr>
              <p14:xfrm>
                <a:off x="12176218" y="1208412"/>
                <a:ext cx="47520" cy="1252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3721AEA-CE7E-F18E-75F4-3047FED3732A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2160738" y="1193292"/>
                  <a:ext cx="78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7232A85C-5519-976B-21A7-329CD81BDB87}"/>
                    </a:ext>
                  </a:extLst>
                </p14:cNvPr>
                <p14:cNvContentPartPr/>
                <p14:nvPr/>
              </p14:nvContentPartPr>
              <p14:xfrm>
                <a:off x="11920618" y="767052"/>
                <a:ext cx="702720" cy="199692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7232A85C-5519-976B-21A7-329CD81BDB8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905138" y="751932"/>
                  <a:ext cx="732960" cy="20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C8824EE6-C1FF-E42A-14D3-6A4481753AF1}"/>
              </a:ext>
            </a:extLst>
          </p:cNvPr>
          <p:cNvGrpSpPr/>
          <p:nvPr/>
        </p:nvGrpSpPr>
        <p:grpSpPr>
          <a:xfrm>
            <a:off x="11634778" y="3037212"/>
            <a:ext cx="778320" cy="410400"/>
            <a:chOff x="11634778" y="3037212"/>
            <a:chExt cx="77832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A9455DFE-C81A-409B-E401-FD60E3851D84}"/>
                    </a:ext>
                  </a:extLst>
                </p14:cNvPr>
                <p14:cNvContentPartPr/>
                <p14:nvPr/>
              </p14:nvContentPartPr>
              <p14:xfrm>
                <a:off x="11687338" y="3111012"/>
                <a:ext cx="73800" cy="18972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A9455DFE-C81A-409B-E401-FD60E3851D84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672218" y="3095532"/>
                  <a:ext cx="104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69EE9800-1CFC-7ED9-E5C7-D634F2DFEB98}"/>
                    </a:ext>
                  </a:extLst>
                </p14:cNvPr>
                <p14:cNvContentPartPr/>
                <p14:nvPr/>
              </p14:nvContentPartPr>
              <p14:xfrm>
                <a:off x="11634778" y="3216132"/>
                <a:ext cx="65160" cy="3168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69EE9800-1CFC-7ED9-E5C7-D634F2DFEB9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619658" y="3200652"/>
                  <a:ext cx="957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BFAEF80D-5C8B-D231-9B3D-080C8A70C0D9}"/>
                    </a:ext>
                  </a:extLst>
                </p14:cNvPr>
                <p14:cNvContentPartPr/>
                <p14:nvPr/>
              </p14:nvContentPartPr>
              <p14:xfrm>
                <a:off x="11795698" y="3142332"/>
                <a:ext cx="91440" cy="13716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BFAEF80D-5C8B-D231-9B3D-080C8A70C0D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780578" y="3127212"/>
                  <a:ext cx="122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0808A073-D97B-FC37-EBD1-245EBBDA47AF}"/>
                    </a:ext>
                  </a:extLst>
                </p14:cNvPr>
                <p14:cNvContentPartPr/>
                <p14:nvPr/>
              </p14:nvContentPartPr>
              <p14:xfrm>
                <a:off x="12017818" y="3142332"/>
                <a:ext cx="142920" cy="12312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0808A073-D97B-FC37-EBD1-245EBBDA47AF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2002698" y="3127212"/>
                  <a:ext cx="1735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B6BE7628-AF51-6BD4-8D3B-B98C9FDD64FB}"/>
                    </a:ext>
                  </a:extLst>
                </p14:cNvPr>
                <p14:cNvContentPartPr/>
                <p14:nvPr/>
              </p14:nvContentPartPr>
              <p14:xfrm>
                <a:off x="12047698" y="3121452"/>
                <a:ext cx="144360" cy="14940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B6BE7628-AF51-6BD4-8D3B-B98C9FDD64F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2032578" y="3105972"/>
                  <a:ext cx="1749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2C34AC4E-3FAE-489B-3761-8146DB886654}"/>
                    </a:ext>
                  </a:extLst>
                </p14:cNvPr>
                <p14:cNvContentPartPr/>
                <p14:nvPr/>
              </p14:nvContentPartPr>
              <p14:xfrm>
                <a:off x="12265498" y="3037212"/>
                <a:ext cx="147600" cy="25560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2C34AC4E-3FAE-489B-3761-8146DB88665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2250018" y="3022092"/>
                  <a:ext cx="1778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1761DD10-2D47-AEDB-13EB-0124D3D3979E}"/>
                    </a:ext>
                  </a:extLst>
                </p14:cNvPr>
                <p14:cNvContentPartPr/>
                <p14:nvPr/>
              </p14:nvContentPartPr>
              <p14:xfrm>
                <a:off x="11645218" y="3373812"/>
                <a:ext cx="651960" cy="4248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1761DD10-2D47-AEDB-13EB-0124D3D3979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630098" y="3358332"/>
                  <a:ext cx="6825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52269F3B-9D5D-0F48-D740-62868B29B190}"/>
                    </a:ext>
                  </a:extLst>
                </p14:cNvPr>
                <p14:cNvContentPartPr/>
                <p14:nvPr/>
              </p14:nvContentPartPr>
              <p14:xfrm>
                <a:off x="11792458" y="3405132"/>
                <a:ext cx="462960" cy="4248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52269F3B-9D5D-0F48-D740-62868B29B19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777338" y="3390012"/>
                  <a:ext cx="49320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A0656AC3-8CE8-0ACD-813D-E65610B6F81B}"/>
              </a:ext>
            </a:extLst>
          </p:cNvPr>
          <p:cNvGrpSpPr/>
          <p:nvPr/>
        </p:nvGrpSpPr>
        <p:grpSpPr>
          <a:xfrm>
            <a:off x="926938" y="3268692"/>
            <a:ext cx="797040" cy="598680"/>
            <a:chOff x="926938" y="3268692"/>
            <a:chExt cx="797040" cy="59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C73DDE9-8348-EFFB-55BA-0498740BE703}"/>
                    </a:ext>
                  </a:extLst>
                </p14:cNvPr>
                <p14:cNvContentPartPr/>
                <p14:nvPr/>
              </p14:nvContentPartPr>
              <p14:xfrm>
                <a:off x="942058" y="3554892"/>
                <a:ext cx="179280" cy="291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C73DDE9-8348-EFFB-55BA-0498740BE703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33418" y="3545892"/>
                  <a:ext cx="1969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1060566-93A2-5A44-994C-BA710F99F463}"/>
                    </a:ext>
                  </a:extLst>
                </p14:cNvPr>
                <p14:cNvContentPartPr/>
                <p14:nvPr/>
              </p14:nvContentPartPr>
              <p14:xfrm>
                <a:off x="1167058" y="3459852"/>
                <a:ext cx="121680" cy="60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1060566-93A2-5A44-994C-BA710F99F46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58418" y="3450852"/>
                  <a:ext cx="1393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74FE6EE-8F2F-976F-5C51-25FE8D35447C}"/>
                    </a:ext>
                  </a:extLst>
                </p14:cNvPr>
                <p14:cNvContentPartPr/>
                <p14:nvPr/>
              </p14:nvContentPartPr>
              <p14:xfrm>
                <a:off x="1267498" y="3496932"/>
                <a:ext cx="2880" cy="106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74FE6EE-8F2F-976F-5C51-25FE8D35447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258858" y="3487932"/>
                  <a:ext cx="205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8711981-837E-6E74-951C-927849BE4D0B}"/>
                    </a:ext>
                  </a:extLst>
                </p14:cNvPr>
                <p14:cNvContentPartPr/>
                <p14:nvPr/>
              </p14:nvContentPartPr>
              <p14:xfrm>
                <a:off x="1376578" y="3478572"/>
                <a:ext cx="189720" cy="312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8711981-837E-6E74-951C-927849BE4D0B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361458" y="3463452"/>
                  <a:ext cx="2199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297BD0-E55B-534A-832A-6ACE31697E7D}"/>
                    </a:ext>
                  </a:extLst>
                </p14:cNvPr>
                <p14:cNvContentPartPr/>
                <p14:nvPr/>
              </p14:nvContentPartPr>
              <p14:xfrm>
                <a:off x="1639378" y="3647052"/>
                <a:ext cx="78480" cy="63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297BD0-E55B-534A-832A-6ACE31697E7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624258" y="3631572"/>
                  <a:ext cx="109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7782395-438F-1FBD-7DF8-74A274509CD6}"/>
                    </a:ext>
                  </a:extLst>
                </p14:cNvPr>
                <p14:cNvContentPartPr/>
                <p14:nvPr/>
              </p14:nvContentPartPr>
              <p14:xfrm>
                <a:off x="1681498" y="3678372"/>
                <a:ext cx="42480" cy="148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7782395-438F-1FBD-7DF8-74A274509CD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666378" y="3663252"/>
                  <a:ext cx="72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E6A4AD7-C34B-A80B-485C-0176CFD9DF1D}"/>
                    </a:ext>
                  </a:extLst>
                </p14:cNvPr>
                <p14:cNvContentPartPr/>
                <p14:nvPr/>
              </p14:nvContentPartPr>
              <p14:xfrm>
                <a:off x="1345258" y="3268692"/>
                <a:ext cx="73440" cy="73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E6A4AD7-C34B-A80B-485C-0176CFD9DF1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329778" y="3253212"/>
                  <a:ext cx="1040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EBCBC3FD-7BE8-AB2B-6197-869BB90B6606}"/>
                    </a:ext>
                  </a:extLst>
                </p14:cNvPr>
                <p14:cNvContentPartPr/>
                <p14:nvPr/>
              </p14:nvContentPartPr>
              <p14:xfrm>
                <a:off x="926938" y="3596292"/>
                <a:ext cx="294480" cy="27108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EBCBC3FD-7BE8-AB2B-6197-869BB90B6606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18298" y="3587652"/>
                  <a:ext cx="3121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5EE9CA68-43B8-BD99-71D7-590493902D04}"/>
                    </a:ext>
                  </a:extLst>
                </p14:cNvPr>
                <p14:cNvContentPartPr/>
                <p14:nvPr/>
              </p14:nvContentPartPr>
              <p14:xfrm>
                <a:off x="1150498" y="3481092"/>
                <a:ext cx="150120" cy="12492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5EE9CA68-43B8-BD99-71D7-590493902D04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141498" y="3472452"/>
                  <a:ext cx="167760" cy="14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7639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Maneesha Perera</dc:creator>
  <cp:lastModifiedBy>Maneesha Perera</cp:lastModifiedBy>
  <cp:revision>4</cp:revision>
  <dcterms:created xsi:type="dcterms:W3CDTF">2022-10-05T03:54:09Z</dcterms:created>
  <dcterms:modified xsi:type="dcterms:W3CDTF">2022-10-10T04:31:01Z</dcterms:modified>
</cp:coreProperties>
</file>