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56"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bg1"/>
                </a:solidFill>
                <a:latin typeface="+mn-lt"/>
                <a:ea typeface="+mn-ea"/>
                <a:cs typeface="+mn-cs"/>
              </a:defRPr>
            </a:pPr>
            <a:r>
              <a:rPr lang="en-IN" dirty="0">
                <a:solidFill>
                  <a:schemeClr val="bg1"/>
                </a:solidFill>
              </a:rPr>
              <a:t>Model</a:t>
            </a:r>
            <a:r>
              <a:rPr lang="en-IN" baseline="0" dirty="0">
                <a:solidFill>
                  <a:schemeClr val="bg1"/>
                </a:solidFill>
              </a:rPr>
              <a:t> Evaluation based on Performance parameters</a:t>
            </a:r>
            <a:endParaRPr lang="en-IN" dirty="0">
              <a:solidFill>
                <a:schemeClr val="bg1"/>
              </a:solidFill>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bg1"/>
              </a:solidFill>
              <a:latin typeface="+mn-lt"/>
              <a:ea typeface="+mn-ea"/>
              <a:cs typeface="+mn-cs"/>
            </a:defRPr>
          </a:pPr>
          <a:endParaRPr lang="en-US"/>
        </a:p>
      </c:txPr>
    </c:title>
    <c:autoTitleDeleted val="0"/>
    <c:plotArea>
      <c:layout>
        <c:manualLayout>
          <c:layoutTarget val="inner"/>
          <c:xMode val="edge"/>
          <c:yMode val="edge"/>
          <c:x val="5.6260426719867446E-2"/>
          <c:y val="0.13141262000714635"/>
          <c:w val="0.88452052563666028"/>
          <c:h val="0.61290825698007156"/>
        </c:manualLayout>
      </c:layout>
      <c:barChart>
        <c:barDir val="col"/>
        <c:grouping val="clustered"/>
        <c:varyColors val="0"/>
        <c:ser>
          <c:idx val="0"/>
          <c:order val="0"/>
          <c:tx>
            <c:strRef>
              <c:f>Sheet1!$B$1</c:f>
              <c:strCache>
                <c:ptCount val="1"/>
                <c:pt idx="0">
                  <c:v>Accuracy</c:v>
                </c:pt>
              </c:strCache>
            </c:strRef>
          </c:tx>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Multinomial Naïve Baise</c:v>
                </c:pt>
                <c:pt idx="1">
                  <c:v>Logistic Regression</c:v>
                </c:pt>
                <c:pt idx="2">
                  <c:v>Decision Tree Classifier</c:v>
                </c:pt>
                <c:pt idx="3">
                  <c:v>Random Forest Classifier</c:v>
                </c:pt>
                <c:pt idx="4">
                  <c:v>Extra Trees Classifier</c:v>
                </c:pt>
                <c:pt idx="5">
                  <c:v>Kneighbours Classifier</c:v>
                </c:pt>
                <c:pt idx="6">
                  <c:v>SVC</c:v>
                </c:pt>
              </c:strCache>
            </c:strRef>
          </c:cat>
          <c:val>
            <c:numRef>
              <c:f>Sheet1!$B$2:$B$8</c:f>
              <c:numCache>
                <c:formatCode>General</c:formatCode>
                <c:ptCount val="7"/>
                <c:pt idx="0">
                  <c:v>78.5</c:v>
                </c:pt>
                <c:pt idx="1">
                  <c:v>77.5</c:v>
                </c:pt>
                <c:pt idx="2">
                  <c:v>79</c:v>
                </c:pt>
                <c:pt idx="3">
                  <c:v>79.5</c:v>
                </c:pt>
                <c:pt idx="4">
                  <c:v>81</c:v>
                </c:pt>
                <c:pt idx="5">
                  <c:v>67.5</c:v>
                </c:pt>
                <c:pt idx="6">
                  <c:v>77.5</c:v>
                </c:pt>
              </c:numCache>
            </c:numRef>
          </c:val>
          <c:extLst>
            <c:ext xmlns:c16="http://schemas.microsoft.com/office/drawing/2014/chart" uri="{C3380CC4-5D6E-409C-BE32-E72D297353CC}">
              <c16:uniqueId val="{00000000-C5D0-4C9F-9DFD-5B975C02BF7C}"/>
            </c:ext>
          </c:extLst>
        </c:ser>
        <c:ser>
          <c:idx val="1"/>
          <c:order val="1"/>
          <c:tx>
            <c:strRef>
              <c:f>Sheet1!$C$1</c:f>
              <c:strCache>
                <c:ptCount val="1"/>
                <c:pt idx="0">
                  <c:v>Precision</c:v>
                </c:pt>
              </c:strCache>
            </c:strRef>
          </c:tx>
          <c:spPr>
            <a:gradFill rotWithShape="1">
              <a:gsLst>
                <a:gs pos="0">
                  <a:schemeClr val="accent2">
                    <a:tint val="98000"/>
                    <a:lumMod val="110000"/>
                  </a:schemeClr>
                </a:gs>
                <a:gs pos="84000">
                  <a:schemeClr val="accent2">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Multinomial Naïve Baise</c:v>
                </c:pt>
                <c:pt idx="1">
                  <c:v>Logistic Regression</c:v>
                </c:pt>
                <c:pt idx="2">
                  <c:v>Decision Tree Classifier</c:v>
                </c:pt>
                <c:pt idx="3">
                  <c:v>Random Forest Classifier</c:v>
                </c:pt>
                <c:pt idx="4">
                  <c:v>Extra Trees Classifier</c:v>
                </c:pt>
                <c:pt idx="5">
                  <c:v>Kneighbours Classifier</c:v>
                </c:pt>
                <c:pt idx="6">
                  <c:v>SVC</c:v>
                </c:pt>
              </c:strCache>
            </c:strRef>
          </c:cat>
          <c:val>
            <c:numRef>
              <c:f>Sheet1!$C$2:$C$8</c:f>
              <c:numCache>
                <c:formatCode>General</c:formatCode>
                <c:ptCount val="7"/>
                <c:pt idx="0">
                  <c:v>77.7</c:v>
                </c:pt>
                <c:pt idx="1">
                  <c:v>77.23</c:v>
                </c:pt>
                <c:pt idx="2">
                  <c:v>88.15</c:v>
                </c:pt>
                <c:pt idx="3">
                  <c:v>85.54</c:v>
                </c:pt>
                <c:pt idx="4">
                  <c:v>82.9</c:v>
                </c:pt>
                <c:pt idx="5">
                  <c:v>83.01</c:v>
                </c:pt>
                <c:pt idx="6">
                  <c:v>79.56</c:v>
                </c:pt>
              </c:numCache>
            </c:numRef>
          </c:val>
          <c:extLst>
            <c:ext xmlns:c16="http://schemas.microsoft.com/office/drawing/2014/chart" uri="{C3380CC4-5D6E-409C-BE32-E72D297353CC}">
              <c16:uniqueId val="{00000001-C5D0-4C9F-9DFD-5B975C02BF7C}"/>
            </c:ext>
          </c:extLst>
        </c:ser>
        <c:ser>
          <c:idx val="2"/>
          <c:order val="2"/>
          <c:tx>
            <c:strRef>
              <c:f>Sheet1!$D$1</c:f>
              <c:strCache>
                <c:ptCount val="1"/>
                <c:pt idx="0">
                  <c:v>Recall</c:v>
                </c:pt>
              </c:strCache>
            </c:strRef>
          </c:tx>
          <c:spPr>
            <a:gradFill rotWithShape="1">
              <a:gsLst>
                <a:gs pos="0">
                  <a:schemeClr val="accent3">
                    <a:tint val="98000"/>
                    <a:lumMod val="110000"/>
                  </a:schemeClr>
                </a:gs>
                <a:gs pos="84000">
                  <a:schemeClr val="accent3">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Multinomial Naïve Baise</c:v>
                </c:pt>
                <c:pt idx="1">
                  <c:v>Logistic Regression</c:v>
                </c:pt>
                <c:pt idx="2">
                  <c:v>Decision Tree Classifier</c:v>
                </c:pt>
                <c:pt idx="3">
                  <c:v>Random Forest Classifier</c:v>
                </c:pt>
                <c:pt idx="4">
                  <c:v>Extra Trees Classifier</c:v>
                </c:pt>
                <c:pt idx="5">
                  <c:v>Kneighbours Classifier</c:v>
                </c:pt>
                <c:pt idx="6">
                  <c:v>SVC</c:v>
                </c:pt>
              </c:strCache>
            </c:strRef>
          </c:cat>
          <c:val>
            <c:numRef>
              <c:f>Sheet1!$D$2:$D$8</c:f>
              <c:numCache>
                <c:formatCode>General</c:formatCode>
                <c:ptCount val="7"/>
                <c:pt idx="0">
                  <c:v>81.55</c:v>
                </c:pt>
                <c:pt idx="1">
                  <c:v>78</c:v>
                </c:pt>
                <c:pt idx="2">
                  <c:v>67</c:v>
                </c:pt>
                <c:pt idx="3">
                  <c:v>71</c:v>
                </c:pt>
                <c:pt idx="4">
                  <c:v>78</c:v>
                </c:pt>
                <c:pt idx="5">
                  <c:v>44</c:v>
                </c:pt>
                <c:pt idx="6">
                  <c:v>74</c:v>
                </c:pt>
              </c:numCache>
            </c:numRef>
          </c:val>
          <c:extLst>
            <c:ext xmlns:c16="http://schemas.microsoft.com/office/drawing/2014/chart" uri="{C3380CC4-5D6E-409C-BE32-E72D297353CC}">
              <c16:uniqueId val="{00000002-C5D0-4C9F-9DFD-5B975C02BF7C}"/>
            </c:ext>
          </c:extLst>
        </c:ser>
        <c:dLbls>
          <c:dLblPos val="outEnd"/>
          <c:showLegendKey val="0"/>
          <c:showVal val="1"/>
          <c:showCatName val="0"/>
          <c:showSerName val="0"/>
          <c:showPercent val="0"/>
          <c:showBubbleSize val="0"/>
        </c:dLbls>
        <c:gapWidth val="100"/>
        <c:overlap val="-24"/>
        <c:axId val="361980944"/>
        <c:axId val="361977704"/>
      </c:barChart>
      <c:catAx>
        <c:axId val="36198094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1977704"/>
        <c:crosses val="autoZero"/>
        <c:auto val="1"/>
        <c:lblAlgn val="ctr"/>
        <c:lblOffset val="100"/>
        <c:noMultiLvlLbl val="0"/>
      </c:catAx>
      <c:valAx>
        <c:axId val="3619777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198094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6D65B-C571-4F06-A4C9-2C5C63574167}"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n-IN"/>
        </a:p>
      </dgm:t>
    </dgm:pt>
    <dgm:pt modelId="{D81AAD86-942B-49DC-8EE3-1EFF4790888C}">
      <dgm:prSet phldrT="[Text]" custT="1"/>
      <dgm:spPr/>
      <dgm:t>
        <a:bodyPr/>
        <a:lstStyle/>
        <a:p>
          <a:r>
            <a:rPr lang="en-IN" sz="2000"/>
            <a:t>Models Used</a:t>
          </a:r>
          <a:endParaRPr lang="en-IN" sz="2000" dirty="0"/>
        </a:p>
      </dgm:t>
    </dgm:pt>
    <dgm:pt modelId="{D32A66F0-1A14-46D3-A436-351ACF1EB500}" type="parTrans" cxnId="{5C04D21B-BA29-4CD9-A99A-EFA23487B208}">
      <dgm:prSet/>
      <dgm:spPr/>
      <dgm:t>
        <a:bodyPr/>
        <a:lstStyle/>
        <a:p>
          <a:endParaRPr lang="en-IN" sz="3200">
            <a:solidFill>
              <a:schemeClr val="bg1"/>
            </a:solidFill>
          </a:endParaRPr>
        </a:p>
      </dgm:t>
    </dgm:pt>
    <dgm:pt modelId="{1275D27E-7C66-42DC-A2D7-FF51BA2D39DC}" type="sibTrans" cxnId="{5C04D21B-BA29-4CD9-A99A-EFA23487B208}">
      <dgm:prSet/>
      <dgm:spPr/>
      <dgm:t>
        <a:bodyPr/>
        <a:lstStyle/>
        <a:p>
          <a:endParaRPr lang="en-IN" sz="3200">
            <a:solidFill>
              <a:schemeClr val="bg1"/>
            </a:solidFill>
          </a:endParaRPr>
        </a:p>
      </dgm:t>
    </dgm:pt>
    <dgm:pt modelId="{E978A536-9FA1-4531-8C96-BF8C76124499}">
      <dgm:prSet phldrT="[Text]" custT="1"/>
      <dgm:spPr/>
      <dgm:t>
        <a:bodyPr/>
        <a:lstStyle/>
        <a:p>
          <a:r>
            <a:rPr lang="en-IN" sz="2000"/>
            <a:t>Logistic Regression</a:t>
          </a:r>
          <a:endParaRPr lang="en-IN" sz="2000" dirty="0"/>
        </a:p>
      </dgm:t>
    </dgm:pt>
    <dgm:pt modelId="{588C937D-D706-43C6-8249-D020121420F6}" type="parTrans" cxnId="{C015A6D2-20B1-456B-91A2-D65DC910BB08}">
      <dgm:prSet/>
      <dgm:spPr/>
      <dgm:t>
        <a:bodyPr/>
        <a:lstStyle/>
        <a:p>
          <a:endParaRPr lang="en-IN" sz="3200">
            <a:solidFill>
              <a:schemeClr val="bg1"/>
            </a:solidFill>
          </a:endParaRPr>
        </a:p>
      </dgm:t>
    </dgm:pt>
    <dgm:pt modelId="{E053980F-840A-44C2-9402-99BE4441788E}" type="sibTrans" cxnId="{C015A6D2-20B1-456B-91A2-D65DC910BB08}">
      <dgm:prSet/>
      <dgm:spPr/>
      <dgm:t>
        <a:bodyPr/>
        <a:lstStyle/>
        <a:p>
          <a:endParaRPr lang="en-IN" sz="3200">
            <a:solidFill>
              <a:schemeClr val="bg1"/>
            </a:solidFill>
          </a:endParaRPr>
        </a:p>
      </dgm:t>
    </dgm:pt>
    <dgm:pt modelId="{6BDBB719-F48B-4127-B1B1-BDCFC395E998}">
      <dgm:prSet phldrT="[Text]" custT="1"/>
      <dgm:spPr/>
      <dgm:t>
        <a:bodyPr/>
        <a:lstStyle/>
        <a:p>
          <a:r>
            <a:rPr lang="en-IN" sz="2000"/>
            <a:t>Naïve Baise Classifier</a:t>
          </a:r>
          <a:endParaRPr lang="en-IN" sz="2000" dirty="0"/>
        </a:p>
      </dgm:t>
    </dgm:pt>
    <dgm:pt modelId="{39F775F1-9DFC-42D0-8032-82CC5A898FB1}" type="parTrans" cxnId="{7B297882-B971-4693-8B34-FDB5803AA5BE}">
      <dgm:prSet/>
      <dgm:spPr/>
      <dgm:t>
        <a:bodyPr/>
        <a:lstStyle/>
        <a:p>
          <a:endParaRPr lang="en-IN" sz="3200">
            <a:solidFill>
              <a:schemeClr val="bg1"/>
            </a:solidFill>
          </a:endParaRPr>
        </a:p>
      </dgm:t>
    </dgm:pt>
    <dgm:pt modelId="{ABB33BBE-6E80-4E8F-AF1A-30360DF82818}" type="sibTrans" cxnId="{7B297882-B971-4693-8B34-FDB5803AA5BE}">
      <dgm:prSet/>
      <dgm:spPr/>
      <dgm:t>
        <a:bodyPr/>
        <a:lstStyle/>
        <a:p>
          <a:endParaRPr lang="en-IN" sz="3200">
            <a:solidFill>
              <a:schemeClr val="bg1"/>
            </a:solidFill>
          </a:endParaRPr>
        </a:p>
      </dgm:t>
    </dgm:pt>
    <dgm:pt modelId="{18F90124-85E0-4FE1-896D-2C4C56249A5D}">
      <dgm:prSet phldrT="[Text]" custT="1"/>
      <dgm:spPr/>
      <dgm:t>
        <a:bodyPr/>
        <a:lstStyle/>
        <a:p>
          <a:r>
            <a:rPr lang="en-IN" sz="2000"/>
            <a:t>Tree</a:t>
          </a:r>
        </a:p>
        <a:p>
          <a:r>
            <a:rPr lang="en-IN" sz="2000"/>
            <a:t>Classifier</a:t>
          </a:r>
          <a:endParaRPr lang="en-IN" sz="2000" dirty="0"/>
        </a:p>
      </dgm:t>
    </dgm:pt>
    <dgm:pt modelId="{B31847B1-F6C2-4E73-9B66-BE61C93B87A8}" type="parTrans" cxnId="{F0377278-42C0-48F3-A130-E2C295360171}">
      <dgm:prSet/>
      <dgm:spPr/>
      <dgm:t>
        <a:bodyPr/>
        <a:lstStyle/>
        <a:p>
          <a:endParaRPr lang="en-IN" sz="3200">
            <a:solidFill>
              <a:schemeClr val="bg1"/>
            </a:solidFill>
          </a:endParaRPr>
        </a:p>
      </dgm:t>
    </dgm:pt>
    <dgm:pt modelId="{73547C12-254D-4DFD-B487-C4A503E1BE17}" type="sibTrans" cxnId="{F0377278-42C0-48F3-A130-E2C295360171}">
      <dgm:prSet/>
      <dgm:spPr/>
      <dgm:t>
        <a:bodyPr/>
        <a:lstStyle/>
        <a:p>
          <a:endParaRPr lang="en-IN" sz="3200">
            <a:solidFill>
              <a:schemeClr val="bg1"/>
            </a:solidFill>
          </a:endParaRPr>
        </a:p>
      </dgm:t>
    </dgm:pt>
    <dgm:pt modelId="{25479291-A63A-4E3E-ABE3-8A00B12FB28A}">
      <dgm:prSet phldrT="[Text]" custT="1"/>
      <dgm:spPr/>
      <dgm:t>
        <a:bodyPr/>
        <a:lstStyle/>
        <a:p>
          <a:r>
            <a:rPr lang="en-IN" sz="2000"/>
            <a:t>Support Vector Classifier</a:t>
          </a:r>
          <a:endParaRPr lang="en-IN" sz="2000" dirty="0"/>
        </a:p>
      </dgm:t>
    </dgm:pt>
    <dgm:pt modelId="{0002E5C0-6126-40CD-8EDD-18A1F6659CA2}" type="parTrans" cxnId="{79307514-1C7E-44C9-9B84-9B818AF0275F}">
      <dgm:prSet/>
      <dgm:spPr/>
      <dgm:t>
        <a:bodyPr/>
        <a:lstStyle/>
        <a:p>
          <a:endParaRPr lang="en-IN" sz="3200">
            <a:solidFill>
              <a:schemeClr val="bg1"/>
            </a:solidFill>
          </a:endParaRPr>
        </a:p>
      </dgm:t>
    </dgm:pt>
    <dgm:pt modelId="{35470DD8-46FD-4904-AEE9-F9092481F66C}" type="sibTrans" cxnId="{79307514-1C7E-44C9-9B84-9B818AF0275F}">
      <dgm:prSet/>
      <dgm:spPr/>
      <dgm:t>
        <a:bodyPr/>
        <a:lstStyle/>
        <a:p>
          <a:endParaRPr lang="en-IN" sz="3200">
            <a:solidFill>
              <a:schemeClr val="bg1"/>
            </a:solidFill>
          </a:endParaRPr>
        </a:p>
      </dgm:t>
    </dgm:pt>
    <dgm:pt modelId="{B576D3C5-EC1B-4AFD-82B0-F55C0DA88F9C}">
      <dgm:prSet phldrT="[Text]" custT="1"/>
      <dgm:spPr/>
      <dgm:t>
        <a:bodyPr/>
        <a:lstStyle/>
        <a:p>
          <a:r>
            <a:rPr lang="en-IN" sz="2000"/>
            <a:t>Kneighbours Classifier</a:t>
          </a:r>
          <a:endParaRPr lang="en-IN" sz="2000" dirty="0"/>
        </a:p>
      </dgm:t>
    </dgm:pt>
    <dgm:pt modelId="{267BFF89-3B47-44AB-A609-4CCF9D2F6FAC}" type="parTrans" cxnId="{5B4CA1D8-A065-41C3-93A4-466E8CAB2E93}">
      <dgm:prSet/>
      <dgm:spPr/>
      <dgm:t>
        <a:bodyPr/>
        <a:lstStyle/>
        <a:p>
          <a:endParaRPr lang="en-IN" sz="3200">
            <a:solidFill>
              <a:schemeClr val="bg1"/>
            </a:solidFill>
          </a:endParaRPr>
        </a:p>
      </dgm:t>
    </dgm:pt>
    <dgm:pt modelId="{42026D2F-72D0-4507-8F77-7E8E9EE43AED}" type="sibTrans" cxnId="{5B4CA1D8-A065-41C3-93A4-466E8CAB2E93}">
      <dgm:prSet/>
      <dgm:spPr/>
      <dgm:t>
        <a:bodyPr/>
        <a:lstStyle/>
        <a:p>
          <a:endParaRPr lang="en-IN" sz="3200">
            <a:solidFill>
              <a:schemeClr val="bg1"/>
            </a:solidFill>
          </a:endParaRPr>
        </a:p>
      </dgm:t>
    </dgm:pt>
    <dgm:pt modelId="{0B30EF13-352B-49ED-A547-6B410CBE7B4C}">
      <dgm:prSet phldrT="[Text]" custT="1"/>
      <dgm:spPr/>
      <dgm:t>
        <a:bodyPr/>
        <a:lstStyle/>
        <a:p>
          <a:r>
            <a:rPr lang="en-IN" sz="2000" dirty="0"/>
            <a:t>Extra</a:t>
          </a:r>
        </a:p>
      </dgm:t>
    </dgm:pt>
    <dgm:pt modelId="{B427D325-92B4-4C6C-85C1-86CC402B6CBE}" type="parTrans" cxnId="{DBA48F09-1174-411F-A753-6F6B8B1CD901}">
      <dgm:prSet/>
      <dgm:spPr/>
      <dgm:t>
        <a:bodyPr/>
        <a:lstStyle/>
        <a:p>
          <a:endParaRPr lang="en-IN" sz="3200">
            <a:solidFill>
              <a:schemeClr val="bg1"/>
            </a:solidFill>
          </a:endParaRPr>
        </a:p>
      </dgm:t>
    </dgm:pt>
    <dgm:pt modelId="{741616D4-340C-4427-A287-B7B899DF55C1}" type="sibTrans" cxnId="{DBA48F09-1174-411F-A753-6F6B8B1CD901}">
      <dgm:prSet/>
      <dgm:spPr/>
      <dgm:t>
        <a:bodyPr/>
        <a:lstStyle/>
        <a:p>
          <a:endParaRPr lang="en-IN" sz="3200">
            <a:solidFill>
              <a:schemeClr val="bg1"/>
            </a:solidFill>
          </a:endParaRPr>
        </a:p>
      </dgm:t>
    </dgm:pt>
    <dgm:pt modelId="{55E7CBA7-B95E-422B-900E-C695AA66D477}">
      <dgm:prSet phldrT="[Text]" custT="1"/>
      <dgm:spPr/>
      <dgm:t>
        <a:bodyPr/>
        <a:lstStyle/>
        <a:p>
          <a:r>
            <a:rPr lang="en-IN" sz="2000"/>
            <a:t>Random Forest</a:t>
          </a:r>
          <a:endParaRPr lang="en-IN" sz="2000" dirty="0"/>
        </a:p>
      </dgm:t>
    </dgm:pt>
    <dgm:pt modelId="{99C0A3FC-5DA7-4741-ADB2-488987E78A17}" type="parTrans" cxnId="{6BEC049C-34ED-4FBF-B908-BB773E5CEA3C}">
      <dgm:prSet/>
      <dgm:spPr/>
      <dgm:t>
        <a:bodyPr/>
        <a:lstStyle/>
        <a:p>
          <a:endParaRPr lang="en-IN" sz="3200">
            <a:solidFill>
              <a:schemeClr val="bg1"/>
            </a:solidFill>
          </a:endParaRPr>
        </a:p>
      </dgm:t>
    </dgm:pt>
    <dgm:pt modelId="{9335F3EA-7755-4C18-BC4B-45B1CD97634E}" type="sibTrans" cxnId="{6BEC049C-34ED-4FBF-B908-BB773E5CEA3C}">
      <dgm:prSet/>
      <dgm:spPr/>
      <dgm:t>
        <a:bodyPr/>
        <a:lstStyle/>
        <a:p>
          <a:endParaRPr lang="en-IN" sz="3200">
            <a:solidFill>
              <a:schemeClr val="bg1"/>
            </a:solidFill>
          </a:endParaRPr>
        </a:p>
      </dgm:t>
    </dgm:pt>
    <dgm:pt modelId="{F527A8F3-F2DD-41A4-9357-C74602407655}">
      <dgm:prSet phldrT="[Text]" custT="1"/>
      <dgm:spPr/>
      <dgm:t>
        <a:bodyPr/>
        <a:lstStyle/>
        <a:p>
          <a:r>
            <a:rPr lang="en-IN" sz="2000"/>
            <a:t>Decision</a:t>
          </a:r>
          <a:endParaRPr lang="en-IN" sz="2000" dirty="0"/>
        </a:p>
      </dgm:t>
    </dgm:pt>
    <dgm:pt modelId="{D3E0A19B-E0BB-4EF7-947C-87B0D034F042}" type="parTrans" cxnId="{1858AE02-872A-47AE-9BD1-E3B15331981B}">
      <dgm:prSet/>
      <dgm:spPr/>
      <dgm:t>
        <a:bodyPr/>
        <a:lstStyle/>
        <a:p>
          <a:endParaRPr lang="en-IN" sz="3200">
            <a:solidFill>
              <a:schemeClr val="bg1"/>
            </a:solidFill>
          </a:endParaRPr>
        </a:p>
      </dgm:t>
    </dgm:pt>
    <dgm:pt modelId="{A0E03E1C-7658-4E1A-8405-F30EC995241A}" type="sibTrans" cxnId="{1858AE02-872A-47AE-9BD1-E3B15331981B}">
      <dgm:prSet/>
      <dgm:spPr/>
      <dgm:t>
        <a:bodyPr/>
        <a:lstStyle/>
        <a:p>
          <a:endParaRPr lang="en-IN" sz="3200">
            <a:solidFill>
              <a:schemeClr val="bg1"/>
            </a:solidFill>
          </a:endParaRPr>
        </a:p>
      </dgm:t>
    </dgm:pt>
    <dgm:pt modelId="{57D2FD9D-5265-4CEF-A5A7-8070349F5867}" type="pres">
      <dgm:prSet presAssocID="{62B6D65B-C571-4F06-A4C9-2C5C63574167}" presName="hierChild1" presStyleCnt="0">
        <dgm:presLayoutVars>
          <dgm:orgChart val="1"/>
          <dgm:chPref val="1"/>
          <dgm:dir/>
          <dgm:animOne val="branch"/>
          <dgm:animLvl val="lvl"/>
          <dgm:resizeHandles/>
        </dgm:presLayoutVars>
      </dgm:prSet>
      <dgm:spPr/>
    </dgm:pt>
    <dgm:pt modelId="{BB0D8DF7-735B-4987-BE49-EBB7B7C3C8AC}" type="pres">
      <dgm:prSet presAssocID="{D81AAD86-942B-49DC-8EE3-1EFF4790888C}" presName="hierRoot1" presStyleCnt="0">
        <dgm:presLayoutVars>
          <dgm:hierBranch val="init"/>
        </dgm:presLayoutVars>
      </dgm:prSet>
      <dgm:spPr/>
    </dgm:pt>
    <dgm:pt modelId="{D6D82726-E8F9-4566-8B93-6F55FE744C44}" type="pres">
      <dgm:prSet presAssocID="{D81AAD86-942B-49DC-8EE3-1EFF4790888C}" presName="rootComposite1" presStyleCnt="0"/>
      <dgm:spPr/>
    </dgm:pt>
    <dgm:pt modelId="{6F6A045F-1565-4A0B-BA2D-B5D7F46442C1}" type="pres">
      <dgm:prSet presAssocID="{D81AAD86-942B-49DC-8EE3-1EFF4790888C}" presName="rootText1" presStyleLbl="node0" presStyleIdx="0" presStyleCnt="1" custScaleX="150915">
        <dgm:presLayoutVars>
          <dgm:chPref val="3"/>
        </dgm:presLayoutVars>
      </dgm:prSet>
      <dgm:spPr/>
    </dgm:pt>
    <dgm:pt modelId="{47CEA7A7-C4C9-4894-A53D-990B7F1FF381}" type="pres">
      <dgm:prSet presAssocID="{D81AAD86-942B-49DC-8EE3-1EFF4790888C}" presName="rootConnector1" presStyleLbl="node1" presStyleIdx="0" presStyleCnt="0"/>
      <dgm:spPr/>
    </dgm:pt>
    <dgm:pt modelId="{D2A699A5-8A7A-4C3F-B967-EE5166D0152C}" type="pres">
      <dgm:prSet presAssocID="{D81AAD86-942B-49DC-8EE3-1EFF4790888C}" presName="hierChild2" presStyleCnt="0"/>
      <dgm:spPr/>
    </dgm:pt>
    <dgm:pt modelId="{590DE567-1A32-4812-A8B6-F288A9F6E773}" type="pres">
      <dgm:prSet presAssocID="{588C937D-D706-43C6-8249-D020121420F6}" presName="Name37" presStyleLbl="parChTrans1D2" presStyleIdx="0" presStyleCnt="5"/>
      <dgm:spPr/>
    </dgm:pt>
    <dgm:pt modelId="{6D102A3B-4487-4290-9A89-EC8C1CA770E7}" type="pres">
      <dgm:prSet presAssocID="{E978A536-9FA1-4531-8C96-BF8C76124499}" presName="hierRoot2" presStyleCnt="0">
        <dgm:presLayoutVars>
          <dgm:hierBranch val="init"/>
        </dgm:presLayoutVars>
      </dgm:prSet>
      <dgm:spPr/>
    </dgm:pt>
    <dgm:pt modelId="{1C17C26F-7A29-417E-947E-F7AE688F60D4}" type="pres">
      <dgm:prSet presAssocID="{E978A536-9FA1-4531-8C96-BF8C76124499}" presName="rootComposite" presStyleCnt="0"/>
      <dgm:spPr/>
    </dgm:pt>
    <dgm:pt modelId="{CCE99C44-B716-4A51-AC99-083DA0492FF8}" type="pres">
      <dgm:prSet presAssocID="{E978A536-9FA1-4531-8C96-BF8C76124499}" presName="rootText" presStyleLbl="node2" presStyleIdx="0" presStyleCnt="5">
        <dgm:presLayoutVars>
          <dgm:chPref val="3"/>
        </dgm:presLayoutVars>
      </dgm:prSet>
      <dgm:spPr/>
    </dgm:pt>
    <dgm:pt modelId="{C67FB101-7B7A-4EA1-BF2C-3FE323BC5005}" type="pres">
      <dgm:prSet presAssocID="{E978A536-9FA1-4531-8C96-BF8C76124499}" presName="rootConnector" presStyleLbl="node2" presStyleIdx="0" presStyleCnt="5"/>
      <dgm:spPr/>
    </dgm:pt>
    <dgm:pt modelId="{34619EC7-055D-4D64-99D9-15D2DA5E5ACF}" type="pres">
      <dgm:prSet presAssocID="{E978A536-9FA1-4531-8C96-BF8C76124499}" presName="hierChild4" presStyleCnt="0"/>
      <dgm:spPr/>
    </dgm:pt>
    <dgm:pt modelId="{C267420B-FC59-4C57-A44D-C83D8AB9EB05}" type="pres">
      <dgm:prSet presAssocID="{E978A536-9FA1-4531-8C96-BF8C76124499}" presName="hierChild5" presStyleCnt="0"/>
      <dgm:spPr/>
    </dgm:pt>
    <dgm:pt modelId="{D32B91E0-C8A6-4C45-8EAA-0014ADAF8B2C}" type="pres">
      <dgm:prSet presAssocID="{39F775F1-9DFC-42D0-8032-82CC5A898FB1}" presName="Name37" presStyleLbl="parChTrans1D2" presStyleIdx="1" presStyleCnt="5"/>
      <dgm:spPr/>
    </dgm:pt>
    <dgm:pt modelId="{A1ABCBCB-6C46-46C8-BE7A-8D3DD0FD8D4C}" type="pres">
      <dgm:prSet presAssocID="{6BDBB719-F48B-4127-B1B1-BDCFC395E998}" presName="hierRoot2" presStyleCnt="0">
        <dgm:presLayoutVars>
          <dgm:hierBranch val="init"/>
        </dgm:presLayoutVars>
      </dgm:prSet>
      <dgm:spPr/>
    </dgm:pt>
    <dgm:pt modelId="{F897589D-842E-41F5-95E4-444495B6F57B}" type="pres">
      <dgm:prSet presAssocID="{6BDBB719-F48B-4127-B1B1-BDCFC395E998}" presName="rootComposite" presStyleCnt="0"/>
      <dgm:spPr/>
    </dgm:pt>
    <dgm:pt modelId="{3B4FDFE1-E452-442B-88C1-6097C5B717B0}" type="pres">
      <dgm:prSet presAssocID="{6BDBB719-F48B-4127-B1B1-BDCFC395E998}" presName="rootText" presStyleLbl="node2" presStyleIdx="1" presStyleCnt="5">
        <dgm:presLayoutVars>
          <dgm:chPref val="3"/>
        </dgm:presLayoutVars>
      </dgm:prSet>
      <dgm:spPr/>
    </dgm:pt>
    <dgm:pt modelId="{780DAF40-BCF6-4F36-9F10-DF277FC7B7CD}" type="pres">
      <dgm:prSet presAssocID="{6BDBB719-F48B-4127-B1B1-BDCFC395E998}" presName="rootConnector" presStyleLbl="node2" presStyleIdx="1" presStyleCnt="5"/>
      <dgm:spPr/>
    </dgm:pt>
    <dgm:pt modelId="{9496B132-C39B-4F4A-90BE-5361223B110B}" type="pres">
      <dgm:prSet presAssocID="{6BDBB719-F48B-4127-B1B1-BDCFC395E998}" presName="hierChild4" presStyleCnt="0"/>
      <dgm:spPr/>
    </dgm:pt>
    <dgm:pt modelId="{AAD7FB30-2F2F-4CB8-BCBC-15E7F4390E0D}" type="pres">
      <dgm:prSet presAssocID="{6BDBB719-F48B-4127-B1B1-BDCFC395E998}" presName="hierChild5" presStyleCnt="0"/>
      <dgm:spPr/>
    </dgm:pt>
    <dgm:pt modelId="{B1DF0085-0D0D-49C1-AFA1-DEB081C9F414}" type="pres">
      <dgm:prSet presAssocID="{B31847B1-F6C2-4E73-9B66-BE61C93B87A8}" presName="Name37" presStyleLbl="parChTrans1D2" presStyleIdx="2" presStyleCnt="5"/>
      <dgm:spPr/>
    </dgm:pt>
    <dgm:pt modelId="{1D19BF3A-5BC2-46A4-A4EE-96325BC6A835}" type="pres">
      <dgm:prSet presAssocID="{18F90124-85E0-4FE1-896D-2C4C56249A5D}" presName="hierRoot2" presStyleCnt="0">
        <dgm:presLayoutVars>
          <dgm:hierBranch val="init"/>
        </dgm:presLayoutVars>
      </dgm:prSet>
      <dgm:spPr/>
    </dgm:pt>
    <dgm:pt modelId="{6552CFD1-9D11-4466-92E6-71F43E8C6ECF}" type="pres">
      <dgm:prSet presAssocID="{18F90124-85E0-4FE1-896D-2C4C56249A5D}" presName="rootComposite" presStyleCnt="0"/>
      <dgm:spPr/>
    </dgm:pt>
    <dgm:pt modelId="{34509E0C-C14B-48DF-841F-49562B2C7360}" type="pres">
      <dgm:prSet presAssocID="{18F90124-85E0-4FE1-896D-2C4C56249A5D}" presName="rootText" presStyleLbl="node2" presStyleIdx="2" presStyleCnt="5">
        <dgm:presLayoutVars>
          <dgm:chPref val="3"/>
        </dgm:presLayoutVars>
      </dgm:prSet>
      <dgm:spPr/>
    </dgm:pt>
    <dgm:pt modelId="{BEA1FE74-4031-4325-8194-D1DD1C78662A}" type="pres">
      <dgm:prSet presAssocID="{18F90124-85E0-4FE1-896D-2C4C56249A5D}" presName="rootConnector" presStyleLbl="node2" presStyleIdx="2" presStyleCnt="5"/>
      <dgm:spPr/>
    </dgm:pt>
    <dgm:pt modelId="{F3C4C7E2-67D3-4647-B679-19AA6341A36A}" type="pres">
      <dgm:prSet presAssocID="{18F90124-85E0-4FE1-896D-2C4C56249A5D}" presName="hierChild4" presStyleCnt="0"/>
      <dgm:spPr/>
    </dgm:pt>
    <dgm:pt modelId="{6A25B9B5-AE5F-4267-B482-1C5EA7219180}" type="pres">
      <dgm:prSet presAssocID="{99C0A3FC-5DA7-4741-ADB2-488987E78A17}" presName="Name37" presStyleLbl="parChTrans1D3" presStyleIdx="0" presStyleCnt="3"/>
      <dgm:spPr/>
    </dgm:pt>
    <dgm:pt modelId="{783A494A-BD7B-455A-885A-4CB36603D6DE}" type="pres">
      <dgm:prSet presAssocID="{55E7CBA7-B95E-422B-900E-C695AA66D477}" presName="hierRoot2" presStyleCnt="0">
        <dgm:presLayoutVars>
          <dgm:hierBranch val="init"/>
        </dgm:presLayoutVars>
      </dgm:prSet>
      <dgm:spPr/>
    </dgm:pt>
    <dgm:pt modelId="{F7DC4C2B-C929-4DB8-8B36-65BBADE45E86}" type="pres">
      <dgm:prSet presAssocID="{55E7CBA7-B95E-422B-900E-C695AA66D477}" presName="rootComposite" presStyleCnt="0"/>
      <dgm:spPr/>
    </dgm:pt>
    <dgm:pt modelId="{F575962E-2975-4C89-A6FD-F16DC24EAE59}" type="pres">
      <dgm:prSet presAssocID="{55E7CBA7-B95E-422B-900E-C695AA66D477}" presName="rootText" presStyleLbl="node3" presStyleIdx="0" presStyleCnt="3" custLinFactNeighborX="3895" custLinFactNeighborY="3715">
        <dgm:presLayoutVars>
          <dgm:chPref val="3"/>
        </dgm:presLayoutVars>
      </dgm:prSet>
      <dgm:spPr/>
    </dgm:pt>
    <dgm:pt modelId="{7F0E5D07-8144-4495-AB3E-307DF8F917B4}" type="pres">
      <dgm:prSet presAssocID="{55E7CBA7-B95E-422B-900E-C695AA66D477}" presName="rootConnector" presStyleLbl="node3" presStyleIdx="0" presStyleCnt="3"/>
      <dgm:spPr/>
    </dgm:pt>
    <dgm:pt modelId="{49E6102F-10D4-428B-87E7-E2A39079040B}" type="pres">
      <dgm:prSet presAssocID="{55E7CBA7-B95E-422B-900E-C695AA66D477}" presName="hierChild4" presStyleCnt="0"/>
      <dgm:spPr/>
    </dgm:pt>
    <dgm:pt modelId="{6BF6C7A7-6B44-4D0C-A78C-B0D8028DD276}" type="pres">
      <dgm:prSet presAssocID="{55E7CBA7-B95E-422B-900E-C695AA66D477}" presName="hierChild5" presStyleCnt="0"/>
      <dgm:spPr/>
    </dgm:pt>
    <dgm:pt modelId="{72872DCC-7A1D-4339-B83F-244CD6D5E8E8}" type="pres">
      <dgm:prSet presAssocID="{D3E0A19B-E0BB-4EF7-947C-87B0D034F042}" presName="Name37" presStyleLbl="parChTrans1D3" presStyleIdx="1" presStyleCnt="3"/>
      <dgm:spPr/>
    </dgm:pt>
    <dgm:pt modelId="{14F0DB91-18AE-43B0-B62D-B8DF3AA6AD2B}" type="pres">
      <dgm:prSet presAssocID="{F527A8F3-F2DD-41A4-9357-C74602407655}" presName="hierRoot2" presStyleCnt="0">
        <dgm:presLayoutVars>
          <dgm:hierBranch val="init"/>
        </dgm:presLayoutVars>
      </dgm:prSet>
      <dgm:spPr/>
    </dgm:pt>
    <dgm:pt modelId="{6967D6B0-3167-49F1-A9B3-92BA59ECE088}" type="pres">
      <dgm:prSet presAssocID="{F527A8F3-F2DD-41A4-9357-C74602407655}" presName="rootComposite" presStyleCnt="0"/>
      <dgm:spPr/>
    </dgm:pt>
    <dgm:pt modelId="{63D26B0D-33BD-4791-BE99-39AE8ECF2865}" type="pres">
      <dgm:prSet presAssocID="{F527A8F3-F2DD-41A4-9357-C74602407655}" presName="rootText" presStyleLbl="node3" presStyleIdx="1" presStyleCnt="3" custLinFactX="-40142" custLinFactNeighborX="-100000" custLinFactNeighborY="-56560">
        <dgm:presLayoutVars>
          <dgm:chPref val="3"/>
        </dgm:presLayoutVars>
      </dgm:prSet>
      <dgm:spPr/>
    </dgm:pt>
    <dgm:pt modelId="{5986E630-2301-4CA9-8FE0-1C9EF60F9FEE}" type="pres">
      <dgm:prSet presAssocID="{F527A8F3-F2DD-41A4-9357-C74602407655}" presName="rootConnector" presStyleLbl="node3" presStyleIdx="1" presStyleCnt="3"/>
      <dgm:spPr/>
    </dgm:pt>
    <dgm:pt modelId="{D49863B2-7D60-46D7-B929-13537043AA70}" type="pres">
      <dgm:prSet presAssocID="{F527A8F3-F2DD-41A4-9357-C74602407655}" presName="hierChild4" presStyleCnt="0"/>
      <dgm:spPr/>
    </dgm:pt>
    <dgm:pt modelId="{85E14C56-3072-4E92-BA1D-9698D553238B}" type="pres">
      <dgm:prSet presAssocID="{F527A8F3-F2DD-41A4-9357-C74602407655}" presName="hierChild5" presStyleCnt="0"/>
      <dgm:spPr/>
    </dgm:pt>
    <dgm:pt modelId="{6423DE7B-57E2-4FA8-9B04-F176DC81E73E}" type="pres">
      <dgm:prSet presAssocID="{B427D325-92B4-4C6C-85C1-86CC402B6CBE}" presName="Name37" presStyleLbl="parChTrans1D3" presStyleIdx="2" presStyleCnt="3"/>
      <dgm:spPr/>
    </dgm:pt>
    <dgm:pt modelId="{9FEB63A7-AC70-4DA0-91A3-4A2A994A354A}" type="pres">
      <dgm:prSet presAssocID="{0B30EF13-352B-49ED-A547-6B410CBE7B4C}" presName="hierRoot2" presStyleCnt="0">
        <dgm:presLayoutVars>
          <dgm:hierBranch val="init"/>
        </dgm:presLayoutVars>
      </dgm:prSet>
      <dgm:spPr/>
    </dgm:pt>
    <dgm:pt modelId="{2FB8E722-EF44-464E-8248-EA9E4DBF8991}" type="pres">
      <dgm:prSet presAssocID="{0B30EF13-352B-49ED-A547-6B410CBE7B4C}" presName="rootComposite" presStyleCnt="0"/>
      <dgm:spPr/>
    </dgm:pt>
    <dgm:pt modelId="{5D16421B-EB5D-43D0-8639-585A5F9F8F71}" type="pres">
      <dgm:prSet presAssocID="{0B30EF13-352B-49ED-A547-6B410CBE7B4C}" presName="rootText" presStyleLbl="node3" presStyleIdx="2" presStyleCnt="3" custLinFactY="-5283" custLinFactNeighborX="3895" custLinFactNeighborY="-100000">
        <dgm:presLayoutVars>
          <dgm:chPref val="3"/>
        </dgm:presLayoutVars>
      </dgm:prSet>
      <dgm:spPr/>
    </dgm:pt>
    <dgm:pt modelId="{ED2E0985-4010-4715-BFED-77F5A0CFE85E}" type="pres">
      <dgm:prSet presAssocID="{0B30EF13-352B-49ED-A547-6B410CBE7B4C}" presName="rootConnector" presStyleLbl="node3" presStyleIdx="2" presStyleCnt="3"/>
      <dgm:spPr/>
    </dgm:pt>
    <dgm:pt modelId="{60BADC6B-6F41-4C09-9779-02AE62E4FAE5}" type="pres">
      <dgm:prSet presAssocID="{0B30EF13-352B-49ED-A547-6B410CBE7B4C}" presName="hierChild4" presStyleCnt="0"/>
      <dgm:spPr/>
    </dgm:pt>
    <dgm:pt modelId="{25773243-D251-48BF-906B-E6306DEF7C06}" type="pres">
      <dgm:prSet presAssocID="{0B30EF13-352B-49ED-A547-6B410CBE7B4C}" presName="hierChild5" presStyleCnt="0"/>
      <dgm:spPr/>
    </dgm:pt>
    <dgm:pt modelId="{27EB9777-A252-40CD-BD13-D908FBD33B74}" type="pres">
      <dgm:prSet presAssocID="{18F90124-85E0-4FE1-896D-2C4C56249A5D}" presName="hierChild5" presStyleCnt="0"/>
      <dgm:spPr/>
    </dgm:pt>
    <dgm:pt modelId="{063826BC-4D74-4606-B1DD-AED4F475D15A}" type="pres">
      <dgm:prSet presAssocID="{267BFF89-3B47-44AB-A609-4CCF9D2F6FAC}" presName="Name37" presStyleLbl="parChTrans1D2" presStyleIdx="3" presStyleCnt="5"/>
      <dgm:spPr/>
    </dgm:pt>
    <dgm:pt modelId="{AA4E8419-C2B8-46D6-A14F-74678628005C}" type="pres">
      <dgm:prSet presAssocID="{B576D3C5-EC1B-4AFD-82B0-F55C0DA88F9C}" presName="hierRoot2" presStyleCnt="0">
        <dgm:presLayoutVars>
          <dgm:hierBranch val="init"/>
        </dgm:presLayoutVars>
      </dgm:prSet>
      <dgm:spPr/>
    </dgm:pt>
    <dgm:pt modelId="{EE4C28D9-8475-4DB1-B38D-4835AC2FDBC9}" type="pres">
      <dgm:prSet presAssocID="{B576D3C5-EC1B-4AFD-82B0-F55C0DA88F9C}" presName="rootComposite" presStyleCnt="0"/>
      <dgm:spPr/>
    </dgm:pt>
    <dgm:pt modelId="{6C9EB095-F177-4625-829D-BE7E2FB512BA}" type="pres">
      <dgm:prSet presAssocID="{B576D3C5-EC1B-4AFD-82B0-F55C0DA88F9C}" presName="rootText" presStyleLbl="node2" presStyleIdx="3" presStyleCnt="5">
        <dgm:presLayoutVars>
          <dgm:chPref val="3"/>
        </dgm:presLayoutVars>
      </dgm:prSet>
      <dgm:spPr/>
    </dgm:pt>
    <dgm:pt modelId="{ABD0E791-1688-4849-AE65-B160748C43C2}" type="pres">
      <dgm:prSet presAssocID="{B576D3C5-EC1B-4AFD-82B0-F55C0DA88F9C}" presName="rootConnector" presStyleLbl="node2" presStyleIdx="3" presStyleCnt="5"/>
      <dgm:spPr/>
    </dgm:pt>
    <dgm:pt modelId="{A7673B9A-41DF-4CC2-98F9-C300D4AE8B6C}" type="pres">
      <dgm:prSet presAssocID="{B576D3C5-EC1B-4AFD-82B0-F55C0DA88F9C}" presName="hierChild4" presStyleCnt="0"/>
      <dgm:spPr/>
    </dgm:pt>
    <dgm:pt modelId="{0CE42C11-FC3F-4A81-BDF0-8B9028219833}" type="pres">
      <dgm:prSet presAssocID="{B576D3C5-EC1B-4AFD-82B0-F55C0DA88F9C}" presName="hierChild5" presStyleCnt="0"/>
      <dgm:spPr/>
    </dgm:pt>
    <dgm:pt modelId="{700FCE7C-4A3C-46E1-9A42-8E847F2E187F}" type="pres">
      <dgm:prSet presAssocID="{0002E5C0-6126-40CD-8EDD-18A1F6659CA2}" presName="Name37" presStyleLbl="parChTrans1D2" presStyleIdx="4" presStyleCnt="5"/>
      <dgm:spPr/>
    </dgm:pt>
    <dgm:pt modelId="{4C26199E-58F9-4FF7-8B01-81BB94BCBD45}" type="pres">
      <dgm:prSet presAssocID="{25479291-A63A-4E3E-ABE3-8A00B12FB28A}" presName="hierRoot2" presStyleCnt="0">
        <dgm:presLayoutVars>
          <dgm:hierBranch val="init"/>
        </dgm:presLayoutVars>
      </dgm:prSet>
      <dgm:spPr/>
    </dgm:pt>
    <dgm:pt modelId="{418FD150-18DE-429D-B7A6-CDF88FC0414B}" type="pres">
      <dgm:prSet presAssocID="{25479291-A63A-4E3E-ABE3-8A00B12FB28A}" presName="rootComposite" presStyleCnt="0"/>
      <dgm:spPr/>
    </dgm:pt>
    <dgm:pt modelId="{6AAE683B-913A-41E1-807A-6153CFBCD88B}" type="pres">
      <dgm:prSet presAssocID="{25479291-A63A-4E3E-ABE3-8A00B12FB28A}" presName="rootText" presStyleLbl="node2" presStyleIdx="4" presStyleCnt="5" custScaleX="142015">
        <dgm:presLayoutVars>
          <dgm:chPref val="3"/>
        </dgm:presLayoutVars>
      </dgm:prSet>
      <dgm:spPr/>
    </dgm:pt>
    <dgm:pt modelId="{2B4CA757-38E6-4623-A2C0-C1964DE785ED}" type="pres">
      <dgm:prSet presAssocID="{25479291-A63A-4E3E-ABE3-8A00B12FB28A}" presName="rootConnector" presStyleLbl="node2" presStyleIdx="4" presStyleCnt="5"/>
      <dgm:spPr/>
    </dgm:pt>
    <dgm:pt modelId="{2FB80611-CC12-4F5F-87D8-4406D2518AE1}" type="pres">
      <dgm:prSet presAssocID="{25479291-A63A-4E3E-ABE3-8A00B12FB28A}" presName="hierChild4" presStyleCnt="0"/>
      <dgm:spPr/>
    </dgm:pt>
    <dgm:pt modelId="{48439ECA-99F2-4405-97BE-158D069AA697}" type="pres">
      <dgm:prSet presAssocID="{25479291-A63A-4E3E-ABE3-8A00B12FB28A}" presName="hierChild5" presStyleCnt="0"/>
      <dgm:spPr/>
    </dgm:pt>
    <dgm:pt modelId="{E016FAED-FFBF-46C6-ACD1-A522E802ED8B}" type="pres">
      <dgm:prSet presAssocID="{D81AAD86-942B-49DC-8EE3-1EFF4790888C}" presName="hierChild3" presStyleCnt="0"/>
      <dgm:spPr/>
    </dgm:pt>
  </dgm:ptLst>
  <dgm:cxnLst>
    <dgm:cxn modelId="{1858AE02-872A-47AE-9BD1-E3B15331981B}" srcId="{18F90124-85E0-4FE1-896D-2C4C56249A5D}" destId="{F527A8F3-F2DD-41A4-9357-C74602407655}" srcOrd="1" destOrd="0" parTransId="{D3E0A19B-E0BB-4EF7-947C-87B0D034F042}" sibTransId="{A0E03E1C-7658-4E1A-8405-F30EC995241A}"/>
    <dgm:cxn modelId="{212EDA08-CF09-41E5-BC9A-B70EDCFF3B17}" type="presOf" srcId="{B576D3C5-EC1B-4AFD-82B0-F55C0DA88F9C}" destId="{ABD0E791-1688-4849-AE65-B160748C43C2}" srcOrd="1" destOrd="0" presId="urn:microsoft.com/office/officeart/2005/8/layout/orgChart1"/>
    <dgm:cxn modelId="{DBA48F09-1174-411F-A753-6F6B8B1CD901}" srcId="{18F90124-85E0-4FE1-896D-2C4C56249A5D}" destId="{0B30EF13-352B-49ED-A547-6B410CBE7B4C}" srcOrd="2" destOrd="0" parTransId="{B427D325-92B4-4C6C-85C1-86CC402B6CBE}" sibTransId="{741616D4-340C-4427-A287-B7B899DF55C1}"/>
    <dgm:cxn modelId="{79307514-1C7E-44C9-9B84-9B818AF0275F}" srcId="{D81AAD86-942B-49DC-8EE3-1EFF4790888C}" destId="{25479291-A63A-4E3E-ABE3-8A00B12FB28A}" srcOrd="4" destOrd="0" parTransId="{0002E5C0-6126-40CD-8EDD-18A1F6659CA2}" sibTransId="{35470DD8-46FD-4904-AEE9-F9092481F66C}"/>
    <dgm:cxn modelId="{2DEB0A15-F1DE-4D8F-90B6-DBC1136533F0}" type="presOf" srcId="{B576D3C5-EC1B-4AFD-82B0-F55C0DA88F9C}" destId="{6C9EB095-F177-4625-829D-BE7E2FB512BA}" srcOrd="0" destOrd="0" presId="urn:microsoft.com/office/officeart/2005/8/layout/orgChart1"/>
    <dgm:cxn modelId="{5C04D21B-BA29-4CD9-A99A-EFA23487B208}" srcId="{62B6D65B-C571-4F06-A4C9-2C5C63574167}" destId="{D81AAD86-942B-49DC-8EE3-1EFF4790888C}" srcOrd="0" destOrd="0" parTransId="{D32A66F0-1A14-46D3-A436-351ACF1EB500}" sibTransId="{1275D27E-7C66-42DC-A2D7-FF51BA2D39DC}"/>
    <dgm:cxn modelId="{3E82041C-0898-47D6-A2D6-2D3410E5F535}" type="presOf" srcId="{0B30EF13-352B-49ED-A547-6B410CBE7B4C}" destId="{ED2E0985-4010-4715-BFED-77F5A0CFE85E}" srcOrd="1" destOrd="0" presId="urn:microsoft.com/office/officeart/2005/8/layout/orgChart1"/>
    <dgm:cxn modelId="{9ABB8E21-F54D-4656-BBB9-EF23216E7E31}" type="presOf" srcId="{E978A536-9FA1-4531-8C96-BF8C76124499}" destId="{CCE99C44-B716-4A51-AC99-083DA0492FF8}" srcOrd="0" destOrd="0" presId="urn:microsoft.com/office/officeart/2005/8/layout/orgChart1"/>
    <dgm:cxn modelId="{2846DE2B-77BE-49EF-813C-2EC7ABFFA3F4}" type="presOf" srcId="{0002E5C0-6126-40CD-8EDD-18A1F6659CA2}" destId="{700FCE7C-4A3C-46E1-9A42-8E847F2E187F}" srcOrd="0" destOrd="0" presId="urn:microsoft.com/office/officeart/2005/8/layout/orgChart1"/>
    <dgm:cxn modelId="{52F5EA35-3EC5-4D74-BF10-0312D53EAC75}" type="presOf" srcId="{55E7CBA7-B95E-422B-900E-C695AA66D477}" destId="{F575962E-2975-4C89-A6FD-F16DC24EAE59}" srcOrd="0" destOrd="0" presId="urn:microsoft.com/office/officeart/2005/8/layout/orgChart1"/>
    <dgm:cxn modelId="{6DD41E39-D6E4-48B2-950A-1D61FEE5BDB5}" type="presOf" srcId="{18F90124-85E0-4FE1-896D-2C4C56249A5D}" destId="{BEA1FE74-4031-4325-8194-D1DD1C78662A}" srcOrd="1" destOrd="0" presId="urn:microsoft.com/office/officeart/2005/8/layout/orgChart1"/>
    <dgm:cxn modelId="{9479663C-CFFC-40E7-BC14-51AB5ED897B6}" type="presOf" srcId="{62B6D65B-C571-4F06-A4C9-2C5C63574167}" destId="{57D2FD9D-5265-4CEF-A5A7-8070349F5867}" srcOrd="0" destOrd="0" presId="urn:microsoft.com/office/officeart/2005/8/layout/orgChart1"/>
    <dgm:cxn modelId="{55B80E61-83BC-47E7-8E3D-958E4585F464}" type="presOf" srcId="{F527A8F3-F2DD-41A4-9357-C74602407655}" destId="{5986E630-2301-4CA9-8FE0-1C9EF60F9FEE}" srcOrd="1" destOrd="0" presId="urn:microsoft.com/office/officeart/2005/8/layout/orgChart1"/>
    <dgm:cxn modelId="{30A54D66-D1C2-4183-9945-E0B49CF92CBC}" type="presOf" srcId="{18F90124-85E0-4FE1-896D-2C4C56249A5D}" destId="{34509E0C-C14B-48DF-841F-49562B2C7360}" srcOrd="0" destOrd="0" presId="urn:microsoft.com/office/officeart/2005/8/layout/orgChart1"/>
    <dgm:cxn modelId="{E200CE6A-11A0-4825-A123-7169EC4472E8}" type="presOf" srcId="{55E7CBA7-B95E-422B-900E-C695AA66D477}" destId="{7F0E5D07-8144-4495-AB3E-307DF8F917B4}" srcOrd="1" destOrd="0" presId="urn:microsoft.com/office/officeart/2005/8/layout/orgChart1"/>
    <dgm:cxn modelId="{F9885850-86B9-4943-91BF-B58E52FD9367}" type="presOf" srcId="{267BFF89-3B47-44AB-A609-4CCF9D2F6FAC}" destId="{063826BC-4D74-4606-B1DD-AED4F475D15A}" srcOrd="0" destOrd="0" presId="urn:microsoft.com/office/officeart/2005/8/layout/orgChart1"/>
    <dgm:cxn modelId="{2910D355-D7EE-488F-B25C-A2BC50BD2684}" type="presOf" srcId="{0B30EF13-352B-49ED-A547-6B410CBE7B4C}" destId="{5D16421B-EB5D-43D0-8639-585A5F9F8F71}" srcOrd="0" destOrd="0" presId="urn:microsoft.com/office/officeart/2005/8/layout/orgChart1"/>
    <dgm:cxn modelId="{F0377278-42C0-48F3-A130-E2C295360171}" srcId="{D81AAD86-942B-49DC-8EE3-1EFF4790888C}" destId="{18F90124-85E0-4FE1-896D-2C4C56249A5D}" srcOrd="2" destOrd="0" parTransId="{B31847B1-F6C2-4E73-9B66-BE61C93B87A8}" sibTransId="{73547C12-254D-4DFD-B487-C4A503E1BE17}"/>
    <dgm:cxn modelId="{919C8679-A5FB-4E3D-8521-B1460D1AF401}" type="presOf" srcId="{588C937D-D706-43C6-8249-D020121420F6}" destId="{590DE567-1A32-4812-A8B6-F288A9F6E773}" srcOrd="0" destOrd="0" presId="urn:microsoft.com/office/officeart/2005/8/layout/orgChart1"/>
    <dgm:cxn modelId="{7B297882-B971-4693-8B34-FDB5803AA5BE}" srcId="{D81AAD86-942B-49DC-8EE3-1EFF4790888C}" destId="{6BDBB719-F48B-4127-B1B1-BDCFC395E998}" srcOrd="1" destOrd="0" parTransId="{39F775F1-9DFC-42D0-8032-82CC5A898FB1}" sibTransId="{ABB33BBE-6E80-4E8F-AF1A-30360DF82818}"/>
    <dgm:cxn modelId="{B35F7383-C8F4-43B6-93F2-29638B59642A}" type="presOf" srcId="{E978A536-9FA1-4531-8C96-BF8C76124499}" destId="{C67FB101-7B7A-4EA1-BF2C-3FE323BC5005}" srcOrd="1" destOrd="0" presId="urn:microsoft.com/office/officeart/2005/8/layout/orgChart1"/>
    <dgm:cxn modelId="{B8A08392-1502-4D0F-B8EF-892972CF52CF}" type="presOf" srcId="{6BDBB719-F48B-4127-B1B1-BDCFC395E998}" destId="{3B4FDFE1-E452-442B-88C1-6097C5B717B0}" srcOrd="0" destOrd="0" presId="urn:microsoft.com/office/officeart/2005/8/layout/orgChart1"/>
    <dgm:cxn modelId="{6BEC049C-34ED-4FBF-B908-BB773E5CEA3C}" srcId="{18F90124-85E0-4FE1-896D-2C4C56249A5D}" destId="{55E7CBA7-B95E-422B-900E-C695AA66D477}" srcOrd="0" destOrd="0" parTransId="{99C0A3FC-5DA7-4741-ADB2-488987E78A17}" sibTransId="{9335F3EA-7755-4C18-BC4B-45B1CD97634E}"/>
    <dgm:cxn modelId="{5E76A2A2-B158-42EE-BADB-6D3E4152ABBB}" type="presOf" srcId="{B31847B1-F6C2-4E73-9B66-BE61C93B87A8}" destId="{B1DF0085-0D0D-49C1-AFA1-DEB081C9F414}" srcOrd="0" destOrd="0" presId="urn:microsoft.com/office/officeart/2005/8/layout/orgChart1"/>
    <dgm:cxn modelId="{D60F3FA3-F8E6-46FB-AE3F-2FEB4BFB3BDA}" type="presOf" srcId="{25479291-A63A-4E3E-ABE3-8A00B12FB28A}" destId="{2B4CA757-38E6-4623-A2C0-C1964DE785ED}" srcOrd="1" destOrd="0" presId="urn:microsoft.com/office/officeart/2005/8/layout/orgChart1"/>
    <dgm:cxn modelId="{7525E9BD-9453-4782-A4DB-91D14E5A36E3}" type="presOf" srcId="{25479291-A63A-4E3E-ABE3-8A00B12FB28A}" destId="{6AAE683B-913A-41E1-807A-6153CFBCD88B}" srcOrd="0" destOrd="0" presId="urn:microsoft.com/office/officeart/2005/8/layout/orgChart1"/>
    <dgm:cxn modelId="{E3B797C8-E998-405E-9BE0-CC72DC8E17A4}" type="presOf" srcId="{B427D325-92B4-4C6C-85C1-86CC402B6CBE}" destId="{6423DE7B-57E2-4FA8-9B04-F176DC81E73E}" srcOrd="0" destOrd="0" presId="urn:microsoft.com/office/officeart/2005/8/layout/orgChart1"/>
    <dgm:cxn modelId="{C015A6D2-20B1-456B-91A2-D65DC910BB08}" srcId="{D81AAD86-942B-49DC-8EE3-1EFF4790888C}" destId="{E978A536-9FA1-4531-8C96-BF8C76124499}" srcOrd="0" destOrd="0" parTransId="{588C937D-D706-43C6-8249-D020121420F6}" sibTransId="{E053980F-840A-44C2-9402-99BE4441788E}"/>
    <dgm:cxn modelId="{5B4CA1D8-A065-41C3-93A4-466E8CAB2E93}" srcId="{D81AAD86-942B-49DC-8EE3-1EFF4790888C}" destId="{B576D3C5-EC1B-4AFD-82B0-F55C0DA88F9C}" srcOrd="3" destOrd="0" parTransId="{267BFF89-3B47-44AB-A609-4CCF9D2F6FAC}" sibTransId="{42026D2F-72D0-4507-8F77-7E8E9EE43AED}"/>
    <dgm:cxn modelId="{308BC5DF-9284-42D5-956D-4B1029664CCB}" type="presOf" srcId="{39F775F1-9DFC-42D0-8032-82CC5A898FB1}" destId="{D32B91E0-C8A6-4C45-8EAA-0014ADAF8B2C}" srcOrd="0" destOrd="0" presId="urn:microsoft.com/office/officeart/2005/8/layout/orgChart1"/>
    <dgm:cxn modelId="{A0C32CE9-B064-4EE8-B164-0178AE7E2B08}" type="presOf" srcId="{F527A8F3-F2DD-41A4-9357-C74602407655}" destId="{63D26B0D-33BD-4791-BE99-39AE8ECF2865}" srcOrd="0" destOrd="0" presId="urn:microsoft.com/office/officeart/2005/8/layout/orgChart1"/>
    <dgm:cxn modelId="{D31A15EB-6291-47EF-8737-115816EC42F9}" type="presOf" srcId="{D81AAD86-942B-49DC-8EE3-1EFF4790888C}" destId="{6F6A045F-1565-4A0B-BA2D-B5D7F46442C1}" srcOrd="0" destOrd="0" presId="urn:microsoft.com/office/officeart/2005/8/layout/orgChart1"/>
    <dgm:cxn modelId="{F2437FEC-251B-4F82-9AD2-4C069402D798}" type="presOf" srcId="{99C0A3FC-5DA7-4741-ADB2-488987E78A17}" destId="{6A25B9B5-AE5F-4267-B482-1C5EA7219180}" srcOrd="0" destOrd="0" presId="urn:microsoft.com/office/officeart/2005/8/layout/orgChart1"/>
    <dgm:cxn modelId="{AA3470EE-8E3D-4A2B-A6A5-4B3213FAE79E}" type="presOf" srcId="{D3E0A19B-E0BB-4EF7-947C-87B0D034F042}" destId="{72872DCC-7A1D-4339-B83F-244CD6D5E8E8}" srcOrd="0" destOrd="0" presId="urn:microsoft.com/office/officeart/2005/8/layout/orgChart1"/>
    <dgm:cxn modelId="{E4EE4AFE-6D8E-4DC8-9579-7B7F40E5E5C1}" type="presOf" srcId="{6BDBB719-F48B-4127-B1B1-BDCFC395E998}" destId="{780DAF40-BCF6-4F36-9F10-DF277FC7B7CD}" srcOrd="1" destOrd="0" presId="urn:microsoft.com/office/officeart/2005/8/layout/orgChart1"/>
    <dgm:cxn modelId="{9C36ECFE-1936-4145-94BA-DCE9DC0AC12D}" type="presOf" srcId="{D81AAD86-942B-49DC-8EE3-1EFF4790888C}" destId="{47CEA7A7-C4C9-4894-A53D-990B7F1FF381}" srcOrd="1" destOrd="0" presId="urn:microsoft.com/office/officeart/2005/8/layout/orgChart1"/>
    <dgm:cxn modelId="{B9C72DFA-D1F1-4B8A-A038-889AA3580050}" type="presParOf" srcId="{57D2FD9D-5265-4CEF-A5A7-8070349F5867}" destId="{BB0D8DF7-735B-4987-BE49-EBB7B7C3C8AC}" srcOrd="0" destOrd="0" presId="urn:microsoft.com/office/officeart/2005/8/layout/orgChart1"/>
    <dgm:cxn modelId="{ECE3DC7F-2466-4469-9AD9-CA3928BD417A}" type="presParOf" srcId="{BB0D8DF7-735B-4987-BE49-EBB7B7C3C8AC}" destId="{D6D82726-E8F9-4566-8B93-6F55FE744C44}" srcOrd="0" destOrd="0" presId="urn:microsoft.com/office/officeart/2005/8/layout/orgChart1"/>
    <dgm:cxn modelId="{E0175694-B82D-4949-8C4A-494CB64D8ACE}" type="presParOf" srcId="{D6D82726-E8F9-4566-8B93-6F55FE744C44}" destId="{6F6A045F-1565-4A0B-BA2D-B5D7F46442C1}" srcOrd="0" destOrd="0" presId="urn:microsoft.com/office/officeart/2005/8/layout/orgChart1"/>
    <dgm:cxn modelId="{04D17CF2-29DE-4772-A50F-16BCE734E7CD}" type="presParOf" srcId="{D6D82726-E8F9-4566-8B93-6F55FE744C44}" destId="{47CEA7A7-C4C9-4894-A53D-990B7F1FF381}" srcOrd="1" destOrd="0" presId="urn:microsoft.com/office/officeart/2005/8/layout/orgChart1"/>
    <dgm:cxn modelId="{3D6E3B53-45E8-4166-8A76-3EF2290404F5}" type="presParOf" srcId="{BB0D8DF7-735B-4987-BE49-EBB7B7C3C8AC}" destId="{D2A699A5-8A7A-4C3F-B967-EE5166D0152C}" srcOrd="1" destOrd="0" presId="urn:microsoft.com/office/officeart/2005/8/layout/orgChart1"/>
    <dgm:cxn modelId="{AB5EC357-38FA-4E97-B243-9EA128C17B60}" type="presParOf" srcId="{D2A699A5-8A7A-4C3F-B967-EE5166D0152C}" destId="{590DE567-1A32-4812-A8B6-F288A9F6E773}" srcOrd="0" destOrd="0" presId="urn:microsoft.com/office/officeart/2005/8/layout/orgChart1"/>
    <dgm:cxn modelId="{2539FEEB-3B34-485C-BFD6-6FAC7BC59354}" type="presParOf" srcId="{D2A699A5-8A7A-4C3F-B967-EE5166D0152C}" destId="{6D102A3B-4487-4290-9A89-EC8C1CA770E7}" srcOrd="1" destOrd="0" presId="urn:microsoft.com/office/officeart/2005/8/layout/orgChart1"/>
    <dgm:cxn modelId="{BC782F4D-AFB2-44FD-A23C-EB782D9F9E70}" type="presParOf" srcId="{6D102A3B-4487-4290-9A89-EC8C1CA770E7}" destId="{1C17C26F-7A29-417E-947E-F7AE688F60D4}" srcOrd="0" destOrd="0" presId="urn:microsoft.com/office/officeart/2005/8/layout/orgChart1"/>
    <dgm:cxn modelId="{97C1873E-8C7F-4907-AAED-679F9DC89626}" type="presParOf" srcId="{1C17C26F-7A29-417E-947E-F7AE688F60D4}" destId="{CCE99C44-B716-4A51-AC99-083DA0492FF8}" srcOrd="0" destOrd="0" presId="urn:microsoft.com/office/officeart/2005/8/layout/orgChart1"/>
    <dgm:cxn modelId="{E726B788-8BF8-44BC-ACC9-EFB0CF87C330}" type="presParOf" srcId="{1C17C26F-7A29-417E-947E-F7AE688F60D4}" destId="{C67FB101-7B7A-4EA1-BF2C-3FE323BC5005}" srcOrd="1" destOrd="0" presId="urn:microsoft.com/office/officeart/2005/8/layout/orgChart1"/>
    <dgm:cxn modelId="{4F7CC5ED-AE24-4A4B-8CC5-6DA5B7C91588}" type="presParOf" srcId="{6D102A3B-4487-4290-9A89-EC8C1CA770E7}" destId="{34619EC7-055D-4D64-99D9-15D2DA5E5ACF}" srcOrd="1" destOrd="0" presId="urn:microsoft.com/office/officeart/2005/8/layout/orgChart1"/>
    <dgm:cxn modelId="{25EF0B6D-1B1B-4CAE-AFD7-30EBB05E78B6}" type="presParOf" srcId="{6D102A3B-4487-4290-9A89-EC8C1CA770E7}" destId="{C267420B-FC59-4C57-A44D-C83D8AB9EB05}" srcOrd="2" destOrd="0" presId="urn:microsoft.com/office/officeart/2005/8/layout/orgChart1"/>
    <dgm:cxn modelId="{75ACB160-7BD9-44AA-B91F-175B2A3F4A05}" type="presParOf" srcId="{D2A699A5-8A7A-4C3F-B967-EE5166D0152C}" destId="{D32B91E0-C8A6-4C45-8EAA-0014ADAF8B2C}" srcOrd="2" destOrd="0" presId="urn:microsoft.com/office/officeart/2005/8/layout/orgChart1"/>
    <dgm:cxn modelId="{81A82044-F9A9-417A-9A84-AD6F1F68227C}" type="presParOf" srcId="{D2A699A5-8A7A-4C3F-B967-EE5166D0152C}" destId="{A1ABCBCB-6C46-46C8-BE7A-8D3DD0FD8D4C}" srcOrd="3" destOrd="0" presId="urn:microsoft.com/office/officeart/2005/8/layout/orgChart1"/>
    <dgm:cxn modelId="{3932DE9C-F51A-4CAB-A2C9-C2DC60047DCE}" type="presParOf" srcId="{A1ABCBCB-6C46-46C8-BE7A-8D3DD0FD8D4C}" destId="{F897589D-842E-41F5-95E4-444495B6F57B}" srcOrd="0" destOrd="0" presId="urn:microsoft.com/office/officeart/2005/8/layout/orgChart1"/>
    <dgm:cxn modelId="{E659CD86-91FB-476D-AB6A-55CCE06D869A}" type="presParOf" srcId="{F897589D-842E-41F5-95E4-444495B6F57B}" destId="{3B4FDFE1-E452-442B-88C1-6097C5B717B0}" srcOrd="0" destOrd="0" presId="urn:microsoft.com/office/officeart/2005/8/layout/orgChart1"/>
    <dgm:cxn modelId="{35637EF4-39B6-4D96-8425-7F4A91B871CD}" type="presParOf" srcId="{F897589D-842E-41F5-95E4-444495B6F57B}" destId="{780DAF40-BCF6-4F36-9F10-DF277FC7B7CD}" srcOrd="1" destOrd="0" presId="urn:microsoft.com/office/officeart/2005/8/layout/orgChart1"/>
    <dgm:cxn modelId="{E0603109-F755-4BA4-B7DC-EECA2A85B36E}" type="presParOf" srcId="{A1ABCBCB-6C46-46C8-BE7A-8D3DD0FD8D4C}" destId="{9496B132-C39B-4F4A-90BE-5361223B110B}" srcOrd="1" destOrd="0" presId="urn:microsoft.com/office/officeart/2005/8/layout/orgChart1"/>
    <dgm:cxn modelId="{17D215B3-933B-4CDB-AEAB-E82BCC931ADF}" type="presParOf" srcId="{A1ABCBCB-6C46-46C8-BE7A-8D3DD0FD8D4C}" destId="{AAD7FB30-2F2F-4CB8-BCBC-15E7F4390E0D}" srcOrd="2" destOrd="0" presId="urn:microsoft.com/office/officeart/2005/8/layout/orgChart1"/>
    <dgm:cxn modelId="{B0B55F0A-FDD1-49BB-A620-7E64E473F968}" type="presParOf" srcId="{D2A699A5-8A7A-4C3F-B967-EE5166D0152C}" destId="{B1DF0085-0D0D-49C1-AFA1-DEB081C9F414}" srcOrd="4" destOrd="0" presId="urn:microsoft.com/office/officeart/2005/8/layout/orgChart1"/>
    <dgm:cxn modelId="{687D08FD-0F4A-4E87-9747-21284BD5EAA3}" type="presParOf" srcId="{D2A699A5-8A7A-4C3F-B967-EE5166D0152C}" destId="{1D19BF3A-5BC2-46A4-A4EE-96325BC6A835}" srcOrd="5" destOrd="0" presId="urn:microsoft.com/office/officeart/2005/8/layout/orgChart1"/>
    <dgm:cxn modelId="{DE9EC7F2-0799-4485-B903-7999D1AD30FB}" type="presParOf" srcId="{1D19BF3A-5BC2-46A4-A4EE-96325BC6A835}" destId="{6552CFD1-9D11-4466-92E6-71F43E8C6ECF}" srcOrd="0" destOrd="0" presId="urn:microsoft.com/office/officeart/2005/8/layout/orgChart1"/>
    <dgm:cxn modelId="{F33C982C-8A8F-4725-95EE-F90106C54455}" type="presParOf" srcId="{6552CFD1-9D11-4466-92E6-71F43E8C6ECF}" destId="{34509E0C-C14B-48DF-841F-49562B2C7360}" srcOrd="0" destOrd="0" presId="urn:microsoft.com/office/officeart/2005/8/layout/orgChart1"/>
    <dgm:cxn modelId="{DA01CE9A-FEF9-48C4-9E97-0C3EC7167A2E}" type="presParOf" srcId="{6552CFD1-9D11-4466-92E6-71F43E8C6ECF}" destId="{BEA1FE74-4031-4325-8194-D1DD1C78662A}" srcOrd="1" destOrd="0" presId="urn:microsoft.com/office/officeart/2005/8/layout/orgChart1"/>
    <dgm:cxn modelId="{4074FFE8-FA4F-48AC-9D51-62BC0D1DDBEA}" type="presParOf" srcId="{1D19BF3A-5BC2-46A4-A4EE-96325BC6A835}" destId="{F3C4C7E2-67D3-4647-B679-19AA6341A36A}" srcOrd="1" destOrd="0" presId="urn:microsoft.com/office/officeart/2005/8/layout/orgChart1"/>
    <dgm:cxn modelId="{BC2AC5C7-B32B-4AAD-8DB9-392D80E10244}" type="presParOf" srcId="{F3C4C7E2-67D3-4647-B679-19AA6341A36A}" destId="{6A25B9B5-AE5F-4267-B482-1C5EA7219180}" srcOrd="0" destOrd="0" presId="urn:microsoft.com/office/officeart/2005/8/layout/orgChart1"/>
    <dgm:cxn modelId="{37B4BFEE-87AD-4B1E-BCD7-5FC12154C7E6}" type="presParOf" srcId="{F3C4C7E2-67D3-4647-B679-19AA6341A36A}" destId="{783A494A-BD7B-455A-885A-4CB36603D6DE}" srcOrd="1" destOrd="0" presId="urn:microsoft.com/office/officeart/2005/8/layout/orgChart1"/>
    <dgm:cxn modelId="{0E14A629-AD8A-4E48-B18D-A06FFE0A5991}" type="presParOf" srcId="{783A494A-BD7B-455A-885A-4CB36603D6DE}" destId="{F7DC4C2B-C929-4DB8-8B36-65BBADE45E86}" srcOrd="0" destOrd="0" presId="urn:microsoft.com/office/officeart/2005/8/layout/orgChart1"/>
    <dgm:cxn modelId="{796B85A8-6468-4CF7-897B-9EA93DBF3765}" type="presParOf" srcId="{F7DC4C2B-C929-4DB8-8B36-65BBADE45E86}" destId="{F575962E-2975-4C89-A6FD-F16DC24EAE59}" srcOrd="0" destOrd="0" presId="urn:microsoft.com/office/officeart/2005/8/layout/orgChart1"/>
    <dgm:cxn modelId="{3251D8D9-4A69-4D39-AB14-1B2C39B457AF}" type="presParOf" srcId="{F7DC4C2B-C929-4DB8-8B36-65BBADE45E86}" destId="{7F0E5D07-8144-4495-AB3E-307DF8F917B4}" srcOrd="1" destOrd="0" presId="urn:microsoft.com/office/officeart/2005/8/layout/orgChart1"/>
    <dgm:cxn modelId="{45A14024-5E6E-490E-BEA4-BA18C8002F83}" type="presParOf" srcId="{783A494A-BD7B-455A-885A-4CB36603D6DE}" destId="{49E6102F-10D4-428B-87E7-E2A39079040B}" srcOrd="1" destOrd="0" presId="urn:microsoft.com/office/officeart/2005/8/layout/orgChart1"/>
    <dgm:cxn modelId="{7E34D8A1-9C03-4CA9-8FE1-AA655D13E897}" type="presParOf" srcId="{783A494A-BD7B-455A-885A-4CB36603D6DE}" destId="{6BF6C7A7-6B44-4D0C-A78C-B0D8028DD276}" srcOrd="2" destOrd="0" presId="urn:microsoft.com/office/officeart/2005/8/layout/orgChart1"/>
    <dgm:cxn modelId="{35D57996-4027-4C84-924C-E2B4E155D760}" type="presParOf" srcId="{F3C4C7E2-67D3-4647-B679-19AA6341A36A}" destId="{72872DCC-7A1D-4339-B83F-244CD6D5E8E8}" srcOrd="2" destOrd="0" presId="urn:microsoft.com/office/officeart/2005/8/layout/orgChart1"/>
    <dgm:cxn modelId="{179B4FC6-3C2D-47EB-9726-DA81215868F9}" type="presParOf" srcId="{F3C4C7E2-67D3-4647-B679-19AA6341A36A}" destId="{14F0DB91-18AE-43B0-B62D-B8DF3AA6AD2B}" srcOrd="3" destOrd="0" presId="urn:microsoft.com/office/officeart/2005/8/layout/orgChart1"/>
    <dgm:cxn modelId="{6E4F29DF-DD21-42AE-B13F-3146B55F2EF1}" type="presParOf" srcId="{14F0DB91-18AE-43B0-B62D-B8DF3AA6AD2B}" destId="{6967D6B0-3167-49F1-A9B3-92BA59ECE088}" srcOrd="0" destOrd="0" presId="urn:microsoft.com/office/officeart/2005/8/layout/orgChart1"/>
    <dgm:cxn modelId="{65F5A3EB-F2EC-41DE-A9BD-6FA548017909}" type="presParOf" srcId="{6967D6B0-3167-49F1-A9B3-92BA59ECE088}" destId="{63D26B0D-33BD-4791-BE99-39AE8ECF2865}" srcOrd="0" destOrd="0" presId="urn:microsoft.com/office/officeart/2005/8/layout/orgChart1"/>
    <dgm:cxn modelId="{F0E405A0-DF36-4EE1-BB45-0E8062496E86}" type="presParOf" srcId="{6967D6B0-3167-49F1-A9B3-92BA59ECE088}" destId="{5986E630-2301-4CA9-8FE0-1C9EF60F9FEE}" srcOrd="1" destOrd="0" presId="urn:microsoft.com/office/officeart/2005/8/layout/orgChart1"/>
    <dgm:cxn modelId="{FB451896-871F-47A8-85C2-001006D58971}" type="presParOf" srcId="{14F0DB91-18AE-43B0-B62D-B8DF3AA6AD2B}" destId="{D49863B2-7D60-46D7-B929-13537043AA70}" srcOrd="1" destOrd="0" presId="urn:microsoft.com/office/officeart/2005/8/layout/orgChart1"/>
    <dgm:cxn modelId="{2F3F52E5-54F1-4B18-A6F1-096FFF8F5658}" type="presParOf" srcId="{14F0DB91-18AE-43B0-B62D-B8DF3AA6AD2B}" destId="{85E14C56-3072-4E92-BA1D-9698D553238B}" srcOrd="2" destOrd="0" presId="urn:microsoft.com/office/officeart/2005/8/layout/orgChart1"/>
    <dgm:cxn modelId="{62B84813-8362-4973-9ABF-73B525CB7CB5}" type="presParOf" srcId="{F3C4C7E2-67D3-4647-B679-19AA6341A36A}" destId="{6423DE7B-57E2-4FA8-9B04-F176DC81E73E}" srcOrd="4" destOrd="0" presId="urn:microsoft.com/office/officeart/2005/8/layout/orgChart1"/>
    <dgm:cxn modelId="{CAE47532-ABF4-4B4F-B3F4-A81112AE7832}" type="presParOf" srcId="{F3C4C7E2-67D3-4647-B679-19AA6341A36A}" destId="{9FEB63A7-AC70-4DA0-91A3-4A2A994A354A}" srcOrd="5" destOrd="0" presId="urn:microsoft.com/office/officeart/2005/8/layout/orgChart1"/>
    <dgm:cxn modelId="{6DCE1ACD-AAD2-434B-84F4-A33DCF0E61CB}" type="presParOf" srcId="{9FEB63A7-AC70-4DA0-91A3-4A2A994A354A}" destId="{2FB8E722-EF44-464E-8248-EA9E4DBF8991}" srcOrd="0" destOrd="0" presId="urn:microsoft.com/office/officeart/2005/8/layout/orgChart1"/>
    <dgm:cxn modelId="{BCA67198-703A-4E32-89E2-592AA067621E}" type="presParOf" srcId="{2FB8E722-EF44-464E-8248-EA9E4DBF8991}" destId="{5D16421B-EB5D-43D0-8639-585A5F9F8F71}" srcOrd="0" destOrd="0" presId="urn:microsoft.com/office/officeart/2005/8/layout/orgChart1"/>
    <dgm:cxn modelId="{DBF8267C-639E-4E33-893E-A554606DF1CE}" type="presParOf" srcId="{2FB8E722-EF44-464E-8248-EA9E4DBF8991}" destId="{ED2E0985-4010-4715-BFED-77F5A0CFE85E}" srcOrd="1" destOrd="0" presId="urn:microsoft.com/office/officeart/2005/8/layout/orgChart1"/>
    <dgm:cxn modelId="{3E81F297-9405-429F-A82A-04DA145E1CC7}" type="presParOf" srcId="{9FEB63A7-AC70-4DA0-91A3-4A2A994A354A}" destId="{60BADC6B-6F41-4C09-9779-02AE62E4FAE5}" srcOrd="1" destOrd="0" presId="urn:microsoft.com/office/officeart/2005/8/layout/orgChart1"/>
    <dgm:cxn modelId="{107A0F2A-B1D1-4534-850F-F09076FFA603}" type="presParOf" srcId="{9FEB63A7-AC70-4DA0-91A3-4A2A994A354A}" destId="{25773243-D251-48BF-906B-E6306DEF7C06}" srcOrd="2" destOrd="0" presId="urn:microsoft.com/office/officeart/2005/8/layout/orgChart1"/>
    <dgm:cxn modelId="{6BE110AC-C248-41C4-9ECC-2857FE42A002}" type="presParOf" srcId="{1D19BF3A-5BC2-46A4-A4EE-96325BC6A835}" destId="{27EB9777-A252-40CD-BD13-D908FBD33B74}" srcOrd="2" destOrd="0" presId="urn:microsoft.com/office/officeart/2005/8/layout/orgChart1"/>
    <dgm:cxn modelId="{483D993C-1FF0-441A-906E-ADC99747495F}" type="presParOf" srcId="{D2A699A5-8A7A-4C3F-B967-EE5166D0152C}" destId="{063826BC-4D74-4606-B1DD-AED4F475D15A}" srcOrd="6" destOrd="0" presId="urn:microsoft.com/office/officeart/2005/8/layout/orgChart1"/>
    <dgm:cxn modelId="{FCF2F49D-ACF5-430A-838A-474DD8FBB49E}" type="presParOf" srcId="{D2A699A5-8A7A-4C3F-B967-EE5166D0152C}" destId="{AA4E8419-C2B8-46D6-A14F-74678628005C}" srcOrd="7" destOrd="0" presId="urn:microsoft.com/office/officeart/2005/8/layout/orgChart1"/>
    <dgm:cxn modelId="{F1C846A9-2DE2-4795-8850-8B3665552223}" type="presParOf" srcId="{AA4E8419-C2B8-46D6-A14F-74678628005C}" destId="{EE4C28D9-8475-4DB1-B38D-4835AC2FDBC9}" srcOrd="0" destOrd="0" presId="urn:microsoft.com/office/officeart/2005/8/layout/orgChart1"/>
    <dgm:cxn modelId="{7FE16E88-F1BB-41DC-8BA5-0D496820D3A9}" type="presParOf" srcId="{EE4C28D9-8475-4DB1-B38D-4835AC2FDBC9}" destId="{6C9EB095-F177-4625-829D-BE7E2FB512BA}" srcOrd="0" destOrd="0" presId="urn:microsoft.com/office/officeart/2005/8/layout/orgChart1"/>
    <dgm:cxn modelId="{2DC98A49-4DCD-450F-A4C7-FBD01E8E3117}" type="presParOf" srcId="{EE4C28D9-8475-4DB1-B38D-4835AC2FDBC9}" destId="{ABD0E791-1688-4849-AE65-B160748C43C2}" srcOrd="1" destOrd="0" presId="urn:microsoft.com/office/officeart/2005/8/layout/orgChart1"/>
    <dgm:cxn modelId="{100FD2B5-30A8-4D7C-BD0B-A159E90E9CA7}" type="presParOf" srcId="{AA4E8419-C2B8-46D6-A14F-74678628005C}" destId="{A7673B9A-41DF-4CC2-98F9-C300D4AE8B6C}" srcOrd="1" destOrd="0" presId="urn:microsoft.com/office/officeart/2005/8/layout/orgChart1"/>
    <dgm:cxn modelId="{6FDD7736-E7F0-4A2B-B75B-FEED2A4147E5}" type="presParOf" srcId="{AA4E8419-C2B8-46D6-A14F-74678628005C}" destId="{0CE42C11-FC3F-4A81-BDF0-8B9028219833}" srcOrd="2" destOrd="0" presId="urn:microsoft.com/office/officeart/2005/8/layout/orgChart1"/>
    <dgm:cxn modelId="{3F05074A-4954-4E7C-95C1-E3710BFBF250}" type="presParOf" srcId="{D2A699A5-8A7A-4C3F-B967-EE5166D0152C}" destId="{700FCE7C-4A3C-46E1-9A42-8E847F2E187F}" srcOrd="8" destOrd="0" presId="urn:microsoft.com/office/officeart/2005/8/layout/orgChart1"/>
    <dgm:cxn modelId="{555279D4-BF7C-40CD-9B45-8BC4E08B2C63}" type="presParOf" srcId="{D2A699A5-8A7A-4C3F-B967-EE5166D0152C}" destId="{4C26199E-58F9-4FF7-8B01-81BB94BCBD45}" srcOrd="9" destOrd="0" presId="urn:microsoft.com/office/officeart/2005/8/layout/orgChart1"/>
    <dgm:cxn modelId="{27A4D387-E596-4A72-9CB7-D520117183D1}" type="presParOf" srcId="{4C26199E-58F9-4FF7-8B01-81BB94BCBD45}" destId="{418FD150-18DE-429D-B7A6-CDF88FC0414B}" srcOrd="0" destOrd="0" presId="urn:microsoft.com/office/officeart/2005/8/layout/orgChart1"/>
    <dgm:cxn modelId="{864B55EC-A2DE-4E38-A9AA-A58A3CFD2656}" type="presParOf" srcId="{418FD150-18DE-429D-B7A6-CDF88FC0414B}" destId="{6AAE683B-913A-41E1-807A-6153CFBCD88B}" srcOrd="0" destOrd="0" presId="urn:microsoft.com/office/officeart/2005/8/layout/orgChart1"/>
    <dgm:cxn modelId="{8D68A8FC-492D-4F3F-83B7-5A3136C04780}" type="presParOf" srcId="{418FD150-18DE-429D-B7A6-CDF88FC0414B}" destId="{2B4CA757-38E6-4623-A2C0-C1964DE785ED}" srcOrd="1" destOrd="0" presId="urn:microsoft.com/office/officeart/2005/8/layout/orgChart1"/>
    <dgm:cxn modelId="{00BDABC4-7303-48E8-ADDB-D706016DA9B2}" type="presParOf" srcId="{4C26199E-58F9-4FF7-8B01-81BB94BCBD45}" destId="{2FB80611-CC12-4F5F-87D8-4406D2518AE1}" srcOrd="1" destOrd="0" presId="urn:microsoft.com/office/officeart/2005/8/layout/orgChart1"/>
    <dgm:cxn modelId="{D970C47A-0361-45E8-AF20-DE7C32A93D32}" type="presParOf" srcId="{4C26199E-58F9-4FF7-8B01-81BB94BCBD45}" destId="{48439ECA-99F2-4405-97BE-158D069AA697}" srcOrd="2" destOrd="0" presId="urn:microsoft.com/office/officeart/2005/8/layout/orgChart1"/>
    <dgm:cxn modelId="{14E4F091-A5E1-4DBB-8844-EE068C92BA70}" type="presParOf" srcId="{BB0D8DF7-735B-4987-BE49-EBB7B7C3C8AC}" destId="{E016FAED-FFBF-46C6-ACD1-A522E802ED8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FCE7C-4A3C-46E1-9A42-8E847F2E187F}">
      <dsp:nvSpPr>
        <dsp:cNvPr id="0" name=""/>
        <dsp:cNvSpPr/>
      </dsp:nvSpPr>
      <dsp:spPr>
        <a:xfrm>
          <a:off x="4953000" y="682826"/>
          <a:ext cx="3303098" cy="286632"/>
        </a:xfrm>
        <a:custGeom>
          <a:avLst/>
          <a:gdLst/>
          <a:ahLst/>
          <a:cxnLst/>
          <a:rect l="0" t="0" r="0" b="0"/>
          <a:pathLst>
            <a:path>
              <a:moveTo>
                <a:pt x="0" y="0"/>
              </a:moveTo>
              <a:lnTo>
                <a:pt x="0" y="143316"/>
              </a:lnTo>
              <a:lnTo>
                <a:pt x="3303098" y="143316"/>
              </a:lnTo>
              <a:lnTo>
                <a:pt x="3303098" y="286632"/>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63826BC-4D74-4606-B1DD-AED4F475D15A}">
      <dsp:nvSpPr>
        <dsp:cNvPr id="0" name=""/>
        <dsp:cNvSpPr/>
      </dsp:nvSpPr>
      <dsp:spPr>
        <a:xfrm>
          <a:off x="4953000" y="682826"/>
          <a:ext cx="1364814" cy="286632"/>
        </a:xfrm>
        <a:custGeom>
          <a:avLst/>
          <a:gdLst/>
          <a:ahLst/>
          <a:cxnLst/>
          <a:rect l="0" t="0" r="0" b="0"/>
          <a:pathLst>
            <a:path>
              <a:moveTo>
                <a:pt x="0" y="0"/>
              </a:moveTo>
              <a:lnTo>
                <a:pt x="0" y="143316"/>
              </a:lnTo>
              <a:lnTo>
                <a:pt x="1364814" y="143316"/>
              </a:lnTo>
              <a:lnTo>
                <a:pt x="1364814" y="286632"/>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423DE7B-57E2-4FA8-9B04-F176DC81E73E}">
      <dsp:nvSpPr>
        <dsp:cNvPr id="0" name=""/>
        <dsp:cNvSpPr/>
      </dsp:nvSpPr>
      <dsp:spPr>
        <a:xfrm>
          <a:off x="4120298" y="1651917"/>
          <a:ext cx="257901" cy="1847530"/>
        </a:xfrm>
        <a:custGeom>
          <a:avLst/>
          <a:gdLst/>
          <a:ahLst/>
          <a:cxnLst/>
          <a:rect l="0" t="0" r="0" b="0"/>
          <a:pathLst>
            <a:path>
              <a:moveTo>
                <a:pt x="0" y="0"/>
              </a:moveTo>
              <a:lnTo>
                <a:pt x="0" y="1847530"/>
              </a:lnTo>
              <a:lnTo>
                <a:pt x="257901" y="1847530"/>
              </a:lnTo>
            </a:path>
          </a:pathLst>
        </a:custGeom>
        <a:noFill/>
        <a:ln w="15875"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2872DCC-7A1D-4339-B83F-244CD6D5E8E8}">
      <dsp:nvSpPr>
        <dsp:cNvPr id="0" name=""/>
        <dsp:cNvSpPr/>
      </dsp:nvSpPr>
      <dsp:spPr>
        <a:xfrm>
          <a:off x="3777131" y="1651917"/>
          <a:ext cx="343167" cy="1210954"/>
        </a:xfrm>
        <a:custGeom>
          <a:avLst/>
          <a:gdLst/>
          <a:ahLst/>
          <a:cxnLst/>
          <a:rect l="0" t="0" r="0" b="0"/>
          <a:pathLst>
            <a:path>
              <a:moveTo>
                <a:pt x="343167" y="0"/>
              </a:moveTo>
              <a:lnTo>
                <a:pt x="343167" y="1210954"/>
              </a:lnTo>
              <a:lnTo>
                <a:pt x="0" y="1210954"/>
              </a:lnTo>
            </a:path>
          </a:pathLst>
        </a:custGeom>
        <a:noFill/>
        <a:ln w="15875"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A25B9B5-AE5F-4267-B482-1C5EA7219180}">
      <dsp:nvSpPr>
        <dsp:cNvPr id="0" name=""/>
        <dsp:cNvSpPr/>
      </dsp:nvSpPr>
      <dsp:spPr>
        <a:xfrm>
          <a:off x="4120298" y="1651917"/>
          <a:ext cx="257901" cy="653215"/>
        </a:xfrm>
        <a:custGeom>
          <a:avLst/>
          <a:gdLst/>
          <a:ahLst/>
          <a:cxnLst/>
          <a:rect l="0" t="0" r="0" b="0"/>
          <a:pathLst>
            <a:path>
              <a:moveTo>
                <a:pt x="0" y="0"/>
              </a:moveTo>
              <a:lnTo>
                <a:pt x="0" y="653215"/>
              </a:lnTo>
              <a:lnTo>
                <a:pt x="257901" y="653215"/>
              </a:lnTo>
            </a:path>
          </a:pathLst>
        </a:custGeom>
        <a:noFill/>
        <a:ln w="15875"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1DF0085-0D0D-49C1-AFA1-DEB081C9F414}">
      <dsp:nvSpPr>
        <dsp:cNvPr id="0" name=""/>
        <dsp:cNvSpPr/>
      </dsp:nvSpPr>
      <dsp:spPr>
        <a:xfrm>
          <a:off x="4666265" y="682826"/>
          <a:ext cx="286734" cy="286632"/>
        </a:xfrm>
        <a:custGeom>
          <a:avLst/>
          <a:gdLst/>
          <a:ahLst/>
          <a:cxnLst/>
          <a:rect l="0" t="0" r="0" b="0"/>
          <a:pathLst>
            <a:path>
              <a:moveTo>
                <a:pt x="286734" y="0"/>
              </a:moveTo>
              <a:lnTo>
                <a:pt x="286734" y="143316"/>
              </a:lnTo>
              <a:lnTo>
                <a:pt x="0" y="143316"/>
              </a:lnTo>
              <a:lnTo>
                <a:pt x="0" y="286632"/>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32B91E0-C8A6-4C45-8EAA-0014ADAF8B2C}">
      <dsp:nvSpPr>
        <dsp:cNvPr id="0" name=""/>
        <dsp:cNvSpPr/>
      </dsp:nvSpPr>
      <dsp:spPr>
        <a:xfrm>
          <a:off x="3014715" y="682826"/>
          <a:ext cx="1938284" cy="286632"/>
        </a:xfrm>
        <a:custGeom>
          <a:avLst/>
          <a:gdLst/>
          <a:ahLst/>
          <a:cxnLst/>
          <a:rect l="0" t="0" r="0" b="0"/>
          <a:pathLst>
            <a:path>
              <a:moveTo>
                <a:pt x="1938284" y="0"/>
              </a:moveTo>
              <a:lnTo>
                <a:pt x="1938284" y="143316"/>
              </a:lnTo>
              <a:lnTo>
                <a:pt x="0" y="143316"/>
              </a:lnTo>
              <a:lnTo>
                <a:pt x="0" y="286632"/>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90DE567-1A32-4812-A8B6-F288A9F6E773}">
      <dsp:nvSpPr>
        <dsp:cNvPr id="0" name=""/>
        <dsp:cNvSpPr/>
      </dsp:nvSpPr>
      <dsp:spPr>
        <a:xfrm>
          <a:off x="1363166" y="682826"/>
          <a:ext cx="3589833" cy="286632"/>
        </a:xfrm>
        <a:custGeom>
          <a:avLst/>
          <a:gdLst/>
          <a:ahLst/>
          <a:cxnLst/>
          <a:rect l="0" t="0" r="0" b="0"/>
          <a:pathLst>
            <a:path>
              <a:moveTo>
                <a:pt x="3589833" y="0"/>
              </a:moveTo>
              <a:lnTo>
                <a:pt x="3589833" y="143316"/>
              </a:lnTo>
              <a:lnTo>
                <a:pt x="0" y="143316"/>
              </a:lnTo>
              <a:lnTo>
                <a:pt x="0" y="286632"/>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F6A045F-1565-4A0B-BA2D-B5D7F46442C1}">
      <dsp:nvSpPr>
        <dsp:cNvPr id="0" name=""/>
        <dsp:cNvSpPr/>
      </dsp:nvSpPr>
      <dsp:spPr>
        <a:xfrm>
          <a:off x="3923067" y="368"/>
          <a:ext cx="2059864" cy="682458"/>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Models Used</a:t>
          </a:r>
          <a:endParaRPr lang="en-IN" sz="2000" kern="1200" dirty="0"/>
        </a:p>
      </dsp:txBody>
      <dsp:txXfrm>
        <a:off x="3923067" y="368"/>
        <a:ext cx="2059864" cy="682458"/>
      </dsp:txXfrm>
    </dsp:sp>
    <dsp:sp modelId="{CCE99C44-B716-4A51-AC99-083DA0492FF8}">
      <dsp:nvSpPr>
        <dsp:cNvPr id="0" name=""/>
        <dsp:cNvSpPr/>
      </dsp:nvSpPr>
      <dsp:spPr>
        <a:xfrm>
          <a:off x="680708" y="969459"/>
          <a:ext cx="1364916" cy="682458"/>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Logistic Regression</a:t>
          </a:r>
          <a:endParaRPr lang="en-IN" sz="2000" kern="1200" dirty="0"/>
        </a:p>
      </dsp:txBody>
      <dsp:txXfrm>
        <a:off x="680708" y="969459"/>
        <a:ext cx="1364916" cy="682458"/>
      </dsp:txXfrm>
    </dsp:sp>
    <dsp:sp modelId="{3B4FDFE1-E452-442B-88C1-6097C5B717B0}">
      <dsp:nvSpPr>
        <dsp:cNvPr id="0" name=""/>
        <dsp:cNvSpPr/>
      </dsp:nvSpPr>
      <dsp:spPr>
        <a:xfrm>
          <a:off x="2332257" y="969459"/>
          <a:ext cx="1364916" cy="682458"/>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Naïve Baise Classifier</a:t>
          </a:r>
          <a:endParaRPr lang="en-IN" sz="2000" kern="1200" dirty="0"/>
        </a:p>
      </dsp:txBody>
      <dsp:txXfrm>
        <a:off x="2332257" y="969459"/>
        <a:ext cx="1364916" cy="682458"/>
      </dsp:txXfrm>
    </dsp:sp>
    <dsp:sp modelId="{34509E0C-C14B-48DF-841F-49562B2C7360}">
      <dsp:nvSpPr>
        <dsp:cNvPr id="0" name=""/>
        <dsp:cNvSpPr/>
      </dsp:nvSpPr>
      <dsp:spPr>
        <a:xfrm>
          <a:off x="3983806" y="969459"/>
          <a:ext cx="1364916" cy="682458"/>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Tree</a:t>
          </a:r>
        </a:p>
        <a:p>
          <a:pPr marL="0" lvl="0" indent="0" algn="ctr" defTabSz="889000">
            <a:lnSpc>
              <a:spcPct val="90000"/>
            </a:lnSpc>
            <a:spcBef>
              <a:spcPct val="0"/>
            </a:spcBef>
            <a:spcAft>
              <a:spcPct val="35000"/>
            </a:spcAft>
            <a:buNone/>
          </a:pPr>
          <a:r>
            <a:rPr lang="en-IN" sz="2000" kern="1200"/>
            <a:t>Classifier</a:t>
          </a:r>
          <a:endParaRPr lang="en-IN" sz="2000" kern="1200" dirty="0"/>
        </a:p>
      </dsp:txBody>
      <dsp:txXfrm>
        <a:off x="3983806" y="969459"/>
        <a:ext cx="1364916" cy="682458"/>
      </dsp:txXfrm>
    </dsp:sp>
    <dsp:sp modelId="{F575962E-2975-4C89-A6FD-F16DC24EAE59}">
      <dsp:nvSpPr>
        <dsp:cNvPr id="0" name=""/>
        <dsp:cNvSpPr/>
      </dsp:nvSpPr>
      <dsp:spPr>
        <a:xfrm>
          <a:off x="4378199" y="1963903"/>
          <a:ext cx="1364916" cy="682458"/>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Random Forest</a:t>
          </a:r>
          <a:endParaRPr lang="en-IN" sz="2000" kern="1200" dirty="0"/>
        </a:p>
      </dsp:txBody>
      <dsp:txXfrm>
        <a:off x="4378199" y="1963903"/>
        <a:ext cx="1364916" cy="682458"/>
      </dsp:txXfrm>
    </dsp:sp>
    <dsp:sp modelId="{63D26B0D-33BD-4791-BE99-39AE8ECF2865}">
      <dsp:nvSpPr>
        <dsp:cNvPr id="0" name=""/>
        <dsp:cNvSpPr/>
      </dsp:nvSpPr>
      <dsp:spPr>
        <a:xfrm>
          <a:off x="2412214" y="2521642"/>
          <a:ext cx="1364916" cy="682458"/>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Decision</a:t>
          </a:r>
          <a:endParaRPr lang="en-IN" sz="2000" kern="1200" dirty="0"/>
        </a:p>
      </dsp:txBody>
      <dsp:txXfrm>
        <a:off x="2412214" y="2521642"/>
        <a:ext cx="1364916" cy="682458"/>
      </dsp:txXfrm>
    </dsp:sp>
    <dsp:sp modelId="{5D16421B-EB5D-43D0-8639-585A5F9F8F71}">
      <dsp:nvSpPr>
        <dsp:cNvPr id="0" name=""/>
        <dsp:cNvSpPr/>
      </dsp:nvSpPr>
      <dsp:spPr>
        <a:xfrm>
          <a:off x="4378199" y="3158219"/>
          <a:ext cx="1364916" cy="682458"/>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Extra</a:t>
          </a:r>
        </a:p>
      </dsp:txBody>
      <dsp:txXfrm>
        <a:off x="4378199" y="3158219"/>
        <a:ext cx="1364916" cy="682458"/>
      </dsp:txXfrm>
    </dsp:sp>
    <dsp:sp modelId="{6C9EB095-F177-4625-829D-BE7E2FB512BA}">
      <dsp:nvSpPr>
        <dsp:cNvPr id="0" name=""/>
        <dsp:cNvSpPr/>
      </dsp:nvSpPr>
      <dsp:spPr>
        <a:xfrm>
          <a:off x="5635355" y="969459"/>
          <a:ext cx="1364916" cy="682458"/>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Kneighbours Classifier</a:t>
          </a:r>
          <a:endParaRPr lang="en-IN" sz="2000" kern="1200" dirty="0"/>
        </a:p>
      </dsp:txBody>
      <dsp:txXfrm>
        <a:off x="5635355" y="969459"/>
        <a:ext cx="1364916" cy="682458"/>
      </dsp:txXfrm>
    </dsp:sp>
    <dsp:sp modelId="{6AAE683B-913A-41E1-807A-6153CFBCD88B}">
      <dsp:nvSpPr>
        <dsp:cNvPr id="0" name=""/>
        <dsp:cNvSpPr/>
      </dsp:nvSpPr>
      <dsp:spPr>
        <a:xfrm>
          <a:off x="7286905" y="969459"/>
          <a:ext cx="1938386" cy="682458"/>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Support Vector Classifier</a:t>
          </a:r>
          <a:endParaRPr lang="en-IN" sz="2000" kern="1200" dirty="0"/>
        </a:p>
      </dsp:txBody>
      <dsp:txXfrm>
        <a:off x="7286905" y="969459"/>
        <a:ext cx="1938386" cy="68245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EF8FABF-1158-4E5C-8D79-8B955F3EC259}" type="datetimeFigureOut">
              <a:rPr lang="en-IN" smtClean="0"/>
              <a:t>10-01-2024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363813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F8FABF-1158-4E5C-8D79-8B955F3EC259}"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91025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F8FABF-1158-4E5C-8D79-8B955F3EC259}"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90489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F8FABF-1158-4E5C-8D79-8B955F3EC259}"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B7776-752B-408A-A964-34F6C230043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4073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F8FABF-1158-4E5C-8D79-8B955F3EC259}"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1234711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F8FABF-1158-4E5C-8D79-8B955F3EC259}" type="datetimeFigureOut">
              <a:rPr lang="en-IN" smtClean="0"/>
              <a:t>10-01-2024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3727970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F8FABF-1158-4E5C-8D79-8B955F3EC259}" type="datetimeFigureOut">
              <a:rPr lang="en-IN" smtClean="0"/>
              <a:t>10-01-2024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4200744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8FABF-1158-4E5C-8D79-8B955F3EC259}"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4033512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8FABF-1158-4E5C-8D79-8B955F3EC259}"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359425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8FABF-1158-4E5C-8D79-8B955F3EC259}"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4026226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F8FABF-1158-4E5C-8D79-8B955F3EC259}"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175350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F8FABF-1158-4E5C-8D79-8B955F3EC259}"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371090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F8FABF-1158-4E5C-8D79-8B955F3EC259}" type="datetimeFigureOut">
              <a:rPr lang="en-IN" smtClean="0"/>
              <a:t>10-01-2024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227923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F8FABF-1158-4E5C-8D79-8B955F3EC259}" type="datetimeFigureOut">
              <a:rPr lang="en-IN" smtClean="0"/>
              <a:t>10-01-2024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168980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8FABF-1158-4E5C-8D79-8B955F3EC259}" type="datetimeFigureOut">
              <a:rPr lang="en-IN" smtClean="0"/>
              <a:t>10-01-2024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272728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F8FABF-1158-4E5C-8D79-8B955F3EC259}"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170236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F8FABF-1158-4E5C-8D79-8B955F3EC259}"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B7776-752B-408A-A964-34F6C230043F}" type="slidenum">
              <a:rPr lang="en-IN" smtClean="0"/>
              <a:t>‹#›</a:t>
            </a:fld>
            <a:endParaRPr lang="en-IN"/>
          </a:p>
        </p:txBody>
      </p:sp>
    </p:spTree>
    <p:extLst>
      <p:ext uri="{BB962C8B-B14F-4D97-AF65-F5344CB8AC3E}">
        <p14:creationId xmlns:p14="http://schemas.microsoft.com/office/powerpoint/2010/main" val="59989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F8FABF-1158-4E5C-8D79-8B955F3EC259}" type="datetimeFigureOut">
              <a:rPr lang="en-IN" smtClean="0"/>
              <a:t>10-01-2024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4B7776-752B-408A-A964-34F6C230043F}" type="slidenum">
              <a:rPr lang="en-IN" smtClean="0"/>
              <a:t>‹#›</a:t>
            </a:fld>
            <a:endParaRPr lang="en-IN"/>
          </a:p>
        </p:txBody>
      </p:sp>
    </p:spTree>
    <p:extLst>
      <p:ext uri="{BB962C8B-B14F-4D97-AF65-F5344CB8AC3E}">
        <p14:creationId xmlns:p14="http://schemas.microsoft.com/office/powerpoint/2010/main" val="42802015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D0C-D5C1-6626-1385-474F4BC30879}"/>
              </a:ext>
            </a:extLst>
          </p:cNvPr>
          <p:cNvSpPr>
            <a:spLocks noGrp="1"/>
          </p:cNvSpPr>
          <p:nvPr>
            <p:ph type="title"/>
          </p:nvPr>
        </p:nvSpPr>
        <p:spPr>
          <a:xfrm>
            <a:off x="1141412" y="618518"/>
            <a:ext cx="9905999" cy="448281"/>
          </a:xfrm>
        </p:spPr>
        <p:txBody>
          <a:bodyPr>
            <a:normAutofit fontScale="90000"/>
          </a:bodyPr>
          <a:lstStyle/>
          <a:p>
            <a:r>
              <a:rPr lang="en-US" dirty="0"/>
              <a:t>Student Details</a:t>
            </a:r>
            <a:endParaRPr lang="en-IN" dirty="0"/>
          </a:p>
        </p:txBody>
      </p:sp>
      <p:sp>
        <p:nvSpPr>
          <p:cNvPr id="3" name="Content Placeholder 2">
            <a:extLst>
              <a:ext uri="{FF2B5EF4-FFF2-40B4-BE49-F238E27FC236}">
                <a16:creationId xmlns:a16="http://schemas.microsoft.com/office/drawing/2014/main" id="{3DD2ED00-1A93-9A0C-3A06-6111CB353DE0}"/>
              </a:ext>
            </a:extLst>
          </p:cNvPr>
          <p:cNvSpPr>
            <a:spLocks noGrp="1"/>
          </p:cNvSpPr>
          <p:nvPr>
            <p:ph idx="1"/>
          </p:nvPr>
        </p:nvSpPr>
        <p:spPr>
          <a:xfrm>
            <a:off x="1141412" y="1287624"/>
            <a:ext cx="9905999" cy="4503577"/>
          </a:xfrm>
        </p:spPr>
        <p:txBody>
          <a:bodyPr/>
          <a:lstStyle/>
          <a:p>
            <a:pPr marL="0" indent="0">
              <a:buNone/>
            </a:pPr>
            <a:r>
              <a:rPr lang="en-GB" cap="none" dirty="0">
                <a:solidFill>
                  <a:schemeClr val="bg1"/>
                </a:solidFill>
                <a:latin typeface="Google Sans"/>
              </a:rPr>
              <a:t>Name: Maneesha Chandra </a:t>
            </a:r>
            <a:r>
              <a:rPr lang="en-GB" dirty="0" err="1">
                <a:solidFill>
                  <a:schemeClr val="bg1"/>
                </a:solidFill>
                <a:latin typeface="Google Sans"/>
              </a:rPr>
              <a:t>E</a:t>
            </a:r>
            <a:r>
              <a:rPr lang="en-GB" cap="none" dirty="0" err="1">
                <a:solidFill>
                  <a:schemeClr val="bg1"/>
                </a:solidFill>
                <a:latin typeface="Google Sans"/>
              </a:rPr>
              <a:t>ppalapelly</a:t>
            </a:r>
            <a:r>
              <a:rPr lang="en-GB" cap="none" dirty="0">
                <a:solidFill>
                  <a:schemeClr val="bg1"/>
                </a:solidFill>
                <a:latin typeface="Google Sans"/>
              </a:rPr>
              <a:t> </a:t>
            </a:r>
          </a:p>
          <a:p>
            <a:pPr marL="0" indent="0">
              <a:buNone/>
            </a:pPr>
            <a:r>
              <a:rPr lang="en-GB" cap="none" dirty="0">
                <a:solidFill>
                  <a:schemeClr val="bg1"/>
                </a:solidFill>
                <a:latin typeface="Google Sans"/>
              </a:rPr>
              <a:t>Email Id: manishachandra986@gmail.com</a:t>
            </a:r>
          </a:p>
          <a:p>
            <a:pPr marL="0" indent="0">
              <a:buNone/>
            </a:pPr>
            <a:r>
              <a:rPr lang="en-GB" cap="none" dirty="0">
                <a:solidFill>
                  <a:schemeClr val="bg1"/>
                </a:solidFill>
                <a:latin typeface="Google Sans"/>
              </a:rPr>
              <a:t>College Name: Vaagdevi Degree &amp; PG College</a:t>
            </a:r>
          </a:p>
          <a:p>
            <a:pPr marL="0" indent="0">
              <a:buNone/>
            </a:pPr>
            <a:r>
              <a:rPr lang="en-GB" cap="none" dirty="0">
                <a:solidFill>
                  <a:schemeClr val="bg1"/>
                </a:solidFill>
                <a:latin typeface="Google Sans"/>
              </a:rPr>
              <a:t>Domain: Data Science</a:t>
            </a:r>
          </a:p>
          <a:p>
            <a:endParaRPr lang="en-IN" dirty="0"/>
          </a:p>
        </p:txBody>
      </p:sp>
    </p:spTree>
    <p:extLst>
      <p:ext uri="{BB962C8B-B14F-4D97-AF65-F5344CB8AC3E}">
        <p14:creationId xmlns:p14="http://schemas.microsoft.com/office/powerpoint/2010/main" val="1784232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E8C6-D32B-D8C7-7B7D-E0E2F8C1AA80}"/>
              </a:ext>
            </a:extLst>
          </p:cNvPr>
          <p:cNvSpPr>
            <a:spLocks noGrp="1"/>
          </p:cNvSpPr>
          <p:nvPr>
            <p:ph type="title"/>
          </p:nvPr>
        </p:nvSpPr>
        <p:spPr>
          <a:xfrm>
            <a:off x="1141412" y="618518"/>
            <a:ext cx="9905999" cy="585131"/>
          </a:xfrm>
        </p:spPr>
        <p:txBody>
          <a:bodyPr>
            <a:normAutofit fontScale="90000"/>
          </a:bodyPr>
          <a:lstStyle/>
          <a:p>
            <a:r>
              <a:rPr lang="en-US" dirty="0"/>
              <a:t>modeling</a:t>
            </a:r>
            <a:endParaRPr lang="en-IN" dirty="0"/>
          </a:p>
        </p:txBody>
      </p:sp>
      <p:sp>
        <p:nvSpPr>
          <p:cNvPr id="3" name="Content Placeholder 2">
            <a:extLst>
              <a:ext uri="{FF2B5EF4-FFF2-40B4-BE49-F238E27FC236}">
                <a16:creationId xmlns:a16="http://schemas.microsoft.com/office/drawing/2014/main" id="{0A55F6F6-C38D-BD8A-806A-B6B46C2A5701}"/>
              </a:ext>
            </a:extLst>
          </p:cNvPr>
          <p:cNvSpPr>
            <a:spLocks noGrp="1"/>
          </p:cNvSpPr>
          <p:nvPr>
            <p:ph idx="1"/>
          </p:nvPr>
        </p:nvSpPr>
        <p:spPr>
          <a:xfrm>
            <a:off x="1141412" y="1427584"/>
            <a:ext cx="9905999" cy="4363617"/>
          </a:xfrm>
        </p:spPr>
        <p:txBody>
          <a:bodyPr/>
          <a:lstStyle/>
          <a:p>
            <a:r>
              <a:rPr lang="en-IN" sz="2000" dirty="0">
                <a:solidFill>
                  <a:schemeClr val="bg1"/>
                </a:solidFill>
                <a:latin typeface="Arial" panose="020B0604020202020204" pitchFamily="34" charset="0"/>
                <a:cs typeface="Arial" panose="020B0604020202020204" pitchFamily="34" charset="0"/>
              </a:rPr>
              <a:t>The algorithm was developed in four stages:</a:t>
            </a:r>
          </a:p>
          <a:p>
            <a:pPr marL="0" indent="0">
              <a:buNone/>
            </a:pPr>
            <a:r>
              <a:rPr lang="en-IN" sz="2000" dirty="0">
                <a:solidFill>
                  <a:schemeClr val="bg1"/>
                </a:solidFill>
                <a:latin typeface="Arial" panose="020B0604020202020204" pitchFamily="34" charset="0"/>
                <a:cs typeface="Arial" panose="020B0604020202020204" pitchFamily="34" charset="0"/>
              </a:rPr>
              <a:t>1. Data Cleaning : Before using data for model training its essential to clean the data. Cleaning data involves steps like making data into correct format for used for training, removing blanks, and removing unwanted data. In this case we have </a:t>
            </a:r>
            <a:r>
              <a:rPr lang="en-IN" sz="2000" dirty="0" err="1">
                <a:solidFill>
                  <a:schemeClr val="bg1"/>
                </a:solidFill>
                <a:latin typeface="Arial" panose="020B0604020202020204" pitchFamily="34" charset="0"/>
                <a:cs typeface="Arial" panose="020B0604020202020204" pitchFamily="34" charset="0"/>
              </a:rPr>
              <a:t>stopwords</a:t>
            </a:r>
            <a:r>
              <a:rPr lang="en-IN" sz="2000" dirty="0">
                <a:solidFill>
                  <a:schemeClr val="bg1"/>
                </a:solidFill>
                <a:latin typeface="Arial" panose="020B0604020202020204" pitchFamily="34" charset="0"/>
                <a:cs typeface="Arial" panose="020B0604020202020204" pitchFamily="34" charset="0"/>
              </a:rPr>
              <a:t> (the words that doesn’t contribute in meaning of sentence) so we will remove them first before training the model.</a:t>
            </a:r>
          </a:p>
          <a:p>
            <a:endParaRPr lang="en-IN" dirty="0"/>
          </a:p>
        </p:txBody>
      </p:sp>
      <p:pic>
        <p:nvPicPr>
          <p:cNvPr id="4" name="Picture 3">
            <a:extLst>
              <a:ext uri="{FF2B5EF4-FFF2-40B4-BE49-F238E27FC236}">
                <a16:creationId xmlns:a16="http://schemas.microsoft.com/office/drawing/2014/main" id="{FB7F901E-5254-52C7-2508-1D83D1FED93B}"/>
              </a:ext>
            </a:extLst>
          </p:cNvPr>
          <p:cNvPicPr>
            <a:picLocks noChangeAspect="1"/>
          </p:cNvPicPr>
          <p:nvPr/>
        </p:nvPicPr>
        <p:blipFill rotWithShape="1">
          <a:blip r:embed="rId2"/>
          <a:srcRect r="34012"/>
          <a:stretch/>
        </p:blipFill>
        <p:spPr>
          <a:xfrm>
            <a:off x="1296956" y="3812140"/>
            <a:ext cx="9265297" cy="2427342"/>
          </a:xfrm>
          <a:prstGeom prst="rect">
            <a:avLst/>
          </a:prstGeom>
        </p:spPr>
      </p:pic>
    </p:spTree>
    <p:extLst>
      <p:ext uri="{BB962C8B-B14F-4D97-AF65-F5344CB8AC3E}">
        <p14:creationId xmlns:p14="http://schemas.microsoft.com/office/powerpoint/2010/main" val="362928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A198-988B-6C59-8073-AAAA6A5F09CC}"/>
              </a:ext>
            </a:extLst>
          </p:cNvPr>
          <p:cNvSpPr>
            <a:spLocks noGrp="1"/>
          </p:cNvSpPr>
          <p:nvPr>
            <p:ph type="title"/>
          </p:nvPr>
        </p:nvSpPr>
        <p:spPr>
          <a:xfrm>
            <a:off x="1141412" y="618518"/>
            <a:ext cx="9905999" cy="448281"/>
          </a:xfrm>
        </p:spPr>
        <p:txBody>
          <a:bodyPr>
            <a:normAutofit fontScale="90000"/>
          </a:bodyPr>
          <a:lstStyle/>
          <a:p>
            <a:r>
              <a:rPr lang="en-US" dirty="0"/>
              <a:t>modeling</a:t>
            </a:r>
            <a:endParaRPr lang="en-IN" dirty="0"/>
          </a:p>
        </p:txBody>
      </p:sp>
      <p:graphicFrame>
        <p:nvGraphicFramePr>
          <p:cNvPr id="7" name="Content Placeholder 6">
            <a:extLst>
              <a:ext uri="{FF2B5EF4-FFF2-40B4-BE49-F238E27FC236}">
                <a16:creationId xmlns:a16="http://schemas.microsoft.com/office/drawing/2014/main" id="{C1340DFD-1BEF-F8FB-8512-AD1FADE18895}"/>
              </a:ext>
            </a:extLst>
          </p:cNvPr>
          <p:cNvGraphicFramePr>
            <a:graphicFrameLocks noGrp="1"/>
          </p:cNvGraphicFramePr>
          <p:nvPr>
            <p:ph idx="1"/>
            <p:extLst>
              <p:ext uri="{D42A27DB-BD31-4B8C-83A1-F6EECF244321}">
                <p14:modId xmlns:p14="http://schemas.microsoft.com/office/powerpoint/2010/main" val="32724570"/>
              </p:ext>
            </p:extLst>
          </p:nvPr>
        </p:nvGraphicFramePr>
        <p:xfrm>
          <a:off x="1141413" y="1231641"/>
          <a:ext cx="9906000" cy="4559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321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E234-0AF9-F598-FF85-28B496357416}"/>
              </a:ext>
            </a:extLst>
          </p:cNvPr>
          <p:cNvSpPr>
            <a:spLocks noGrp="1"/>
          </p:cNvSpPr>
          <p:nvPr>
            <p:ph type="title"/>
          </p:nvPr>
        </p:nvSpPr>
        <p:spPr>
          <a:xfrm>
            <a:off x="1141412" y="618518"/>
            <a:ext cx="9905999" cy="448281"/>
          </a:xfrm>
        </p:spPr>
        <p:txBody>
          <a:bodyPr>
            <a:normAutofit fontScale="90000"/>
          </a:bodyPr>
          <a:lstStyle/>
          <a:p>
            <a:r>
              <a:rPr lang="en-US" dirty="0"/>
              <a:t>modeling</a:t>
            </a:r>
            <a:endParaRPr lang="en-IN" dirty="0"/>
          </a:p>
        </p:txBody>
      </p:sp>
      <p:sp>
        <p:nvSpPr>
          <p:cNvPr id="3" name="Content Placeholder 2">
            <a:extLst>
              <a:ext uri="{FF2B5EF4-FFF2-40B4-BE49-F238E27FC236}">
                <a16:creationId xmlns:a16="http://schemas.microsoft.com/office/drawing/2014/main" id="{926E8A86-B867-5C6B-EE49-385F1E85F1CF}"/>
              </a:ext>
            </a:extLst>
          </p:cNvPr>
          <p:cNvSpPr>
            <a:spLocks noGrp="1"/>
          </p:cNvSpPr>
          <p:nvPr>
            <p:ph idx="1"/>
          </p:nvPr>
        </p:nvSpPr>
        <p:spPr>
          <a:xfrm>
            <a:off x="1141412" y="1362269"/>
            <a:ext cx="9905999" cy="4428932"/>
          </a:xfrm>
        </p:spPr>
        <p:txBody>
          <a:bodyPr/>
          <a:lstStyle/>
          <a:p>
            <a:pPr marL="0" indent="0">
              <a:buNone/>
            </a:pPr>
            <a:r>
              <a:rPr lang="en-IN" sz="2000" dirty="0">
                <a:solidFill>
                  <a:schemeClr val="bg1"/>
                </a:solidFill>
                <a:latin typeface="Arial" panose="020B0604020202020204" pitchFamily="34" charset="0"/>
                <a:cs typeface="Arial" panose="020B0604020202020204" pitchFamily="34" charset="0"/>
              </a:rPr>
              <a:t>2. Model Training &amp; Evaluation : After the cleaning is completed we train the model using the data. The training corpus is divided into two sections of 70% and 30%. The 70% data is used for model training and 30% data is used for model testing. After the training of model is done the model is evaluated using three performance testing parameters accuracy, precision and recall.</a:t>
            </a:r>
          </a:p>
          <a:p>
            <a:endParaRPr lang="en-IN" dirty="0"/>
          </a:p>
        </p:txBody>
      </p:sp>
      <p:pic>
        <p:nvPicPr>
          <p:cNvPr id="4" name="Picture 3">
            <a:extLst>
              <a:ext uri="{FF2B5EF4-FFF2-40B4-BE49-F238E27FC236}">
                <a16:creationId xmlns:a16="http://schemas.microsoft.com/office/drawing/2014/main" id="{16B4C3CC-7884-9D73-F73F-678953F7B644}"/>
              </a:ext>
            </a:extLst>
          </p:cNvPr>
          <p:cNvPicPr>
            <a:picLocks noChangeAspect="1"/>
          </p:cNvPicPr>
          <p:nvPr/>
        </p:nvPicPr>
        <p:blipFill>
          <a:blip r:embed="rId2"/>
          <a:stretch>
            <a:fillRect/>
          </a:stretch>
        </p:blipFill>
        <p:spPr>
          <a:xfrm>
            <a:off x="1268962" y="3302454"/>
            <a:ext cx="10123715" cy="894385"/>
          </a:xfrm>
          <a:prstGeom prst="rect">
            <a:avLst/>
          </a:prstGeom>
        </p:spPr>
      </p:pic>
      <p:pic>
        <p:nvPicPr>
          <p:cNvPr id="5" name="Picture 4">
            <a:extLst>
              <a:ext uri="{FF2B5EF4-FFF2-40B4-BE49-F238E27FC236}">
                <a16:creationId xmlns:a16="http://schemas.microsoft.com/office/drawing/2014/main" id="{ECDE033D-A8ED-7702-C376-896DF2F6505E}"/>
              </a:ext>
            </a:extLst>
          </p:cNvPr>
          <p:cNvPicPr>
            <a:picLocks noChangeAspect="1"/>
          </p:cNvPicPr>
          <p:nvPr/>
        </p:nvPicPr>
        <p:blipFill rotWithShape="1">
          <a:blip r:embed="rId3"/>
          <a:srcRect l="2360" r="8410"/>
          <a:stretch/>
        </p:blipFill>
        <p:spPr>
          <a:xfrm>
            <a:off x="1268962" y="4440239"/>
            <a:ext cx="10123715" cy="1911211"/>
          </a:xfrm>
          <a:prstGeom prst="rect">
            <a:avLst/>
          </a:prstGeom>
        </p:spPr>
      </p:pic>
    </p:spTree>
    <p:extLst>
      <p:ext uri="{BB962C8B-B14F-4D97-AF65-F5344CB8AC3E}">
        <p14:creationId xmlns:p14="http://schemas.microsoft.com/office/powerpoint/2010/main" val="143870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AF18-B5AE-8BDA-0E2C-C38F900340AF}"/>
              </a:ext>
            </a:extLst>
          </p:cNvPr>
          <p:cNvSpPr>
            <a:spLocks noGrp="1"/>
          </p:cNvSpPr>
          <p:nvPr>
            <p:ph type="title"/>
          </p:nvPr>
        </p:nvSpPr>
        <p:spPr>
          <a:xfrm>
            <a:off x="1141412" y="618518"/>
            <a:ext cx="9905999" cy="594462"/>
          </a:xfrm>
        </p:spPr>
        <p:txBody>
          <a:bodyPr/>
          <a:lstStyle/>
          <a:p>
            <a:r>
              <a:rPr lang="en-US" dirty="0"/>
              <a:t>modeling</a:t>
            </a:r>
            <a:endParaRPr lang="en-IN" dirty="0"/>
          </a:p>
        </p:txBody>
      </p:sp>
      <p:sp>
        <p:nvSpPr>
          <p:cNvPr id="3" name="Content Placeholder 2">
            <a:extLst>
              <a:ext uri="{FF2B5EF4-FFF2-40B4-BE49-F238E27FC236}">
                <a16:creationId xmlns:a16="http://schemas.microsoft.com/office/drawing/2014/main" id="{F2FFA2BA-54F3-94E9-51EE-3038E8C22E37}"/>
              </a:ext>
            </a:extLst>
          </p:cNvPr>
          <p:cNvSpPr>
            <a:spLocks noGrp="1"/>
          </p:cNvSpPr>
          <p:nvPr>
            <p:ph idx="1"/>
          </p:nvPr>
        </p:nvSpPr>
        <p:spPr>
          <a:xfrm>
            <a:off x="1141412" y="1418253"/>
            <a:ext cx="9905999" cy="4372948"/>
          </a:xfrm>
        </p:spPr>
        <p:txBody>
          <a:bodyPr/>
          <a:lstStyle/>
          <a:p>
            <a:pPr marL="0" indent="0">
              <a:buNone/>
            </a:pPr>
            <a:r>
              <a:rPr lang="en-IN" sz="2000" dirty="0">
                <a:solidFill>
                  <a:schemeClr val="bg1"/>
                </a:solidFill>
                <a:latin typeface="Arial" panose="020B0604020202020204" pitchFamily="34" charset="0"/>
                <a:cs typeface="Arial" panose="020B0604020202020204" pitchFamily="34" charset="0"/>
              </a:rPr>
              <a:t>3. Hyperparameter Tuning: After training we have to tune the hyperparameter to find the best model.</a:t>
            </a:r>
          </a:p>
          <a:p>
            <a:endParaRPr lang="en-IN" dirty="0"/>
          </a:p>
        </p:txBody>
      </p:sp>
      <p:pic>
        <p:nvPicPr>
          <p:cNvPr id="4" name="Picture 3">
            <a:extLst>
              <a:ext uri="{FF2B5EF4-FFF2-40B4-BE49-F238E27FC236}">
                <a16:creationId xmlns:a16="http://schemas.microsoft.com/office/drawing/2014/main" id="{831D5610-E73C-E702-9F7B-6635E3BA4B38}"/>
              </a:ext>
            </a:extLst>
          </p:cNvPr>
          <p:cNvPicPr>
            <a:picLocks noChangeAspect="1"/>
          </p:cNvPicPr>
          <p:nvPr/>
        </p:nvPicPr>
        <p:blipFill>
          <a:blip r:embed="rId2"/>
          <a:stretch>
            <a:fillRect/>
          </a:stretch>
        </p:blipFill>
        <p:spPr>
          <a:xfrm>
            <a:off x="1141412" y="2313992"/>
            <a:ext cx="8935650" cy="3275045"/>
          </a:xfrm>
          <a:prstGeom prst="rect">
            <a:avLst/>
          </a:prstGeom>
        </p:spPr>
      </p:pic>
    </p:spTree>
    <p:extLst>
      <p:ext uri="{BB962C8B-B14F-4D97-AF65-F5344CB8AC3E}">
        <p14:creationId xmlns:p14="http://schemas.microsoft.com/office/powerpoint/2010/main" val="395974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7C14-1EFC-925F-DA82-2EBA5866F5D2}"/>
              </a:ext>
            </a:extLst>
          </p:cNvPr>
          <p:cNvSpPr>
            <a:spLocks noGrp="1"/>
          </p:cNvSpPr>
          <p:nvPr>
            <p:ph type="title"/>
          </p:nvPr>
        </p:nvSpPr>
        <p:spPr>
          <a:xfrm>
            <a:off x="1054359" y="618518"/>
            <a:ext cx="9993052" cy="575800"/>
          </a:xfrm>
        </p:spPr>
        <p:txBody>
          <a:bodyPr>
            <a:normAutofit fontScale="90000"/>
          </a:bodyPr>
          <a:lstStyle/>
          <a:p>
            <a:r>
              <a:rPr lang="en-US" dirty="0"/>
              <a:t>modeling</a:t>
            </a:r>
            <a:endParaRPr lang="en-IN" dirty="0"/>
          </a:p>
        </p:txBody>
      </p:sp>
      <p:sp>
        <p:nvSpPr>
          <p:cNvPr id="3" name="Content Placeholder 2">
            <a:extLst>
              <a:ext uri="{FF2B5EF4-FFF2-40B4-BE49-F238E27FC236}">
                <a16:creationId xmlns:a16="http://schemas.microsoft.com/office/drawing/2014/main" id="{3FF6A9DF-8848-D636-3A72-E021A324ADDF}"/>
              </a:ext>
            </a:extLst>
          </p:cNvPr>
          <p:cNvSpPr>
            <a:spLocks noGrp="1"/>
          </p:cNvSpPr>
          <p:nvPr>
            <p:ph idx="1"/>
          </p:nvPr>
        </p:nvSpPr>
        <p:spPr>
          <a:xfrm>
            <a:off x="1054360" y="1194318"/>
            <a:ext cx="9993052" cy="4596883"/>
          </a:xfrm>
        </p:spPr>
        <p:txBody>
          <a:bodyPr/>
          <a:lstStyle/>
          <a:p>
            <a:r>
              <a:rPr lang="en-IN" sz="2000" dirty="0">
                <a:solidFill>
                  <a:schemeClr val="bg1"/>
                </a:solidFill>
                <a:latin typeface="Arial" panose="020B0604020202020204" pitchFamily="34" charset="0"/>
                <a:cs typeface="Arial" panose="020B0604020202020204" pitchFamily="34" charset="0"/>
              </a:rPr>
              <a:t>Model Testing : Testing the model with five different inputs.</a:t>
            </a:r>
          </a:p>
          <a:p>
            <a:endParaRPr lang="en-IN" dirty="0"/>
          </a:p>
        </p:txBody>
      </p:sp>
      <p:pic>
        <p:nvPicPr>
          <p:cNvPr id="4" name="Picture 3">
            <a:extLst>
              <a:ext uri="{FF2B5EF4-FFF2-40B4-BE49-F238E27FC236}">
                <a16:creationId xmlns:a16="http://schemas.microsoft.com/office/drawing/2014/main" id="{DCE8E683-8E90-ED78-79C0-A5EDEB826414}"/>
              </a:ext>
            </a:extLst>
          </p:cNvPr>
          <p:cNvPicPr>
            <a:picLocks noChangeAspect="1"/>
          </p:cNvPicPr>
          <p:nvPr/>
        </p:nvPicPr>
        <p:blipFill>
          <a:blip r:embed="rId2"/>
          <a:stretch>
            <a:fillRect/>
          </a:stretch>
        </p:blipFill>
        <p:spPr>
          <a:xfrm>
            <a:off x="1253918" y="1770118"/>
            <a:ext cx="9593933" cy="4379167"/>
          </a:xfrm>
          <a:prstGeom prst="rect">
            <a:avLst/>
          </a:prstGeom>
        </p:spPr>
      </p:pic>
    </p:spTree>
    <p:extLst>
      <p:ext uri="{BB962C8B-B14F-4D97-AF65-F5344CB8AC3E}">
        <p14:creationId xmlns:p14="http://schemas.microsoft.com/office/powerpoint/2010/main" val="3496315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57C9-D0E2-D4F6-1BA4-E532D85C8415}"/>
              </a:ext>
            </a:extLst>
          </p:cNvPr>
          <p:cNvSpPr>
            <a:spLocks noGrp="1"/>
          </p:cNvSpPr>
          <p:nvPr>
            <p:ph type="title"/>
          </p:nvPr>
        </p:nvSpPr>
        <p:spPr>
          <a:xfrm>
            <a:off x="1141412" y="618518"/>
            <a:ext cx="9905999" cy="641115"/>
          </a:xfrm>
        </p:spPr>
        <p:txBody>
          <a:bodyPr/>
          <a:lstStyle/>
          <a:p>
            <a:r>
              <a:rPr lang="en-US" dirty="0"/>
              <a:t>Model performance</a:t>
            </a:r>
            <a:endParaRPr lang="en-IN" dirty="0"/>
          </a:p>
        </p:txBody>
      </p:sp>
      <p:graphicFrame>
        <p:nvGraphicFramePr>
          <p:cNvPr id="4" name="Content Placeholder 12">
            <a:extLst>
              <a:ext uri="{FF2B5EF4-FFF2-40B4-BE49-F238E27FC236}">
                <a16:creationId xmlns:a16="http://schemas.microsoft.com/office/drawing/2014/main" id="{1B318883-F76E-ED1B-7B18-8F311449CD14}"/>
              </a:ext>
            </a:extLst>
          </p:cNvPr>
          <p:cNvGraphicFramePr>
            <a:graphicFrameLocks noGrp="1"/>
          </p:cNvGraphicFramePr>
          <p:nvPr>
            <p:ph idx="1"/>
            <p:extLst>
              <p:ext uri="{D42A27DB-BD31-4B8C-83A1-F6EECF244321}">
                <p14:modId xmlns:p14="http://schemas.microsoft.com/office/powerpoint/2010/main" val="2134440268"/>
              </p:ext>
            </p:extLst>
          </p:nvPr>
        </p:nvGraphicFramePr>
        <p:xfrm>
          <a:off x="1141413" y="1258887"/>
          <a:ext cx="9906000" cy="50672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1086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CB45-E070-EC16-D042-8134D7270754}"/>
              </a:ext>
            </a:extLst>
          </p:cNvPr>
          <p:cNvSpPr>
            <a:spLocks noGrp="1"/>
          </p:cNvSpPr>
          <p:nvPr>
            <p:ph type="title"/>
          </p:nvPr>
        </p:nvSpPr>
        <p:spPr>
          <a:xfrm>
            <a:off x="1141412" y="618518"/>
            <a:ext cx="9905999" cy="762413"/>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B212632C-2458-E54C-5E87-9CE494A61D9A}"/>
              </a:ext>
            </a:extLst>
          </p:cNvPr>
          <p:cNvSpPr>
            <a:spLocks noGrp="1"/>
          </p:cNvSpPr>
          <p:nvPr>
            <p:ph idx="1"/>
          </p:nvPr>
        </p:nvSpPr>
        <p:spPr>
          <a:xfrm>
            <a:off x="1141412" y="1380931"/>
            <a:ext cx="9905999" cy="4410270"/>
          </a:xfrm>
        </p:spPr>
        <p:txBody>
          <a:bodyPr/>
          <a:lstStyle/>
          <a:p>
            <a:r>
              <a:rPr lang="en-GB" sz="2000" b="0" dirty="0">
                <a:solidFill>
                  <a:schemeClr val="bg1"/>
                </a:solidFill>
                <a:effectLst/>
                <a:latin typeface="Arial" panose="020B0604020202020204" pitchFamily="34" charset="0"/>
                <a:cs typeface="Arial" panose="020B0604020202020204" pitchFamily="34" charset="0"/>
              </a:rPr>
              <a:t>Extra Trees Classifier Algorithm is the best algorithm amongst all the algorithm used for this dataset with the highest accuracy score of 81%</a:t>
            </a:r>
          </a:p>
          <a:p>
            <a:r>
              <a:rPr lang="en-GB" sz="2000" dirty="0">
                <a:solidFill>
                  <a:schemeClr val="bg1"/>
                </a:solidFill>
                <a:latin typeface="Arial" panose="020B0604020202020204" pitchFamily="34" charset="0"/>
                <a:cs typeface="Arial" panose="020B0604020202020204" pitchFamily="34" charset="0"/>
              </a:rPr>
              <a:t>The model was accurate to predict the results for different inputs.</a:t>
            </a:r>
            <a:endParaRPr lang="en-GB" sz="2000" b="0" dirty="0">
              <a:solidFill>
                <a:schemeClr val="bg1"/>
              </a:solidFill>
              <a:effectLst/>
              <a:latin typeface="Arial" panose="020B0604020202020204" pitchFamily="34" charset="0"/>
              <a:cs typeface="Arial" panose="020B0604020202020204" pitchFamily="34" charset="0"/>
            </a:endParaRPr>
          </a:p>
          <a:p>
            <a:r>
              <a:rPr lang="en-GB" sz="2000" b="0" dirty="0" err="1">
                <a:solidFill>
                  <a:schemeClr val="bg1"/>
                </a:solidFill>
                <a:effectLst/>
                <a:latin typeface="Arial" panose="020B0604020202020204" pitchFamily="34" charset="0"/>
                <a:cs typeface="Arial" panose="020B0604020202020204" pitchFamily="34" charset="0"/>
              </a:rPr>
              <a:t>KNeighbours</a:t>
            </a:r>
            <a:r>
              <a:rPr lang="en-GB" sz="2000" b="0" dirty="0">
                <a:solidFill>
                  <a:schemeClr val="bg1"/>
                </a:solidFill>
                <a:effectLst/>
                <a:latin typeface="Arial" panose="020B0604020202020204" pitchFamily="34" charset="0"/>
                <a:cs typeface="Arial" panose="020B0604020202020204" pitchFamily="34" charset="0"/>
              </a:rPr>
              <a:t> Classifier Algorithm is the worst algorithm amongst all the algorithm used for this dataset with the lowest accuracy score of 67.5%.</a:t>
            </a:r>
          </a:p>
          <a:p>
            <a:endParaRPr lang="en-IN" dirty="0"/>
          </a:p>
        </p:txBody>
      </p:sp>
    </p:spTree>
    <p:extLst>
      <p:ext uri="{BB962C8B-B14F-4D97-AF65-F5344CB8AC3E}">
        <p14:creationId xmlns:p14="http://schemas.microsoft.com/office/powerpoint/2010/main" val="3437524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749D-9E41-DD03-D070-337E520BE2B9}"/>
              </a:ext>
            </a:extLst>
          </p:cNvPr>
          <p:cNvSpPr>
            <a:spLocks noGrp="1"/>
          </p:cNvSpPr>
          <p:nvPr>
            <p:ph type="title"/>
          </p:nvPr>
        </p:nvSpPr>
        <p:spPr>
          <a:xfrm>
            <a:off x="1141413" y="618517"/>
            <a:ext cx="9905998" cy="4606625"/>
          </a:xfrm>
        </p:spPr>
        <p:txBody>
          <a:bodyPr>
            <a:normAutofit/>
          </a:bodyPr>
          <a:lstStyle/>
          <a:p>
            <a:pPr algn="ctr"/>
            <a:r>
              <a:rPr lang="en-US" sz="5400" dirty="0"/>
              <a:t>Thank you</a:t>
            </a:r>
            <a:endParaRPr lang="en-IN" sz="5400" dirty="0"/>
          </a:p>
        </p:txBody>
      </p:sp>
      <p:sp>
        <p:nvSpPr>
          <p:cNvPr id="3" name="Content Placeholder 2">
            <a:extLst>
              <a:ext uri="{FF2B5EF4-FFF2-40B4-BE49-F238E27FC236}">
                <a16:creationId xmlns:a16="http://schemas.microsoft.com/office/drawing/2014/main" id="{E89BE7B1-5C9E-5A1D-1F70-1D613ECEC221}"/>
              </a:ext>
            </a:extLst>
          </p:cNvPr>
          <p:cNvSpPr>
            <a:spLocks noGrp="1"/>
          </p:cNvSpPr>
          <p:nvPr>
            <p:ph idx="1"/>
          </p:nvPr>
        </p:nvSpPr>
        <p:spPr>
          <a:xfrm>
            <a:off x="1141413" y="5225143"/>
            <a:ext cx="9905998" cy="566058"/>
          </a:xfrm>
        </p:spPr>
        <p:txBody>
          <a:bodyPr/>
          <a:lstStyle/>
          <a:p>
            <a:endParaRPr lang="en-IN" dirty="0"/>
          </a:p>
        </p:txBody>
      </p:sp>
    </p:spTree>
    <p:extLst>
      <p:ext uri="{BB962C8B-B14F-4D97-AF65-F5344CB8AC3E}">
        <p14:creationId xmlns:p14="http://schemas.microsoft.com/office/powerpoint/2010/main" val="56079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62AA-A01F-34F6-876D-CD4C6B20D440}"/>
              </a:ext>
            </a:extLst>
          </p:cNvPr>
          <p:cNvSpPr>
            <a:spLocks noGrp="1"/>
          </p:cNvSpPr>
          <p:nvPr>
            <p:ph type="ctrTitle"/>
          </p:nvPr>
        </p:nvSpPr>
        <p:spPr/>
        <p:txBody>
          <a:bodyPr/>
          <a:lstStyle/>
          <a:p>
            <a:r>
              <a:rPr lang="en-US" dirty="0"/>
              <a:t>Analysis of restaurant reviews</a:t>
            </a:r>
            <a:endParaRPr lang="en-IN" dirty="0"/>
          </a:p>
        </p:txBody>
      </p:sp>
      <p:sp>
        <p:nvSpPr>
          <p:cNvPr id="3" name="Subtitle 2">
            <a:extLst>
              <a:ext uri="{FF2B5EF4-FFF2-40B4-BE49-F238E27FC236}">
                <a16:creationId xmlns:a16="http://schemas.microsoft.com/office/drawing/2014/main" id="{AF1F123C-EF45-1D1A-2F14-C4D72A69AC78}"/>
              </a:ext>
            </a:extLst>
          </p:cNvPr>
          <p:cNvSpPr>
            <a:spLocks noGrp="1"/>
          </p:cNvSpPr>
          <p:nvPr>
            <p:ph type="subTitle" idx="1"/>
          </p:nvPr>
        </p:nvSpPr>
        <p:spPr/>
        <p:txBody>
          <a:bodyPr/>
          <a:lstStyle/>
          <a:p>
            <a:r>
              <a:rPr lang="en-US" dirty="0" err="1"/>
              <a:t>Ibm</a:t>
            </a:r>
            <a:r>
              <a:rPr lang="en-US" dirty="0"/>
              <a:t> skill build project internship</a:t>
            </a:r>
            <a:endParaRPr lang="en-IN" dirty="0"/>
          </a:p>
        </p:txBody>
      </p:sp>
    </p:spTree>
    <p:extLst>
      <p:ext uri="{BB962C8B-B14F-4D97-AF65-F5344CB8AC3E}">
        <p14:creationId xmlns:p14="http://schemas.microsoft.com/office/powerpoint/2010/main" val="274775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6E0A-1182-4037-FE6A-C8679D56077C}"/>
              </a:ext>
            </a:extLst>
          </p:cNvPr>
          <p:cNvSpPr>
            <a:spLocks noGrp="1"/>
          </p:cNvSpPr>
          <p:nvPr>
            <p:ph type="title"/>
          </p:nvPr>
        </p:nvSpPr>
        <p:spPr>
          <a:xfrm>
            <a:off x="681136" y="618518"/>
            <a:ext cx="5738325" cy="5409058"/>
          </a:xfrm>
        </p:spPr>
        <p:txBody>
          <a:bodyPr>
            <a:normAutofit/>
          </a:bodyPr>
          <a:lstStyle/>
          <a:p>
            <a:pPr marL="0" marR="0" lvl="0" indent="0" defTabSz="914400" rtl="0" eaLnBrk="1" fontAlgn="auto" latinLnBrk="0" hangingPunct="1">
              <a:lnSpc>
                <a:spcPct val="100000"/>
              </a:lnSpc>
              <a:spcBef>
                <a:spcPts val="0"/>
              </a:spcBef>
              <a:spcAft>
                <a:spcPts val="0"/>
              </a:spcAft>
              <a:tabLst/>
              <a:defRPr/>
            </a:pPr>
            <a:r>
              <a:rPr lang="en-IN" sz="1800" cap="none" dirty="0">
                <a:solidFill>
                  <a:schemeClr val="bg1"/>
                </a:solidFill>
                <a:latin typeface="Franklin Gothic Book" panose="020B0502020104020203"/>
                <a:ea typeface="+mn-ea"/>
                <a:cs typeface="+mn-cs"/>
              </a:rPr>
              <a:t>In</a:t>
            </a:r>
            <a:r>
              <a:rPr kumimoji="0" lang="en-IN" sz="1800" b="0" i="0" u="none" strike="noStrike" kern="1200" cap="none" spc="0" normalizeH="0" baseline="0" noProof="0" dirty="0">
                <a:ln>
                  <a:noFill/>
                </a:ln>
                <a:solidFill>
                  <a:prstClr val="white"/>
                </a:solidFill>
                <a:effectLst/>
                <a:uLnTx/>
                <a:uFillTx/>
                <a:latin typeface="Franklin Gothic Book" panose="020B0502020104020203"/>
                <a:ea typeface="+mn-ea"/>
                <a:cs typeface="+mn-cs"/>
              </a:rPr>
              <a:t> today’s world social media have a huge impact on our lives whether its personal life or professional life. People are tend o make decisions based on what they see and hear on social media nowadays which is making a huge impact on businesses. So, the industries are tend to find ways to analyse and interpret insights from these information present over the social media, blogs and other internet platforms. One of the ways to utilise these data is analysing the sentiment of a particular user from the reviews he/she does over the internet on websites or blog posts. So, we’ll be developing a AI algorithm that detects sentiment of a user based on its review.</a:t>
            </a:r>
            <a:br>
              <a:rPr kumimoji="0" lang="en-IN" sz="1800" b="0" i="0" u="none" strike="noStrike" kern="1200" cap="none" spc="0" normalizeH="0" baseline="0" noProof="0" dirty="0">
                <a:ln>
                  <a:noFill/>
                </a:ln>
                <a:solidFill>
                  <a:prstClr val="white"/>
                </a:solidFill>
                <a:effectLst/>
                <a:uLnTx/>
                <a:uFillTx/>
                <a:latin typeface="Franklin Gothic Book" panose="020B0502020104020203"/>
                <a:ea typeface="+mn-ea"/>
                <a:cs typeface="+mn-cs"/>
              </a:rPr>
            </a:br>
            <a:endParaRPr lang="en-IN" sz="2000" dirty="0">
              <a:solidFill>
                <a:schemeClr val="bg1"/>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DC04EC22-510F-107A-E7B1-FE718D35B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5869" y="1726163"/>
            <a:ext cx="4788508" cy="3592286"/>
          </a:xfrm>
        </p:spPr>
      </p:pic>
    </p:spTree>
    <p:extLst>
      <p:ext uri="{BB962C8B-B14F-4D97-AF65-F5344CB8AC3E}">
        <p14:creationId xmlns:p14="http://schemas.microsoft.com/office/powerpoint/2010/main" val="269357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0C16-3206-7BCB-3CF8-593CF19ABF17}"/>
              </a:ext>
            </a:extLst>
          </p:cNvPr>
          <p:cNvSpPr>
            <a:spLocks noGrp="1"/>
          </p:cNvSpPr>
          <p:nvPr>
            <p:ph type="title"/>
          </p:nvPr>
        </p:nvSpPr>
        <p:spPr>
          <a:xfrm>
            <a:off x="1296955" y="618518"/>
            <a:ext cx="9750456" cy="448282"/>
          </a:xfrm>
        </p:spPr>
        <p:txBody>
          <a:bodyPr>
            <a:normAutofit fontScale="90000"/>
          </a:bodyPr>
          <a:lstStyle/>
          <a:p>
            <a:r>
              <a:rPr lang="en-US" dirty="0"/>
              <a:t>Agenda</a:t>
            </a:r>
            <a:endParaRPr lang="en-IN" dirty="0"/>
          </a:p>
        </p:txBody>
      </p:sp>
      <p:sp>
        <p:nvSpPr>
          <p:cNvPr id="3" name="Content Placeholder 2">
            <a:extLst>
              <a:ext uri="{FF2B5EF4-FFF2-40B4-BE49-F238E27FC236}">
                <a16:creationId xmlns:a16="http://schemas.microsoft.com/office/drawing/2014/main" id="{E9C78B89-E5E3-3DF5-3365-AB700234A039}"/>
              </a:ext>
            </a:extLst>
          </p:cNvPr>
          <p:cNvSpPr>
            <a:spLocks noGrp="1"/>
          </p:cNvSpPr>
          <p:nvPr>
            <p:ph idx="1"/>
          </p:nvPr>
        </p:nvSpPr>
        <p:spPr>
          <a:xfrm>
            <a:off x="1141412" y="1259633"/>
            <a:ext cx="9523477" cy="4469363"/>
          </a:xfrm>
        </p:spPr>
        <p:txBody>
          <a:bodyPr>
            <a:normAutofit lnSpcReduction="10000"/>
          </a:bodyPr>
          <a:lstStyle/>
          <a:p>
            <a:pPr marL="0" marR="0" lvl="0" indent="0" algn="l" defTabSz="914400" rtl="0" eaLnBrk="1" fontAlgn="auto" latinLnBrk="0" hangingPunct="1">
              <a:lnSpc>
                <a:spcPct val="120000"/>
              </a:lnSpc>
              <a:spcBef>
                <a:spcPts val="1000"/>
              </a:spcBef>
              <a:spcAft>
                <a:spcPts val="0"/>
              </a:spcAft>
              <a:buClrTx/>
              <a:buSzPct val="125000"/>
              <a:buNone/>
              <a:tabLst/>
              <a:defRPr/>
            </a:pPr>
            <a:r>
              <a:rPr kumimoji="0" lang="en-IN"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As the influence of the social media and internet is increasing in ones life there arises a need to analyse the valuable insights from the data scattered over the internet in various forms. Business like restaurants can use this data to find out how they are performing and find out what are the reviews of their customers and know what their customers are really thinking of them. Our goal is to create a AI algorithm that finds the sentiment of a user from its review and distinguish it between two categories either positive or negative. This can be really beneficial for the restaurants to gain insights and also to recognise which dish is performing best, what are the areas to work on, what are the negative points. Using this knowledge they can upgrade themselves so that they can perform well on their customers.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96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B20D-A8E7-CCD7-524E-9B2C0DF6D884}"/>
              </a:ext>
            </a:extLst>
          </p:cNvPr>
          <p:cNvSpPr>
            <a:spLocks noGrp="1"/>
          </p:cNvSpPr>
          <p:nvPr>
            <p:ph type="title"/>
          </p:nvPr>
        </p:nvSpPr>
        <p:spPr>
          <a:xfrm>
            <a:off x="1144588" y="618518"/>
            <a:ext cx="9902823" cy="529147"/>
          </a:xfrm>
        </p:spPr>
        <p:txBody>
          <a:bodyPr>
            <a:normAutofit fontScale="90000"/>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22B9EF0D-79CF-D333-BD81-33EFECC64204}"/>
              </a:ext>
            </a:extLst>
          </p:cNvPr>
          <p:cNvSpPr>
            <a:spLocks noGrp="1"/>
          </p:cNvSpPr>
          <p:nvPr>
            <p:ph idx="1"/>
          </p:nvPr>
        </p:nvSpPr>
        <p:spPr>
          <a:xfrm>
            <a:off x="1017037" y="1147665"/>
            <a:ext cx="10030375" cy="4643536"/>
          </a:xfrm>
        </p:spPr>
        <p:txBody>
          <a:bodyPr>
            <a:normAutofit lnSpcReduction="10000"/>
          </a:bodyPr>
          <a:lstStyle/>
          <a:p>
            <a:r>
              <a:rPr lang="en-GB" sz="2000" i="0" dirty="0">
                <a:solidFill>
                  <a:schemeClr val="bg1"/>
                </a:solidFill>
                <a:effectLst/>
                <a:latin typeface="Google Sans"/>
              </a:rPr>
              <a:t>Restaurant reviews are a valuable source of information for potential customers, but they can be time-consuming and difficult to analyse manually. This project aims to develop a sentiment analysis model that can automatically classify restaurant reviews as positive, negative, or neutral. The model will be developed using a supervised machine learning approach, and it will be evaluated using accuracy, precision, and recall. This project has the potential to benefit both restaurant owners and customers. Restaurant owners can use the model to identify areas where they can improve their service or food quality. Customers can use the model to quickly and easily find restaurants that are likely to meet their needs. The project will be completed in three phases:</a:t>
            </a:r>
          </a:p>
          <a:p>
            <a:pPr marL="457200" indent="-457200">
              <a:buAutoNum type="arabicPeriod"/>
            </a:pPr>
            <a:r>
              <a:rPr lang="en-GB" sz="2000" i="0" dirty="0">
                <a:solidFill>
                  <a:schemeClr val="bg1"/>
                </a:solidFill>
                <a:effectLst/>
                <a:latin typeface="Google Sans"/>
              </a:rPr>
              <a:t>Dat</a:t>
            </a:r>
            <a:r>
              <a:rPr lang="en-GB" sz="2000" dirty="0">
                <a:solidFill>
                  <a:schemeClr val="bg1"/>
                </a:solidFill>
                <a:latin typeface="Google Sans"/>
              </a:rPr>
              <a:t>a Preprocessing</a:t>
            </a:r>
          </a:p>
          <a:p>
            <a:pPr marL="457200" indent="-457200">
              <a:buAutoNum type="arabicPeriod"/>
            </a:pPr>
            <a:r>
              <a:rPr lang="en-GB" sz="2000" dirty="0">
                <a:solidFill>
                  <a:schemeClr val="bg1"/>
                </a:solidFill>
                <a:latin typeface="Google Sans"/>
              </a:rPr>
              <a:t>Model training</a:t>
            </a:r>
          </a:p>
          <a:p>
            <a:pPr marL="457200" indent="-457200">
              <a:buAutoNum type="arabicPeriod"/>
            </a:pPr>
            <a:r>
              <a:rPr lang="en-GB" sz="2000" dirty="0">
                <a:solidFill>
                  <a:schemeClr val="bg1"/>
                </a:solidFill>
                <a:latin typeface="Google Sans"/>
              </a:rPr>
              <a:t>Model Evaluation</a:t>
            </a:r>
          </a:p>
          <a:p>
            <a:endParaRPr lang="en-GB" sz="2000" i="0" dirty="0">
              <a:solidFill>
                <a:schemeClr val="bg1"/>
              </a:solidFill>
              <a:effectLst/>
              <a:latin typeface="Google Sans"/>
            </a:endParaRPr>
          </a:p>
          <a:p>
            <a:pPr marL="0" indent="0">
              <a:buNone/>
            </a:pPr>
            <a:endParaRPr lang="en-GB" sz="2400" i="0" dirty="0">
              <a:solidFill>
                <a:schemeClr val="bg1"/>
              </a:solidFill>
              <a:effectLst/>
              <a:latin typeface="Google Sans"/>
            </a:endParaRPr>
          </a:p>
          <a:p>
            <a:pPr marL="0" indent="0">
              <a:buNone/>
            </a:pPr>
            <a:endParaRPr lang="en-GB" sz="2400" i="0" dirty="0">
              <a:solidFill>
                <a:schemeClr val="bg1"/>
              </a:solidFill>
              <a:effectLst/>
              <a:latin typeface="Google Sans"/>
            </a:endParaRPr>
          </a:p>
          <a:p>
            <a:endParaRPr lang="en-IN" dirty="0"/>
          </a:p>
        </p:txBody>
      </p:sp>
    </p:spTree>
    <p:extLst>
      <p:ext uri="{BB962C8B-B14F-4D97-AF65-F5344CB8AC3E}">
        <p14:creationId xmlns:p14="http://schemas.microsoft.com/office/powerpoint/2010/main" val="160270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4E03-854F-3CB9-ACED-15B640FADF3E}"/>
              </a:ext>
            </a:extLst>
          </p:cNvPr>
          <p:cNvSpPr>
            <a:spLocks noGrp="1"/>
          </p:cNvSpPr>
          <p:nvPr>
            <p:ph type="title"/>
          </p:nvPr>
        </p:nvSpPr>
        <p:spPr>
          <a:xfrm>
            <a:off x="1141412" y="618518"/>
            <a:ext cx="9905999" cy="519817"/>
          </a:xfrm>
        </p:spPr>
        <p:txBody>
          <a:bodyPr>
            <a:normAutofit fontScale="90000"/>
          </a:bodyPr>
          <a:lstStyle/>
          <a:p>
            <a:r>
              <a:rPr lang="en-US" dirty="0"/>
              <a:t>user</a:t>
            </a:r>
            <a:endParaRPr lang="en-IN" dirty="0"/>
          </a:p>
        </p:txBody>
      </p:sp>
      <p:sp>
        <p:nvSpPr>
          <p:cNvPr id="3" name="Content Placeholder 2">
            <a:extLst>
              <a:ext uri="{FF2B5EF4-FFF2-40B4-BE49-F238E27FC236}">
                <a16:creationId xmlns:a16="http://schemas.microsoft.com/office/drawing/2014/main" id="{656741C2-95EE-EB9E-F3E2-4F2C98D12BA2}"/>
              </a:ext>
            </a:extLst>
          </p:cNvPr>
          <p:cNvSpPr>
            <a:spLocks noGrp="1"/>
          </p:cNvSpPr>
          <p:nvPr>
            <p:ph idx="1"/>
          </p:nvPr>
        </p:nvSpPr>
        <p:spPr>
          <a:xfrm>
            <a:off x="1141412" y="1306286"/>
            <a:ext cx="9905999" cy="4484915"/>
          </a:xfrm>
        </p:spPr>
        <p:txBody>
          <a:bodyPr>
            <a:normAutofit fontScale="92500" lnSpcReduction="20000"/>
          </a:bodyPr>
          <a:lstStyle/>
          <a:p>
            <a:pPr marL="0" indent="0" algn="just">
              <a:buNone/>
            </a:pPr>
            <a:r>
              <a:rPr lang="en-GB" sz="2400" b="0" i="0" dirty="0">
                <a:solidFill>
                  <a:schemeClr val="bg1"/>
                </a:solidFill>
                <a:effectLst/>
                <a:latin typeface="Arial" panose="020B0604020202020204" pitchFamily="34" charset="0"/>
                <a:ea typeface="Calibri" panose="020F0502020204030204" pitchFamily="34" charset="0"/>
                <a:cs typeface="Arial" panose="020B0604020202020204" pitchFamily="34" charset="0"/>
              </a:rPr>
              <a:t>The users of the sentiment analysis of restaurant reviews project are:</a:t>
            </a:r>
          </a:p>
          <a:p>
            <a:pPr algn="just"/>
            <a:r>
              <a:rPr lang="en-GB" sz="2400" b="0" i="0" dirty="0">
                <a:solidFill>
                  <a:schemeClr val="bg1"/>
                </a:solidFill>
                <a:effectLst/>
                <a:latin typeface="Arial" panose="020B0604020202020204" pitchFamily="34" charset="0"/>
                <a:ea typeface="Calibri" panose="020F0502020204030204" pitchFamily="34" charset="0"/>
                <a:cs typeface="Arial" panose="020B0604020202020204" pitchFamily="34" charset="0"/>
              </a:rPr>
              <a:t>Restaurant owners:</a:t>
            </a:r>
          </a:p>
          <a:p>
            <a:pPr marL="0" indent="0" algn="just">
              <a:buNone/>
            </a:pPr>
            <a:r>
              <a:rPr lang="en-GB" sz="2400" b="0" i="0" dirty="0">
                <a:solidFill>
                  <a:schemeClr val="bg1"/>
                </a:solidFill>
                <a:effectLst/>
                <a:latin typeface="Arial" panose="020B0604020202020204" pitchFamily="34" charset="0"/>
                <a:ea typeface="Calibri" panose="020F0502020204030204" pitchFamily="34" charset="0"/>
                <a:cs typeface="Arial" panose="020B0604020202020204" pitchFamily="34" charset="0"/>
              </a:rPr>
              <a:t> Restaurant owners can use the model to identify areas where they can improve their service or food quality. For example, if the model identifies that many negative reviews mention slow service, the restaurant owner can take steps to improve the speed of service.</a:t>
            </a:r>
          </a:p>
          <a:p>
            <a:pPr marL="285750" indent="-285750" algn="just">
              <a:buFont typeface="Arial" panose="020B0604020202020204" pitchFamily="34" charset="0"/>
              <a:buChar char="•"/>
            </a:pPr>
            <a:r>
              <a:rPr lang="en-GB" sz="2400" b="0" i="0" dirty="0">
                <a:solidFill>
                  <a:schemeClr val="bg1"/>
                </a:solidFill>
                <a:effectLst/>
                <a:latin typeface="Arial" panose="020B0604020202020204" pitchFamily="34" charset="0"/>
                <a:ea typeface="Calibri" panose="020F0502020204030204" pitchFamily="34" charset="0"/>
                <a:cs typeface="Arial" panose="020B0604020202020204" pitchFamily="34" charset="0"/>
              </a:rPr>
              <a:t>Customers: </a:t>
            </a:r>
          </a:p>
          <a:p>
            <a:pPr marL="0" indent="0" algn="just">
              <a:buNone/>
            </a:pPr>
            <a:r>
              <a:rPr lang="en-GB" sz="2400" b="0" i="0" dirty="0">
                <a:solidFill>
                  <a:schemeClr val="bg1"/>
                </a:solidFill>
                <a:effectLst/>
                <a:latin typeface="Arial" panose="020B0604020202020204" pitchFamily="34" charset="0"/>
                <a:ea typeface="Calibri" panose="020F0502020204030204" pitchFamily="34" charset="0"/>
                <a:cs typeface="Arial" panose="020B0604020202020204" pitchFamily="34" charset="0"/>
              </a:rPr>
              <a:t>Customers can use the model to quickly and easily find restaurants that are likely to meet their needs. For example, if a customer is looking for a restaurant with good food, they can use the model to find restaurants that have mostly positive reviews.</a:t>
            </a:r>
          </a:p>
          <a:p>
            <a:pPr marL="0" indent="0">
              <a:buNone/>
            </a:pPr>
            <a:endParaRPr lang="en-IN" dirty="0"/>
          </a:p>
        </p:txBody>
      </p:sp>
    </p:spTree>
    <p:extLst>
      <p:ext uri="{BB962C8B-B14F-4D97-AF65-F5344CB8AC3E}">
        <p14:creationId xmlns:p14="http://schemas.microsoft.com/office/powerpoint/2010/main" val="231169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EAAE-2C6C-CA8A-87EF-841D867D7404}"/>
              </a:ext>
            </a:extLst>
          </p:cNvPr>
          <p:cNvSpPr>
            <a:spLocks noGrp="1"/>
          </p:cNvSpPr>
          <p:nvPr>
            <p:ph type="title"/>
          </p:nvPr>
        </p:nvSpPr>
        <p:spPr>
          <a:xfrm>
            <a:off x="1141412" y="618518"/>
            <a:ext cx="9905999" cy="12793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9C19E4C-93E9-6AB1-99AE-904A9EA3FDBE}"/>
              </a:ext>
            </a:extLst>
          </p:cNvPr>
          <p:cNvSpPr>
            <a:spLocks noGrp="1"/>
          </p:cNvSpPr>
          <p:nvPr>
            <p:ph idx="1"/>
          </p:nvPr>
        </p:nvSpPr>
        <p:spPr>
          <a:xfrm>
            <a:off x="1141412" y="839755"/>
            <a:ext cx="9905999" cy="4951446"/>
          </a:xfrm>
        </p:spPr>
        <p:txBody>
          <a:bodyPr/>
          <a:lstStyle/>
          <a:p>
            <a:pPr marL="0" indent="0">
              <a:buNone/>
            </a:pPr>
            <a:r>
              <a:rPr lang="en-GB" sz="2400" b="0" i="0" dirty="0">
                <a:solidFill>
                  <a:schemeClr val="bg1"/>
                </a:solidFill>
                <a:effectLst/>
                <a:latin typeface="Arial" panose="020B0604020202020204" pitchFamily="34" charset="0"/>
                <a:ea typeface="Calibri" panose="020F0502020204030204" pitchFamily="34" charset="0"/>
                <a:cs typeface="Arial" panose="020B0604020202020204" pitchFamily="34" charset="0"/>
              </a:rPr>
              <a:t>A </a:t>
            </a:r>
            <a:r>
              <a:rPr lang="en-GB" sz="2400" b="1" i="0" dirty="0">
                <a:solidFill>
                  <a:schemeClr val="bg1"/>
                </a:solidFill>
                <a:effectLst/>
                <a:latin typeface="Arial" panose="020B0604020202020204" pitchFamily="34" charset="0"/>
                <a:ea typeface="Calibri" panose="020F0502020204030204" pitchFamily="34" charset="0"/>
                <a:cs typeface="Arial" panose="020B0604020202020204" pitchFamily="34" charset="0"/>
              </a:rPr>
              <a:t>restaurant owner </a:t>
            </a:r>
            <a:r>
              <a:rPr lang="en-GB" sz="2400" b="0" i="0" dirty="0">
                <a:solidFill>
                  <a:schemeClr val="bg1"/>
                </a:solidFill>
                <a:effectLst/>
                <a:latin typeface="Arial" panose="020B0604020202020204" pitchFamily="34" charset="0"/>
                <a:ea typeface="Calibri" panose="020F0502020204030204" pitchFamily="34" charset="0"/>
                <a:cs typeface="Arial" panose="020B0604020202020204" pitchFamily="34" charset="0"/>
              </a:rPr>
              <a:t>can use the model to identify which dishes are most popular with customers and which dishes need improvement. This information can be used to update the menu or make changes to the way dishes are prepared.</a:t>
            </a:r>
          </a:p>
          <a:p>
            <a:pPr marL="0" indent="0">
              <a:buNone/>
            </a:pPr>
            <a:endParaRPr lang="en-GB" sz="20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0" indent="0">
              <a:buNone/>
            </a:pPr>
            <a:r>
              <a:rPr lang="en-GB" sz="2400" b="0" i="0" dirty="0">
                <a:solidFill>
                  <a:schemeClr val="bg1"/>
                </a:solidFill>
                <a:effectLst/>
                <a:latin typeface="Arial" panose="020B0604020202020204" pitchFamily="34" charset="0"/>
                <a:ea typeface="Calibri" panose="020F0502020204030204" pitchFamily="34" charset="0"/>
                <a:cs typeface="Arial" panose="020B0604020202020204" pitchFamily="34" charset="0"/>
              </a:rPr>
              <a:t>A </a:t>
            </a:r>
            <a:r>
              <a:rPr lang="en-GB" sz="2400" b="1" i="0" dirty="0">
                <a:solidFill>
                  <a:schemeClr val="bg1"/>
                </a:solidFill>
                <a:effectLst/>
                <a:latin typeface="Arial" panose="020B0604020202020204" pitchFamily="34" charset="0"/>
                <a:ea typeface="Calibri" panose="020F0502020204030204" pitchFamily="34" charset="0"/>
                <a:cs typeface="Arial" panose="020B0604020202020204" pitchFamily="34" charset="0"/>
              </a:rPr>
              <a:t>customer</a:t>
            </a:r>
            <a:r>
              <a:rPr lang="en-GB" sz="2400" b="0" i="0" dirty="0">
                <a:solidFill>
                  <a:schemeClr val="bg1"/>
                </a:solidFill>
                <a:effectLst/>
                <a:latin typeface="Arial" panose="020B0604020202020204" pitchFamily="34" charset="0"/>
                <a:ea typeface="Calibri" panose="020F0502020204030204" pitchFamily="34" charset="0"/>
                <a:cs typeface="Arial" panose="020B0604020202020204" pitchFamily="34" charset="0"/>
              </a:rPr>
              <a:t> can use the model to find restaurants that have a good selection of vegetarian or vegan options. This can be helpful for people with dietary restrictions.</a:t>
            </a:r>
          </a:p>
          <a:p>
            <a:pPr marL="0" indent="0">
              <a:buNone/>
            </a:pPr>
            <a:endParaRPr lang="en-IN" dirty="0"/>
          </a:p>
        </p:txBody>
      </p:sp>
    </p:spTree>
    <p:extLst>
      <p:ext uri="{BB962C8B-B14F-4D97-AF65-F5344CB8AC3E}">
        <p14:creationId xmlns:p14="http://schemas.microsoft.com/office/powerpoint/2010/main" val="2253887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200F-DB03-81E6-3F04-8C00C0B799C3}"/>
              </a:ext>
            </a:extLst>
          </p:cNvPr>
          <p:cNvSpPr>
            <a:spLocks noGrp="1"/>
          </p:cNvSpPr>
          <p:nvPr>
            <p:ph type="title"/>
          </p:nvPr>
        </p:nvSpPr>
        <p:spPr>
          <a:xfrm>
            <a:off x="1110343" y="618518"/>
            <a:ext cx="9937068" cy="557139"/>
          </a:xfrm>
        </p:spPr>
        <p:txBody>
          <a:bodyPr>
            <a:normAutofit fontScale="90000"/>
          </a:bodyPr>
          <a:lstStyle/>
          <a:p>
            <a:r>
              <a:rPr lang="en-US" dirty="0"/>
              <a:t>solution</a:t>
            </a:r>
            <a:endParaRPr lang="en-IN" dirty="0"/>
          </a:p>
        </p:txBody>
      </p:sp>
      <p:sp>
        <p:nvSpPr>
          <p:cNvPr id="3" name="Content Placeholder 2">
            <a:extLst>
              <a:ext uri="{FF2B5EF4-FFF2-40B4-BE49-F238E27FC236}">
                <a16:creationId xmlns:a16="http://schemas.microsoft.com/office/drawing/2014/main" id="{42D9BC3F-5152-D523-ECB8-E132B67248E1}"/>
              </a:ext>
            </a:extLst>
          </p:cNvPr>
          <p:cNvSpPr>
            <a:spLocks noGrp="1"/>
          </p:cNvSpPr>
          <p:nvPr>
            <p:ph idx="1"/>
          </p:nvPr>
        </p:nvSpPr>
        <p:spPr>
          <a:xfrm>
            <a:off x="1110344" y="1408922"/>
            <a:ext cx="9937068" cy="4382279"/>
          </a:xfrm>
        </p:spPr>
        <p:txBody>
          <a:bodyPr/>
          <a:lstStyle/>
          <a:p>
            <a:pPr marL="0" indent="0">
              <a:buNone/>
            </a:pPr>
            <a:r>
              <a:rPr lang="en-IN" sz="2000" dirty="0">
                <a:solidFill>
                  <a:schemeClr val="bg1"/>
                </a:solidFill>
                <a:latin typeface="Arial" panose="020B0604020202020204" pitchFamily="34" charset="0"/>
                <a:cs typeface="Arial" panose="020B0604020202020204" pitchFamily="34" charset="0"/>
              </a:rPr>
              <a:t>The solution contains a classification model that helps the user to understand whether a review is positive or negative. The user simply has to provide a review or a file or more than one review, the system will accurately give the output result as positive or negative review. This output then can be used to analyse the performance of the restaurant and used it to analyse the areas for improvement and what their customers expect from them.</a:t>
            </a:r>
          </a:p>
          <a:p>
            <a:endParaRPr lang="en-IN" dirty="0"/>
          </a:p>
        </p:txBody>
      </p:sp>
      <p:grpSp>
        <p:nvGrpSpPr>
          <p:cNvPr id="4" name="Group 3">
            <a:extLst>
              <a:ext uri="{FF2B5EF4-FFF2-40B4-BE49-F238E27FC236}">
                <a16:creationId xmlns:a16="http://schemas.microsoft.com/office/drawing/2014/main" id="{B520D62D-38BF-0DEC-B964-9C891BB5DFA3}"/>
              </a:ext>
            </a:extLst>
          </p:cNvPr>
          <p:cNvGrpSpPr/>
          <p:nvPr/>
        </p:nvGrpSpPr>
        <p:grpSpPr>
          <a:xfrm>
            <a:off x="1849502" y="4024679"/>
            <a:ext cx="1314013" cy="1116580"/>
            <a:chOff x="4723706" y="3956428"/>
            <a:chExt cx="1554481" cy="1395167"/>
          </a:xfrm>
        </p:grpSpPr>
        <p:sp>
          <p:nvSpPr>
            <p:cNvPr id="14" name="Rectangle: Rounded Corners 13">
              <a:extLst>
                <a:ext uri="{FF2B5EF4-FFF2-40B4-BE49-F238E27FC236}">
                  <a16:creationId xmlns:a16="http://schemas.microsoft.com/office/drawing/2014/main" id="{F76F334A-52CC-92C8-3D06-B74D97432BA3}"/>
                </a:ext>
              </a:extLst>
            </p:cNvPr>
            <p:cNvSpPr/>
            <p:nvPr/>
          </p:nvSpPr>
          <p:spPr>
            <a:xfrm>
              <a:off x="4723706" y="3956428"/>
              <a:ext cx="1554481" cy="13951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a:p>
              <a:pPr algn="ctr"/>
              <a:endParaRPr lang="en-IN" dirty="0"/>
            </a:p>
            <a:p>
              <a:pPr algn="ctr"/>
              <a:r>
                <a:rPr lang="en-IN" dirty="0"/>
                <a:t>Review</a:t>
              </a:r>
            </a:p>
          </p:txBody>
        </p:sp>
        <p:pic>
          <p:nvPicPr>
            <p:cNvPr id="15" name="Graphic 13" descr="Customer review RTL">
              <a:extLst>
                <a:ext uri="{FF2B5EF4-FFF2-40B4-BE49-F238E27FC236}">
                  <a16:creationId xmlns:a16="http://schemas.microsoft.com/office/drawing/2014/main" id="{B810DEEF-C7E5-44D1-269F-F500FAA7FE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92442" y="4189413"/>
              <a:ext cx="548640" cy="548640"/>
            </a:xfrm>
            <a:prstGeom prst="rect">
              <a:avLst/>
            </a:prstGeom>
          </p:spPr>
        </p:pic>
      </p:grpSp>
      <p:sp>
        <p:nvSpPr>
          <p:cNvPr id="5" name="Rectangle: Rounded Corners 4">
            <a:extLst>
              <a:ext uri="{FF2B5EF4-FFF2-40B4-BE49-F238E27FC236}">
                <a16:creationId xmlns:a16="http://schemas.microsoft.com/office/drawing/2014/main" id="{B8130953-03FA-242F-1AC9-66A4EFB05D0C}"/>
              </a:ext>
            </a:extLst>
          </p:cNvPr>
          <p:cNvSpPr/>
          <p:nvPr/>
        </p:nvSpPr>
        <p:spPr>
          <a:xfrm>
            <a:off x="4721885" y="4024678"/>
            <a:ext cx="1314013" cy="11165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a:p>
            <a:pPr algn="ctr"/>
            <a:endParaRPr lang="en-IN" dirty="0"/>
          </a:p>
          <a:p>
            <a:pPr algn="ctr"/>
            <a:r>
              <a:rPr lang="en-IN" dirty="0"/>
              <a:t>Model</a:t>
            </a:r>
          </a:p>
        </p:txBody>
      </p:sp>
      <p:pic>
        <p:nvPicPr>
          <p:cNvPr id="6" name="Graphic 23" descr="Single gear">
            <a:extLst>
              <a:ext uri="{FF2B5EF4-FFF2-40B4-BE49-F238E27FC236}">
                <a16:creationId xmlns:a16="http://schemas.microsoft.com/office/drawing/2014/main" id="{C9ABBE41-C6F9-4745-141D-6E0DD93259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44474" y="4097202"/>
            <a:ext cx="430515" cy="430515"/>
          </a:xfrm>
          <a:prstGeom prst="rect">
            <a:avLst/>
          </a:prstGeom>
        </p:spPr>
      </p:pic>
      <p:sp>
        <p:nvSpPr>
          <p:cNvPr id="7" name="Rectangle: Rounded Corners 6">
            <a:extLst>
              <a:ext uri="{FF2B5EF4-FFF2-40B4-BE49-F238E27FC236}">
                <a16:creationId xmlns:a16="http://schemas.microsoft.com/office/drawing/2014/main" id="{3ADFA84A-B57B-AC17-7C3E-F190DC7CAF35}"/>
              </a:ext>
            </a:extLst>
          </p:cNvPr>
          <p:cNvSpPr/>
          <p:nvPr/>
        </p:nvSpPr>
        <p:spPr>
          <a:xfrm>
            <a:off x="7900488" y="3429000"/>
            <a:ext cx="991586" cy="8789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a:p>
            <a:pPr algn="ctr"/>
            <a:endParaRPr lang="en-IN" dirty="0"/>
          </a:p>
          <a:p>
            <a:pPr algn="ctr"/>
            <a:r>
              <a:rPr lang="en-IN" dirty="0"/>
              <a:t>Positive</a:t>
            </a:r>
          </a:p>
        </p:txBody>
      </p:sp>
      <p:sp>
        <p:nvSpPr>
          <p:cNvPr id="8" name="Rectangle: Rounded Corners 7">
            <a:extLst>
              <a:ext uri="{FF2B5EF4-FFF2-40B4-BE49-F238E27FC236}">
                <a16:creationId xmlns:a16="http://schemas.microsoft.com/office/drawing/2014/main" id="{54527303-11CE-3583-9A43-7F7159AFB178}"/>
              </a:ext>
            </a:extLst>
          </p:cNvPr>
          <p:cNvSpPr/>
          <p:nvPr/>
        </p:nvSpPr>
        <p:spPr>
          <a:xfrm>
            <a:off x="7900488" y="5360552"/>
            <a:ext cx="991586" cy="8789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a:p>
            <a:pPr algn="ctr"/>
            <a:endParaRPr lang="en-IN" dirty="0"/>
          </a:p>
          <a:p>
            <a:pPr algn="ctr"/>
            <a:r>
              <a:rPr lang="en-IN" dirty="0"/>
              <a:t>Negative</a:t>
            </a:r>
          </a:p>
        </p:txBody>
      </p:sp>
      <p:pic>
        <p:nvPicPr>
          <p:cNvPr id="9" name="Graphic 30" descr="Smiling face with solid fill">
            <a:extLst>
              <a:ext uri="{FF2B5EF4-FFF2-40B4-BE49-F238E27FC236}">
                <a16:creationId xmlns:a16="http://schemas.microsoft.com/office/drawing/2014/main" id="{5B1BCE04-C5A2-CE38-7998-2DDD01C95A5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00042" y="3418539"/>
            <a:ext cx="463769" cy="463769"/>
          </a:xfrm>
          <a:prstGeom prst="rect">
            <a:avLst/>
          </a:prstGeom>
        </p:spPr>
      </p:pic>
      <p:pic>
        <p:nvPicPr>
          <p:cNvPr id="10" name="Graphic 32" descr="Sad face with solid fill">
            <a:extLst>
              <a:ext uri="{FF2B5EF4-FFF2-40B4-BE49-F238E27FC236}">
                <a16:creationId xmlns:a16="http://schemas.microsoft.com/office/drawing/2014/main" id="{3F6BECEE-A9BE-2FBB-B876-3C288EA22BD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12691" y="5373822"/>
            <a:ext cx="463769" cy="463769"/>
          </a:xfrm>
          <a:prstGeom prst="rect">
            <a:avLst/>
          </a:prstGeom>
        </p:spPr>
      </p:pic>
      <p:cxnSp>
        <p:nvCxnSpPr>
          <p:cNvPr id="11" name="Straight Arrow Connector 10">
            <a:extLst>
              <a:ext uri="{FF2B5EF4-FFF2-40B4-BE49-F238E27FC236}">
                <a16:creationId xmlns:a16="http://schemas.microsoft.com/office/drawing/2014/main" id="{ED45D972-D42D-470B-1605-79F53D8E243E}"/>
              </a:ext>
            </a:extLst>
          </p:cNvPr>
          <p:cNvCxnSpPr>
            <a:cxnSpLocks/>
            <a:stCxn id="14" idx="3"/>
            <a:endCxn id="5" idx="1"/>
          </p:cNvCxnSpPr>
          <p:nvPr/>
        </p:nvCxnSpPr>
        <p:spPr>
          <a:xfrm flipV="1">
            <a:off x="3163515" y="4582968"/>
            <a:ext cx="1558370"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FE29BAC1-964A-FCD9-F67E-4161CFAB529A}"/>
              </a:ext>
            </a:extLst>
          </p:cNvPr>
          <p:cNvCxnSpPr>
            <a:cxnSpLocks/>
            <a:stCxn id="5" idx="3"/>
            <a:endCxn id="7" idx="1"/>
          </p:cNvCxnSpPr>
          <p:nvPr/>
        </p:nvCxnSpPr>
        <p:spPr>
          <a:xfrm flipV="1">
            <a:off x="6035898" y="3868465"/>
            <a:ext cx="1864590" cy="714503"/>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C45C0529-1845-40C1-7E77-5414BFE4BD80}"/>
              </a:ext>
            </a:extLst>
          </p:cNvPr>
          <p:cNvCxnSpPr>
            <a:cxnSpLocks/>
            <a:stCxn id="5" idx="3"/>
            <a:endCxn id="8" idx="1"/>
          </p:cNvCxnSpPr>
          <p:nvPr/>
        </p:nvCxnSpPr>
        <p:spPr>
          <a:xfrm>
            <a:off x="6035898" y="4582968"/>
            <a:ext cx="1864590" cy="1217049"/>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36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7AA1-508E-E9F6-7999-67569B5C66D8}"/>
              </a:ext>
            </a:extLst>
          </p:cNvPr>
          <p:cNvSpPr>
            <a:spLocks noGrp="1"/>
          </p:cNvSpPr>
          <p:nvPr>
            <p:ph type="title"/>
          </p:nvPr>
        </p:nvSpPr>
        <p:spPr>
          <a:xfrm>
            <a:off x="1141412" y="618518"/>
            <a:ext cx="9905999" cy="762413"/>
          </a:xfrm>
        </p:spPr>
        <p:txBody>
          <a:bodyPr/>
          <a:lstStyle/>
          <a:p>
            <a:r>
              <a:rPr lang="en-US" dirty="0"/>
              <a:t>Wow in system</a:t>
            </a:r>
            <a:endParaRPr lang="en-IN" dirty="0"/>
          </a:p>
        </p:txBody>
      </p:sp>
      <p:sp>
        <p:nvSpPr>
          <p:cNvPr id="3" name="Content Placeholder 2">
            <a:extLst>
              <a:ext uri="{FF2B5EF4-FFF2-40B4-BE49-F238E27FC236}">
                <a16:creationId xmlns:a16="http://schemas.microsoft.com/office/drawing/2014/main" id="{347D55A3-6AE3-FEB8-35E6-2213C2CCE70D}"/>
              </a:ext>
            </a:extLst>
          </p:cNvPr>
          <p:cNvSpPr>
            <a:spLocks noGrp="1"/>
          </p:cNvSpPr>
          <p:nvPr>
            <p:ph idx="1"/>
          </p:nvPr>
        </p:nvSpPr>
        <p:spPr>
          <a:xfrm>
            <a:off x="1141412" y="1642188"/>
            <a:ext cx="9905999" cy="4149013"/>
          </a:xfrm>
        </p:spPr>
        <p:txBody>
          <a:bodyPr/>
          <a:lstStyle/>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Accurate results</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Accurate classification</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Higher accuracy</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Flexible</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Scalable</a:t>
            </a:r>
          </a:p>
          <a:p>
            <a:endParaRPr lang="en-IN" dirty="0"/>
          </a:p>
        </p:txBody>
      </p:sp>
    </p:spTree>
    <p:extLst>
      <p:ext uri="{BB962C8B-B14F-4D97-AF65-F5344CB8AC3E}">
        <p14:creationId xmlns:p14="http://schemas.microsoft.com/office/powerpoint/2010/main" val="190185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97</TotalTime>
  <Words>1011</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Franklin Gothic Book</vt:lpstr>
      <vt:lpstr>Google Sans</vt:lpstr>
      <vt:lpstr>Tw Cen MT</vt:lpstr>
      <vt:lpstr>Circuit</vt:lpstr>
      <vt:lpstr>Student Details</vt:lpstr>
      <vt:lpstr>Analysis of restaurant reviews</vt:lpstr>
      <vt:lpstr>In today’s world social media have a huge impact on our lives whether its personal life or professional life. People are tend o make decisions based on what they see and hear on social media nowadays which is making a huge impact on businesses. So, the industries are tend to find ways to analyse and interpret insights from these information present over the social media, blogs and other internet platforms. One of the ways to utilise these data is analysing the sentiment of a particular user from the reviews he/she does over the internet on websites or blog posts. So, we’ll be developing a AI algorithm that detects sentiment of a user based on its review. </vt:lpstr>
      <vt:lpstr>Agenda</vt:lpstr>
      <vt:lpstr>Project overview</vt:lpstr>
      <vt:lpstr>user</vt:lpstr>
      <vt:lpstr>PowerPoint Presentation</vt:lpstr>
      <vt:lpstr>solution</vt:lpstr>
      <vt:lpstr>Wow in system</vt:lpstr>
      <vt:lpstr>modeling</vt:lpstr>
      <vt:lpstr>modeling</vt:lpstr>
      <vt:lpstr>modeling</vt:lpstr>
      <vt:lpstr>modeling</vt:lpstr>
      <vt:lpstr>modeling</vt:lpstr>
      <vt:lpstr>Model performance</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MAHESH EPPALAPELLY</dc:creator>
  <cp:lastModifiedBy>MAHESH EPPALAPELLY</cp:lastModifiedBy>
  <cp:revision>1</cp:revision>
  <dcterms:created xsi:type="dcterms:W3CDTF">2024-01-10T10:01:20Z</dcterms:created>
  <dcterms:modified xsi:type="dcterms:W3CDTF">2024-01-10T11:38:21Z</dcterms:modified>
</cp:coreProperties>
</file>