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CFF2C-9852-442E-A0E2-C2E8D761E059}" v="20" dt="2024-08-09T05:33:56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eesh bonagiri" userId="6c36685aed705332" providerId="LiveId" clId="{53CCFF2C-9852-442E-A0E2-C2E8D761E059}"/>
    <pc:docChg chg="undo custSel addSld modSld">
      <pc:chgData name="maneesh bonagiri" userId="6c36685aed705332" providerId="LiveId" clId="{53CCFF2C-9852-442E-A0E2-C2E8D761E059}" dt="2024-08-09T06:03:31.588" v="2037" actId="27636"/>
      <pc:docMkLst>
        <pc:docMk/>
      </pc:docMkLst>
      <pc:sldChg chg="modSp mod">
        <pc:chgData name="maneesh bonagiri" userId="6c36685aed705332" providerId="LiveId" clId="{53CCFF2C-9852-442E-A0E2-C2E8D761E059}" dt="2024-08-09T06:03:31.588" v="2037" actId="27636"/>
        <pc:sldMkLst>
          <pc:docMk/>
          <pc:sldMk cId="1377481561" sldId="256"/>
        </pc:sldMkLst>
        <pc:spChg chg="mod">
          <ac:chgData name="maneesh bonagiri" userId="6c36685aed705332" providerId="LiveId" clId="{53CCFF2C-9852-442E-A0E2-C2E8D761E059}" dt="2024-08-09T06:03:31.588" v="2037" actId="27636"/>
          <ac:spMkLst>
            <pc:docMk/>
            <pc:sldMk cId="1377481561" sldId="256"/>
            <ac:spMk id="3" creationId="{F85D035E-F7D6-C178-0290-9E6E8A7AA864}"/>
          </ac:spMkLst>
        </pc:spChg>
      </pc:sldChg>
      <pc:sldChg chg="addSp delSp modSp mod">
        <pc:chgData name="maneesh bonagiri" userId="6c36685aed705332" providerId="LiveId" clId="{53CCFF2C-9852-442E-A0E2-C2E8D761E059}" dt="2024-08-09T05:09:41.738" v="307" actId="14100"/>
        <pc:sldMkLst>
          <pc:docMk/>
          <pc:sldMk cId="1905190951" sldId="259"/>
        </pc:sldMkLst>
        <pc:spChg chg="mod">
          <ac:chgData name="maneesh bonagiri" userId="6c36685aed705332" providerId="LiveId" clId="{53CCFF2C-9852-442E-A0E2-C2E8D761E059}" dt="2024-08-09T05:09:30.732" v="305" actId="20577"/>
          <ac:spMkLst>
            <pc:docMk/>
            <pc:sldMk cId="1905190951" sldId="259"/>
            <ac:spMk id="2" creationId="{E4E90A36-9515-976E-0249-A153E837B41B}"/>
          </ac:spMkLst>
        </pc:spChg>
        <pc:spChg chg="del mod">
          <ac:chgData name="maneesh bonagiri" userId="6c36685aed705332" providerId="LiveId" clId="{53CCFF2C-9852-442E-A0E2-C2E8D761E059}" dt="2024-08-09T05:08:35.095" v="170" actId="478"/>
          <ac:spMkLst>
            <pc:docMk/>
            <pc:sldMk cId="1905190951" sldId="259"/>
            <ac:spMk id="3" creationId="{DC213BE6-0BE1-82B3-FBEB-354332A2090C}"/>
          </ac:spMkLst>
        </pc:spChg>
        <pc:spChg chg="add mod">
          <ac:chgData name="maneesh bonagiri" userId="6c36685aed705332" providerId="LiveId" clId="{53CCFF2C-9852-442E-A0E2-C2E8D761E059}" dt="2024-08-09T05:09:37.586" v="306" actId="5793"/>
          <ac:spMkLst>
            <pc:docMk/>
            <pc:sldMk cId="1905190951" sldId="259"/>
            <ac:spMk id="9" creationId="{B508D909-C22E-5723-3130-3D64B3DD48A0}"/>
          </ac:spMkLst>
        </pc:spChg>
        <pc:picChg chg="add mod">
          <ac:chgData name="maneesh bonagiri" userId="6c36685aed705332" providerId="LiveId" clId="{53CCFF2C-9852-442E-A0E2-C2E8D761E059}" dt="2024-08-09T05:09:07.045" v="278" actId="14100"/>
          <ac:picMkLst>
            <pc:docMk/>
            <pc:sldMk cId="1905190951" sldId="259"/>
            <ac:picMk id="5" creationId="{58125049-23F8-66A4-EF91-62C479E3BBAD}"/>
          </ac:picMkLst>
        </pc:picChg>
        <pc:picChg chg="add mod">
          <ac:chgData name="maneesh bonagiri" userId="6c36685aed705332" providerId="LiveId" clId="{53CCFF2C-9852-442E-A0E2-C2E8D761E059}" dt="2024-08-09T05:09:41.738" v="307" actId="14100"/>
          <ac:picMkLst>
            <pc:docMk/>
            <pc:sldMk cId="1905190951" sldId="259"/>
            <ac:picMk id="7" creationId="{37CE3496-7DE6-4B64-3859-3AF27E513C52}"/>
          </ac:picMkLst>
        </pc:picChg>
      </pc:sldChg>
      <pc:sldChg chg="addSp modSp new mod">
        <pc:chgData name="maneesh bonagiri" userId="6c36685aed705332" providerId="LiveId" clId="{53CCFF2C-9852-442E-A0E2-C2E8D761E059}" dt="2024-08-09T05:19:56.003" v="1402" actId="20577"/>
        <pc:sldMkLst>
          <pc:docMk/>
          <pc:sldMk cId="1234836480" sldId="260"/>
        </pc:sldMkLst>
        <pc:spChg chg="mod">
          <ac:chgData name="maneesh bonagiri" userId="6c36685aed705332" providerId="LiveId" clId="{53CCFF2C-9852-442E-A0E2-C2E8D761E059}" dt="2024-08-09T05:10:26.420" v="320" actId="20577"/>
          <ac:spMkLst>
            <pc:docMk/>
            <pc:sldMk cId="1234836480" sldId="260"/>
            <ac:spMk id="2" creationId="{6C96D1D6-4315-0DE8-65C7-278E967D3257}"/>
          </ac:spMkLst>
        </pc:spChg>
        <pc:spChg chg="mod">
          <ac:chgData name="maneesh bonagiri" userId="6c36685aed705332" providerId="LiveId" clId="{53CCFF2C-9852-442E-A0E2-C2E8D761E059}" dt="2024-08-09T05:19:56.003" v="1402" actId="20577"/>
          <ac:spMkLst>
            <pc:docMk/>
            <pc:sldMk cId="1234836480" sldId="260"/>
            <ac:spMk id="3" creationId="{1D3EA786-69C8-2601-3443-326CF49297D0}"/>
          </ac:spMkLst>
        </pc:spChg>
        <pc:picChg chg="add mod">
          <ac:chgData name="maneesh bonagiri" userId="6c36685aed705332" providerId="LiveId" clId="{53CCFF2C-9852-442E-A0E2-C2E8D761E059}" dt="2024-08-09T05:11:27.778" v="723" actId="14100"/>
          <ac:picMkLst>
            <pc:docMk/>
            <pc:sldMk cId="1234836480" sldId="260"/>
            <ac:picMk id="5" creationId="{7EE2650F-569B-9F12-BD75-41E6717C885F}"/>
          </ac:picMkLst>
        </pc:picChg>
        <pc:picChg chg="add mod">
          <ac:chgData name="maneesh bonagiri" userId="6c36685aed705332" providerId="LiveId" clId="{53CCFF2C-9852-442E-A0E2-C2E8D761E059}" dt="2024-08-09T05:19:38.758" v="1333" actId="1076"/>
          <ac:picMkLst>
            <pc:docMk/>
            <pc:sldMk cId="1234836480" sldId="260"/>
            <ac:picMk id="7" creationId="{B44231DD-D583-E79C-E4A6-0D6B73759F2D}"/>
          </ac:picMkLst>
        </pc:picChg>
      </pc:sldChg>
      <pc:sldChg chg="addSp modSp new mod">
        <pc:chgData name="maneesh bonagiri" userId="6c36685aed705332" providerId="LiveId" clId="{53CCFF2C-9852-442E-A0E2-C2E8D761E059}" dt="2024-08-09T05:21:26.332" v="1466" actId="20577"/>
        <pc:sldMkLst>
          <pc:docMk/>
          <pc:sldMk cId="3399056668" sldId="261"/>
        </pc:sldMkLst>
        <pc:spChg chg="mod">
          <ac:chgData name="maneesh bonagiri" userId="6c36685aed705332" providerId="LiveId" clId="{53CCFF2C-9852-442E-A0E2-C2E8D761E059}" dt="2024-08-09T05:15:20.994" v="1021" actId="20577"/>
          <ac:spMkLst>
            <pc:docMk/>
            <pc:sldMk cId="3399056668" sldId="261"/>
            <ac:spMk id="2" creationId="{0284BC9C-2BD5-61DB-81D0-F8177C0B271A}"/>
          </ac:spMkLst>
        </pc:spChg>
        <pc:spChg chg="mod">
          <ac:chgData name="maneesh bonagiri" userId="6c36685aed705332" providerId="LiveId" clId="{53CCFF2C-9852-442E-A0E2-C2E8D761E059}" dt="2024-08-09T05:21:26.332" v="1466" actId="20577"/>
          <ac:spMkLst>
            <pc:docMk/>
            <pc:sldMk cId="3399056668" sldId="261"/>
            <ac:spMk id="3" creationId="{55AE0B9F-F1C9-35EC-8C01-DEEA19B6B89B}"/>
          </ac:spMkLst>
        </pc:spChg>
        <pc:picChg chg="add mod">
          <ac:chgData name="maneesh bonagiri" userId="6c36685aed705332" providerId="LiveId" clId="{53CCFF2C-9852-442E-A0E2-C2E8D761E059}" dt="2024-08-09T05:14:05.772" v="967"/>
          <ac:picMkLst>
            <pc:docMk/>
            <pc:sldMk cId="3399056668" sldId="261"/>
            <ac:picMk id="5" creationId="{BD4442B7-A828-4279-2605-71F89DC4DF29}"/>
          </ac:picMkLst>
        </pc:picChg>
        <pc:picChg chg="add mod">
          <ac:chgData name="maneesh bonagiri" userId="6c36685aed705332" providerId="LiveId" clId="{53CCFF2C-9852-442E-A0E2-C2E8D761E059}" dt="2024-08-09T05:21:04.376" v="1413" actId="14100"/>
          <ac:picMkLst>
            <pc:docMk/>
            <pc:sldMk cId="3399056668" sldId="261"/>
            <ac:picMk id="7" creationId="{CBE50003-FBEC-F7D3-D137-DABF2AA00914}"/>
          </ac:picMkLst>
        </pc:picChg>
        <pc:picChg chg="add mod">
          <ac:chgData name="maneesh bonagiri" userId="6c36685aed705332" providerId="LiveId" clId="{53CCFF2C-9852-442E-A0E2-C2E8D761E059}" dt="2024-08-09T05:20:47.005" v="1409" actId="14100"/>
          <ac:picMkLst>
            <pc:docMk/>
            <pc:sldMk cId="3399056668" sldId="261"/>
            <ac:picMk id="9" creationId="{9090925D-785C-7853-717B-A87EBAF07347}"/>
          </ac:picMkLst>
        </pc:picChg>
      </pc:sldChg>
      <pc:sldChg chg="addSp modSp new mod">
        <pc:chgData name="maneesh bonagiri" userId="6c36685aed705332" providerId="LiveId" clId="{53CCFF2C-9852-442E-A0E2-C2E8D761E059}" dt="2024-08-09T05:19:02.793" v="1324" actId="5793"/>
        <pc:sldMkLst>
          <pc:docMk/>
          <pc:sldMk cId="4255220035" sldId="262"/>
        </pc:sldMkLst>
        <pc:spChg chg="mod">
          <ac:chgData name="maneesh bonagiri" userId="6c36685aed705332" providerId="LiveId" clId="{53CCFF2C-9852-442E-A0E2-C2E8D761E059}" dt="2024-08-09T05:16:18.149" v="1091" actId="20577"/>
          <ac:spMkLst>
            <pc:docMk/>
            <pc:sldMk cId="4255220035" sldId="262"/>
            <ac:spMk id="2" creationId="{E4FF60CF-D695-F4D9-19FE-474CAF7028BC}"/>
          </ac:spMkLst>
        </pc:spChg>
        <pc:spChg chg="mod">
          <ac:chgData name="maneesh bonagiri" userId="6c36685aed705332" providerId="LiveId" clId="{53CCFF2C-9852-442E-A0E2-C2E8D761E059}" dt="2024-08-09T05:19:02.793" v="1324" actId="5793"/>
          <ac:spMkLst>
            <pc:docMk/>
            <pc:sldMk cId="4255220035" sldId="262"/>
            <ac:spMk id="3" creationId="{5882E371-712D-94E3-8DA7-577138A7BF30}"/>
          </ac:spMkLst>
        </pc:spChg>
        <pc:picChg chg="add mod">
          <ac:chgData name="maneesh bonagiri" userId="6c36685aed705332" providerId="LiveId" clId="{53CCFF2C-9852-442E-A0E2-C2E8D761E059}" dt="2024-08-09T05:17:15.051" v="1249"/>
          <ac:picMkLst>
            <pc:docMk/>
            <pc:sldMk cId="4255220035" sldId="262"/>
            <ac:picMk id="5" creationId="{BE607F0B-6017-5EAA-2C2A-7239799CB105}"/>
          </ac:picMkLst>
        </pc:picChg>
        <pc:picChg chg="add mod">
          <ac:chgData name="maneesh bonagiri" userId="6c36685aed705332" providerId="LiveId" clId="{53CCFF2C-9852-442E-A0E2-C2E8D761E059}" dt="2024-08-09T05:19:00.078" v="1322" actId="14100"/>
          <ac:picMkLst>
            <pc:docMk/>
            <pc:sldMk cId="4255220035" sldId="262"/>
            <ac:picMk id="7" creationId="{8A2402EF-0265-C437-EEBB-40743130A1E2}"/>
          </ac:picMkLst>
        </pc:picChg>
      </pc:sldChg>
      <pc:sldChg chg="addSp modSp new mod">
        <pc:chgData name="maneesh bonagiri" userId="6c36685aed705332" providerId="LiveId" clId="{53CCFF2C-9852-442E-A0E2-C2E8D761E059}" dt="2024-08-09T05:17:57.963" v="1316" actId="14100"/>
        <pc:sldMkLst>
          <pc:docMk/>
          <pc:sldMk cId="3417682466" sldId="263"/>
        </pc:sldMkLst>
        <pc:spChg chg="mod">
          <ac:chgData name="maneesh bonagiri" userId="6c36685aed705332" providerId="LiveId" clId="{53CCFF2C-9852-442E-A0E2-C2E8D761E059}" dt="2024-08-09T05:17:39.960" v="1303" actId="20577"/>
          <ac:spMkLst>
            <pc:docMk/>
            <pc:sldMk cId="3417682466" sldId="263"/>
            <ac:spMk id="2" creationId="{4B5D45F8-D7FD-E684-A8FF-15F363E36BD2}"/>
          </ac:spMkLst>
        </pc:spChg>
        <pc:spChg chg="mod">
          <ac:chgData name="maneesh bonagiri" userId="6c36685aed705332" providerId="LiveId" clId="{53CCFF2C-9852-442E-A0E2-C2E8D761E059}" dt="2024-08-09T05:17:45.045" v="1308" actId="20577"/>
          <ac:spMkLst>
            <pc:docMk/>
            <pc:sldMk cId="3417682466" sldId="263"/>
            <ac:spMk id="3" creationId="{21D77DF7-CA04-B601-AD57-ABBC3A0A42EF}"/>
          </ac:spMkLst>
        </pc:spChg>
        <pc:picChg chg="add mod">
          <ac:chgData name="maneesh bonagiri" userId="6c36685aed705332" providerId="LiveId" clId="{53CCFF2C-9852-442E-A0E2-C2E8D761E059}" dt="2024-08-09T05:17:57.963" v="1316" actId="14100"/>
          <ac:picMkLst>
            <pc:docMk/>
            <pc:sldMk cId="3417682466" sldId="263"/>
            <ac:picMk id="5" creationId="{07A3F4B7-E2FD-CF63-9251-3E333F748B28}"/>
          </ac:picMkLst>
        </pc:picChg>
      </pc:sldChg>
      <pc:sldChg chg="addSp delSp modSp new mod chgLayout">
        <pc:chgData name="maneesh bonagiri" userId="6c36685aed705332" providerId="LiveId" clId="{53CCFF2C-9852-442E-A0E2-C2E8D761E059}" dt="2024-08-09T05:47:55.474" v="1873" actId="6264"/>
        <pc:sldMkLst>
          <pc:docMk/>
          <pc:sldMk cId="1466672080" sldId="264"/>
        </pc:sldMkLst>
        <pc:spChg chg="mod ord">
          <ac:chgData name="maneesh bonagiri" userId="6c36685aed705332" providerId="LiveId" clId="{53CCFF2C-9852-442E-A0E2-C2E8D761E059}" dt="2024-08-09T05:47:55.474" v="1873" actId="6264"/>
          <ac:spMkLst>
            <pc:docMk/>
            <pc:sldMk cId="1466672080" sldId="264"/>
            <ac:spMk id="2" creationId="{C8BB10D8-C74B-35FB-9AEF-E6148261F078}"/>
          </ac:spMkLst>
        </pc:spChg>
        <pc:spChg chg="mod ord">
          <ac:chgData name="maneesh bonagiri" userId="6c36685aed705332" providerId="LiveId" clId="{53CCFF2C-9852-442E-A0E2-C2E8D761E059}" dt="2024-08-09T05:47:55.474" v="1873" actId="6264"/>
          <ac:spMkLst>
            <pc:docMk/>
            <pc:sldMk cId="1466672080" sldId="264"/>
            <ac:spMk id="3" creationId="{3DD6D44C-44CF-F406-BB72-E25FC82004E3}"/>
          </ac:spMkLst>
        </pc:spChg>
        <pc:spChg chg="add del mod">
          <ac:chgData name="maneesh bonagiri" userId="6c36685aed705332" providerId="LiveId" clId="{53CCFF2C-9852-442E-A0E2-C2E8D761E059}" dt="2024-08-09T05:47:55.474" v="1873" actId="6264"/>
          <ac:spMkLst>
            <pc:docMk/>
            <pc:sldMk cId="1466672080" sldId="264"/>
            <ac:spMk id="12" creationId="{2BF46679-7883-3306-3E55-46F7CF345FA0}"/>
          </ac:spMkLst>
        </pc:spChg>
        <pc:spChg chg="add del mod">
          <ac:chgData name="maneesh bonagiri" userId="6c36685aed705332" providerId="LiveId" clId="{53CCFF2C-9852-442E-A0E2-C2E8D761E059}" dt="2024-08-09T05:47:55.474" v="1873" actId="6264"/>
          <ac:spMkLst>
            <pc:docMk/>
            <pc:sldMk cId="1466672080" sldId="264"/>
            <ac:spMk id="13" creationId="{0045DB19-0AA1-C6D3-7F20-12C083E48781}"/>
          </ac:spMkLst>
        </pc:spChg>
        <pc:picChg chg="add mod">
          <ac:chgData name="maneesh bonagiri" userId="6c36685aed705332" providerId="LiveId" clId="{53CCFF2C-9852-442E-A0E2-C2E8D761E059}" dt="2024-08-09T05:31:35.249" v="1861" actId="1076"/>
          <ac:picMkLst>
            <pc:docMk/>
            <pc:sldMk cId="1466672080" sldId="264"/>
            <ac:picMk id="5" creationId="{490046F1-56E4-7F95-07B4-C315633FB83C}"/>
          </ac:picMkLst>
        </pc:picChg>
        <pc:picChg chg="add mod">
          <ac:chgData name="maneesh bonagiri" userId="6c36685aed705332" providerId="LiveId" clId="{53CCFF2C-9852-442E-A0E2-C2E8D761E059}" dt="2024-08-09T05:30:40.921" v="1843"/>
          <ac:picMkLst>
            <pc:docMk/>
            <pc:sldMk cId="1466672080" sldId="264"/>
            <ac:picMk id="7" creationId="{92161BE0-A1CD-AB19-E9C8-972461A61672}"/>
          </ac:picMkLst>
        </pc:picChg>
        <pc:picChg chg="add mod">
          <ac:chgData name="maneesh bonagiri" userId="6c36685aed705332" providerId="LiveId" clId="{53CCFF2C-9852-442E-A0E2-C2E8D761E059}" dt="2024-08-09T05:31:25.705" v="1858"/>
          <ac:picMkLst>
            <pc:docMk/>
            <pc:sldMk cId="1466672080" sldId="264"/>
            <ac:picMk id="9" creationId="{9B915009-62B8-0279-17C4-CA5836014190}"/>
          </ac:picMkLst>
        </pc:picChg>
        <pc:picChg chg="add mod">
          <ac:chgData name="maneesh bonagiri" userId="6c36685aed705332" providerId="LiveId" clId="{53CCFF2C-9852-442E-A0E2-C2E8D761E059}" dt="2024-08-09T05:34:08.291" v="1872" actId="1076"/>
          <ac:picMkLst>
            <pc:docMk/>
            <pc:sldMk cId="1466672080" sldId="264"/>
            <ac:picMk id="11" creationId="{F3FF574D-B846-CA52-2242-D054F9DA8457}"/>
          </ac:picMkLst>
        </pc:picChg>
      </pc:sldChg>
      <pc:sldChg chg="addSp modSp new mod">
        <pc:chgData name="maneesh bonagiri" userId="6c36685aed705332" providerId="LiveId" clId="{53CCFF2C-9852-442E-A0E2-C2E8D761E059}" dt="2024-08-09T05:26:14.460" v="1628" actId="1076"/>
        <pc:sldMkLst>
          <pc:docMk/>
          <pc:sldMk cId="2075626552" sldId="265"/>
        </pc:sldMkLst>
        <pc:spChg chg="mod">
          <ac:chgData name="maneesh bonagiri" userId="6c36685aed705332" providerId="LiveId" clId="{53CCFF2C-9852-442E-A0E2-C2E8D761E059}" dt="2024-08-09T05:22:39.545" v="1481" actId="20577"/>
          <ac:spMkLst>
            <pc:docMk/>
            <pc:sldMk cId="2075626552" sldId="265"/>
            <ac:spMk id="2" creationId="{7794A970-6AE4-2F3E-0E10-CD6A7EDB032A}"/>
          </ac:spMkLst>
        </pc:spChg>
        <pc:spChg chg="mod">
          <ac:chgData name="maneesh bonagiri" userId="6c36685aed705332" providerId="LiveId" clId="{53CCFF2C-9852-442E-A0E2-C2E8D761E059}" dt="2024-08-09T05:25:49.367" v="1619" actId="20577"/>
          <ac:spMkLst>
            <pc:docMk/>
            <pc:sldMk cId="2075626552" sldId="265"/>
            <ac:spMk id="3" creationId="{96D3802F-2864-1FAB-8157-1A9611798DE4}"/>
          </ac:spMkLst>
        </pc:spChg>
        <pc:picChg chg="add mod">
          <ac:chgData name="maneesh bonagiri" userId="6c36685aed705332" providerId="LiveId" clId="{53CCFF2C-9852-442E-A0E2-C2E8D761E059}" dt="2024-08-09T05:26:14.460" v="1628" actId="1076"/>
          <ac:picMkLst>
            <pc:docMk/>
            <pc:sldMk cId="2075626552" sldId="265"/>
            <ac:picMk id="5" creationId="{EE7B135F-6D28-0906-8329-1B434DD5CB45}"/>
          </ac:picMkLst>
        </pc:picChg>
        <pc:picChg chg="add mod">
          <ac:chgData name="maneesh bonagiri" userId="6c36685aed705332" providerId="LiveId" clId="{53CCFF2C-9852-442E-A0E2-C2E8D761E059}" dt="2024-08-09T05:26:10.013" v="1626" actId="14100"/>
          <ac:picMkLst>
            <pc:docMk/>
            <pc:sldMk cId="2075626552" sldId="265"/>
            <ac:picMk id="7" creationId="{F207428F-9C3A-1866-99E0-3036B31855C0}"/>
          </ac:picMkLst>
        </pc:picChg>
      </pc:sldChg>
      <pc:sldChg chg="modSp new mod">
        <pc:chgData name="maneesh bonagiri" userId="6c36685aed705332" providerId="LiveId" clId="{53CCFF2C-9852-442E-A0E2-C2E8D761E059}" dt="2024-08-09T06:02:06.141" v="2035" actId="20577"/>
        <pc:sldMkLst>
          <pc:docMk/>
          <pc:sldMk cId="3770718777" sldId="266"/>
        </pc:sldMkLst>
        <pc:spChg chg="mod">
          <ac:chgData name="maneesh bonagiri" userId="6c36685aed705332" providerId="LiveId" clId="{53CCFF2C-9852-442E-A0E2-C2E8D761E059}" dt="2024-08-09T05:48:32.195" v="1921" actId="20577"/>
          <ac:spMkLst>
            <pc:docMk/>
            <pc:sldMk cId="3770718777" sldId="266"/>
            <ac:spMk id="2" creationId="{F586EC8C-2E44-EBB1-DB74-F8ACC4ACF94E}"/>
          </ac:spMkLst>
        </pc:spChg>
        <pc:spChg chg="mod">
          <ac:chgData name="maneesh bonagiri" userId="6c36685aed705332" providerId="LiveId" clId="{53CCFF2C-9852-442E-A0E2-C2E8D761E059}" dt="2024-08-09T06:02:06.141" v="2035" actId="20577"/>
          <ac:spMkLst>
            <pc:docMk/>
            <pc:sldMk cId="3770718777" sldId="266"/>
            <ac:spMk id="3" creationId="{F13C1477-79ED-329D-EE5D-3080039298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EECA-A70A-8119-D5CB-4364B672E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988C6-BEF3-7D8E-B285-48C7E876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491A-157E-8AB4-9145-FC6D8DED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F8B-06B2-4218-BD34-8FA2AADE578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BAF5E-F56C-80ED-9F84-5899DEC2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A9FAA-8657-F08E-8BBA-6BC814E4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9A73-22FB-40A9-8CBA-161593C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0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3290-3CCA-EA80-2B3D-E9159BC3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606F4-FCD7-143A-5F35-5CD4B9ACC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CD48-D8FA-22FF-7F7B-B3D00BD6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F8B-06B2-4218-BD34-8FA2AADE578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7C10-FC4E-9092-1FD8-3BEAE0DE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C643-895C-94F1-2A16-950FD3B3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9A73-22FB-40A9-8CBA-161593C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0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148BB-11F8-B431-9EA6-DC51DA409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EBC9B-84B5-2D57-0A14-15C0935E8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FBE0-F4EC-64CB-EB95-EF64C196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F8B-06B2-4218-BD34-8FA2AADE578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ECDC9-1069-C14C-EC01-176D229F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3B41-36A5-0EC6-8ECE-1951A31A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9A73-22FB-40A9-8CBA-161593C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5357-54B3-0EED-F36E-28823AAE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E6A4-D491-FED3-431A-5169849A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7D09-0602-1796-0BD6-5D4B8D28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F8B-06B2-4218-BD34-8FA2AADE578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92BCD-9C92-3C96-759D-AEAB75B2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6546-4978-B975-FAAA-79A90377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9A73-22FB-40A9-8CBA-161593C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9575-1F16-5B28-2C15-300B9BC6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15138-F3A3-6595-0928-DD6FC9F70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EBA0-6F02-EEC3-A971-AE489979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F8B-06B2-4218-BD34-8FA2AADE578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0BA9-7093-0BB9-AE8C-CDEF48D9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B9CDD-ACC3-656D-1210-F5606A35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9A73-22FB-40A9-8CBA-161593C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9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1220-4D4A-B639-3652-9E047196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EF50-05D0-1EDF-8506-2D4C09AB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FB1CB-9786-16A0-3D99-BB298475D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96898-D32A-EC12-32B2-683F384E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F8B-06B2-4218-BD34-8FA2AADE578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8CA39-0C99-2378-5D94-0F06E95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E5C58-1746-EC94-4BB5-51678615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9A73-22FB-40A9-8CBA-161593C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790E-201A-AD04-EE05-5F28BEE6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1A9A1-4C90-1C5A-5E9B-0555A1ED1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60FE9-72D5-9084-3810-2343E2250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17DD5-2EAE-6C21-4744-D720C4C34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B4C28-050E-576F-B7B5-08E284D58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00158-D078-DA36-F278-78CDF65F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F8B-06B2-4218-BD34-8FA2AADE578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AADF4-505E-6ED3-8CA7-E2BDC60D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66BB9-4D2C-4760-838F-43B34D20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9A73-22FB-40A9-8CBA-161593C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2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FB9D-8916-DB3A-3253-41A1134F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5758A-8229-6EA2-A1E1-23F912BB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F8B-06B2-4218-BD34-8FA2AADE578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E2070-E06A-0F0F-6A92-10CC55EC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53622-C507-B292-E2CC-9C1E0002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9A73-22FB-40A9-8CBA-161593C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3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9275E-45D7-FA29-2E3E-51036B8E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F8B-06B2-4218-BD34-8FA2AADE578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48132-1DF1-5D00-74A3-A306F33B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E0ADC-7639-8043-A88D-A9869219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9A73-22FB-40A9-8CBA-161593C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0E89-BD92-2CFC-0969-C1B0B11F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BB05-CFFF-FF4A-C2FC-925E64C3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84E5B-0C27-B9F6-6114-89B08CC81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01651-463F-852F-F54F-4110FF23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F8B-06B2-4218-BD34-8FA2AADE578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52B49-BABF-F59B-8AA5-F68EC765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1E05E-C8D8-3626-519C-0C3BE80C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9A73-22FB-40A9-8CBA-161593C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6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3A2B-A3DB-A720-D5B9-63E40F9B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E4891-F889-C4DE-7E40-1DA1D4253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4A2DD-7642-4A7A-0083-7EE3280B5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7337C-FA61-7BBC-CAF1-DA1E2E06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AF8B-06B2-4218-BD34-8FA2AADE578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5AB67-421B-98ED-60F1-EA560025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6780F-4BFB-D38D-DF66-0FDE46A4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F9A73-22FB-40A9-8CBA-161593C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CF279-AE26-A48F-118B-3C0C5852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CBB6F-10BA-1C66-85DD-51253151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848C-F496-171E-F97F-FC7023AA5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BAF8B-06B2-4218-BD34-8FA2AADE578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D58E5-7C8E-DD1D-F771-C9499F0D1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143BF-8B19-9698-5BD9-874136D2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F9A73-22FB-40A9-8CBA-161593C06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945-807B-4263-D0F3-F6A017D9B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54740"/>
          </a:xfrm>
        </p:spPr>
        <p:txBody>
          <a:bodyPr>
            <a:normAutofit fontScale="90000"/>
          </a:bodyPr>
          <a:lstStyle/>
          <a:p>
            <a:r>
              <a:rPr lang="en-US" dirty="0"/>
              <a:t> ANALYSIS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ALLOTMENT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(for the batch 2022-26 &amp; 2023-2027)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D035E-F7D6-C178-0290-9E6E8A7AA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12080"/>
            <a:ext cx="4319752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8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10D8-C74B-35FB-9AEF-E6148261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CATEGORY WISE ALLOTMENT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D44C-44CF-F406-BB72-E25FC8200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2022                                                                                                  2023</a:t>
            </a:r>
          </a:p>
          <a:p>
            <a:r>
              <a:rPr lang="en-US" dirty="0"/>
              <a:t>                                                                         </a:t>
            </a:r>
          </a:p>
        </p:txBody>
      </p:sp>
      <p:pic>
        <p:nvPicPr>
          <p:cNvPr id="5" name="Picture 4" descr="A bar graph with numbers and symbols&#10;&#10;Description automatically generated">
            <a:extLst>
              <a:ext uri="{FF2B5EF4-FFF2-40B4-BE49-F238E27FC236}">
                <a16:creationId xmlns:a16="http://schemas.microsoft.com/office/drawing/2014/main" id="{490046F1-56E4-7F95-07B4-C315633FB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5" y="2222884"/>
            <a:ext cx="5615152" cy="4269991"/>
          </a:xfrm>
          <a:prstGeom prst="rect">
            <a:avLst/>
          </a:prstGeom>
        </p:spPr>
      </p:pic>
      <p:pic>
        <p:nvPicPr>
          <p:cNvPr id="11" name="Picture 10" descr="A bar graph with numbers and a number of bars&#10;&#10;Description automatically generated">
            <a:extLst>
              <a:ext uri="{FF2B5EF4-FFF2-40B4-BE49-F238E27FC236}">
                <a16:creationId xmlns:a16="http://schemas.microsoft.com/office/drawing/2014/main" id="{F3FF574D-B846-CA52-2242-D054F9DA8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54" y="2222884"/>
            <a:ext cx="58217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7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EC8C-2E44-EBB1-DB74-F8ACC4AC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WHICH CAN  BE DRAWN: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1477-79ED-329D-EE5D-30800392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1.Student percentage of joining Based on places.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2.Student average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Eamcet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rank Based on places (Quality of students)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3.Percentage of students in Rural and Urban Areas.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4.No. of management seats based on place.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a. Management seats Based on State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b. Management seats Based on District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c. Management seats Belonging to urban and rural areas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5.Opting the Branch Based on JEE rank for CAT-B students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6.Maximum and Minimum JEE RANK Department wise for Cat-B students. (trend from 2022 to 2023)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7.No. of CAT-A, CAT-B (NRI Sponsored, NRI, Merit) in Each branch.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8.Based On gender which category is chosen and count of students.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9.Based on economical status Academic performance and branch choice.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Students </a:t>
            </a:r>
            <a:r>
              <a:rPr lang="en-IN" sz="18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benifiting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Government </a:t>
            </a:r>
            <a:r>
              <a:rPr lang="en-IN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scholorships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F1A2-7722-C096-8E3B-60B6AC78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6868-DF47-1F78-5735-5F930B11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(2022-2026):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1.size: 1791 x 71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2.Total no. of allotments (students): 1791 Through which 682 are female and 1209 are male.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3.Total number of branches: 13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4.The allotment has occurred in 6 different categories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category –A (convenor)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2.category –B(Through JEE)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3.NRI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4.Management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5.PMSSS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6.Spot	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9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A7E1-A387-5B7A-7E0C-3359CF2B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519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5F6C-4288-D251-126F-AFA0B1BC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055"/>
            <a:ext cx="10515600" cy="5104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(2023-2027):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1.size: 1823 x 71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2.Total no. of allotments (students): 1823 Through which 691 are female and 1132 are male.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3.Total number of branches: 13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4.The allotment has occurred in 6 different categories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category –A (convenor)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2.category –B(Through JEE)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3.NRI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4.J&amp;K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5.PMSSS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6.Spot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7.CIWG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8.OCI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9.FN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9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0A36-9515-976E-0249-A153E837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656"/>
            <a:ext cx="10515600" cy="738461"/>
          </a:xfrm>
        </p:spPr>
        <p:txBody>
          <a:bodyPr/>
          <a:lstStyle/>
          <a:p>
            <a:r>
              <a:rPr lang="en-US" dirty="0"/>
              <a:t>BASIC FINDINGS:  MALE VS FEMALE</a:t>
            </a:r>
          </a:p>
        </p:txBody>
      </p:sp>
      <p:pic>
        <p:nvPicPr>
          <p:cNvPr id="5" name="Picture 4" descr="A pie chart with a number of percentages&#10;&#10;Description automatically generated">
            <a:extLst>
              <a:ext uri="{FF2B5EF4-FFF2-40B4-BE49-F238E27FC236}">
                <a16:creationId xmlns:a16="http://schemas.microsoft.com/office/drawing/2014/main" id="{58125049-23F8-66A4-EF91-62C479E3B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456" y="2627587"/>
            <a:ext cx="3628861" cy="3990812"/>
          </a:xfrm>
          <a:prstGeom prst="rect">
            <a:avLst/>
          </a:prstGeom>
        </p:spPr>
      </p:pic>
      <p:pic>
        <p:nvPicPr>
          <p:cNvPr id="7" name="Picture 6" descr="A pie chart with a number of percentages&#10;&#10;Description automatically generated">
            <a:extLst>
              <a:ext uri="{FF2B5EF4-FFF2-40B4-BE49-F238E27FC236}">
                <a16:creationId xmlns:a16="http://schemas.microsoft.com/office/drawing/2014/main" id="{37CE3496-7DE6-4B64-3859-3AF27E513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07" y="2722178"/>
            <a:ext cx="4477407" cy="360302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08D909-C22E-5723-3130-3D64B3DD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38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2022:                                                                                                2023:</a:t>
            </a:r>
          </a:p>
        </p:txBody>
      </p:sp>
    </p:spTree>
    <p:extLst>
      <p:ext uri="{BB962C8B-B14F-4D97-AF65-F5344CB8AC3E}">
        <p14:creationId xmlns:p14="http://schemas.microsoft.com/office/powerpoint/2010/main" val="190519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A970-6AE4-2F3E-0E10-CD6A7EDB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URBAN VS RURAL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802F-2864-1FAB-8157-1A961179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2022                                                                                    2023</a:t>
            </a:r>
          </a:p>
          <a:p>
            <a:endParaRPr lang="en-US" dirty="0"/>
          </a:p>
        </p:txBody>
      </p:sp>
      <p:pic>
        <p:nvPicPr>
          <p:cNvPr id="5" name="Picture 4" descr="A pie chart with a blue and red circle&#10;&#10;Description automatically generated">
            <a:extLst>
              <a:ext uri="{FF2B5EF4-FFF2-40B4-BE49-F238E27FC236}">
                <a16:creationId xmlns:a16="http://schemas.microsoft.com/office/drawing/2014/main" id="{EE7B135F-6D28-0906-8329-1B434DD5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39" y="2669627"/>
            <a:ext cx="4695825" cy="3394842"/>
          </a:xfrm>
          <a:prstGeom prst="rect">
            <a:avLst/>
          </a:prstGeom>
        </p:spPr>
      </p:pic>
      <p:pic>
        <p:nvPicPr>
          <p:cNvPr id="7" name="Picture 6" descr="A pie chart with a green and blue circle&#10;&#10;Description automatically generated">
            <a:extLst>
              <a:ext uri="{FF2B5EF4-FFF2-40B4-BE49-F238E27FC236}">
                <a16:creationId xmlns:a16="http://schemas.microsoft.com/office/drawing/2014/main" id="{F207428F-9C3A-1866-99E0-3036B3185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62" y="2511970"/>
            <a:ext cx="3999516" cy="339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2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D1D6-4315-0DE8-65C7-278E967D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board: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EA786-69C8-2601-3443-326CF4929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2022:                                                                     2023:</a:t>
            </a:r>
          </a:p>
          <a:p>
            <a:r>
              <a:rPr lang="en-US" dirty="0"/>
              <a:t>                                                                                   2023: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</a:t>
            </a:r>
          </a:p>
        </p:txBody>
      </p:sp>
      <p:pic>
        <p:nvPicPr>
          <p:cNvPr id="5" name="Picture 4" descr="A bar graph with numbers and numbers&#10;&#10;Description automatically generated">
            <a:extLst>
              <a:ext uri="{FF2B5EF4-FFF2-40B4-BE49-F238E27FC236}">
                <a16:creationId xmlns:a16="http://schemas.microsoft.com/office/drawing/2014/main" id="{7EE2650F-569B-9F12-BD75-41E6717C8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51" y="2245163"/>
            <a:ext cx="5433849" cy="3512261"/>
          </a:xfrm>
          <a:prstGeom prst="rect">
            <a:avLst/>
          </a:prstGeom>
        </p:spPr>
      </p:pic>
      <p:pic>
        <p:nvPicPr>
          <p:cNvPr id="7" name="Picture 6" descr="A bar graph with numbers and bars&#10;&#10;Description automatically generated">
            <a:extLst>
              <a:ext uri="{FF2B5EF4-FFF2-40B4-BE49-F238E27FC236}">
                <a16:creationId xmlns:a16="http://schemas.microsoft.com/office/drawing/2014/main" id="{B44231DD-D583-E79C-E4A6-0D6B7375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09" y="2245162"/>
            <a:ext cx="5022960" cy="351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3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BC9C-2BD5-61DB-81D0-F8177C0B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board: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0B9F-F1C9-35EC-8C01-DEEA19B6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2022                                                                    2023: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</a:t>
            </a:r>
          </a:p>
        </p:txBody>
      </p:sp>
      <p:pic>
        <p:nvPicPr>
          <p:cNvPr id="7" name="Picture 6" descr="A line graph with numbers and a line&#10;&#10;Description automatically generated">
            <a:extLst>
              <a:ext uri="{FF2B5EF4-FFF2-40B4-BE49-F238E27FC236}">
                <a16:creationId xmlns:a16="http://schemas.microsoft.com/office/drawing/2014/main" id="{CBE50003-FBEC-F7D3-D137-DABF2AA00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49" y="2249214"/>
            <a:ext cx="5530412" cy="3731172"/>
          </a:xfrm>
          <a:prstGeom prst="rect">
            <a:avLst/>
          </a:prstGeom>
        </p:spPr>
      </p:pic>
      <p:pic>
        <p:nvPicPr>
          <p:cNvPr id="9" name="Picture 8" descr="A graph with a line graph&#10;&#10;Description automatically generated">
            <a:extLst>
              <a:ext uri="{FF2B5EF4-FFF2-40B4-BE49-F238E27FC236}">
                <a16:creationId xmlns:a16="http://schemas.microsoft.com/office/drawing/2014/main" id="{9090925D-785C-7853-717B-A87EBAF07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9" y="2249214"/>
            <a:ext cx="5048578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5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60CF-D695-F4D9-19FE-474CAF70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ALLOTTED vs REMAINING SEATS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E371-712D-94E3-8DA7-577138A7B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2022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</a:p>
        </p:txBody>
      </p:sp>
      <p:pic>
        <p:nvPicPr>
          <p:cNvPr id="7" name="Picture 6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A2402EF-0265-C437-EEBB-40743130A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2392362"/>
            <a:ext cx="95821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2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45F8-D7FD-E684-A8FF-15F363E3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ALLOTTED VS REMAINING SEATS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7DF7-CA04-B601-AD57-ABBC3A0A4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  <a:p>
            <a:endParaRPr lang="en-US" dirty="0"/>
          </a:p>
        </p:txBody>
      </p:sp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07A3F4B7-E2FD-CF63-9251-3E333F748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14" y="2196662"/>
            <a:ext cx="10323785" cy="458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8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426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Times New Roman</vt:lpstr>
      <vt:lpstr>Office Theme</vt:lpstr>
      <vt:lpstr> ANALYSIS  OF  ALLOTMENT  (for the batch 2022-26 &amp; 2023-2027)</vt:lpstr>
      <vt:lpstr>ABOUT THE DATASETS:</vt:lpstr>
      <vt:lpstr>PowerPoint Presentation</vt:lpstr>
      <vt:lpstr>BASIC FINDINGS:  MALE VS FEMALE</vt:lpstr>
      <vt:lpstr>URBAN VS RURAL</vt:lpstr>
      <vt:lpstr>10th board:</vt:lpstr>
      <vt:lpstr>12th board:</vt:lpstr>
      <vt:lpstr>ALLOTTED vs REMAINING SEATS</vt:lpstr>
      <vt:lpstr>ALLOTTED VS REMAINING SEATS</vt:lpstr>
      <vt:lpstr>CATEGORY WISE ALLOTMENT</vt:lpstr>
      <vt:lpstr>INSIGHTS WHICH CAN  BE DRAWN: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maneesh bonagiri</dc:creator>
  <cp:lastModifiedBy>maneesh bonagiri</cp:lastModifiedBy>
  <cp:revision>1</cp:revision>
  <dcterms:created xsi:type="dcterms:W3CDTF">2024-08-09T03:33:27Z</dcterms:created>
  <dcterms:modified xsi:type="dcterms:W3CDTF">2024-08-09T06:03:42Z</dcterms:modified>
</cp:coreProperties>
</file>