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5.xml" ContentType="application/vnd.openxmlformats-officedocument.theme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7.xml" ContentType="application/vnd.openxmlformats-officedocument.theme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4" r:id="rId2"/>
    <p:sldMasterId id="2147483702" r:id="rId3"/>
    <p:sldMasterId id="2147483743" r:id="rId4"/>
    <p:sldMasterId id="2147483755" r:id="rId5"/>
    <p:sldMasterId id="2147483767" r:id="rId6"/>
    <p:sldMasterId id="2147483951" r:id="rId7"/>
    <p:sldMasterId id="2147483981" r:id="rId8"/>
  </p:sldMasterIdLst>
  <p:notesMasterIdLst>
    <p:notesMasterId r:id="rId25"/>
  </p:notesMasterIdLst>
  <p:sldIdLst>
    <p:sldId id="274" r:id="rId9"/>
    <p:sldId id="257" r:id="rId10"/>
    <p:sldId id="258" r:id="rId11"/>
    <p:sldId id="259" r:id="rId12"/>
    <p:sldId id="260" r:id="rId13"/>
    <p:sldId id="261" r:id="rId14"/>
    <p:sldId id="263" r:id="rId15"/>
    <p:sldId id="264" r:id="rId16"/>
    <p:sldId id="265" r:id="rId17"/>
    <p:sldId id="267" r:id="rId18"/>
    <p:sldId id="268" r:id="rId19"/>
    <p:sldId id="269" r:id="rId20"/>
    <p:sldId id="270" r:id="rId21"/>
    <p:sldId id="272" r:id="rId22"/>
    <p:sldId id="273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900576-0F4D-42CC-AE18-4516D16254E0}" v="16" dt="2025-04-27T02:48:33.384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eeshwar Marpu" userId="7c74bf0e10915d64" providerId="LiveId" clId="{58900576-0F4D-42CC-AE18-4516D16254E0}"/>
    <pc:docChg chg="undo custSel addSld delSld modSld addMainMaster delMainMaster">
      <pc:chgData name="Maneeshwar Marpu" userId="7c74bf0e10915d64" providerId="LiveId" clId="{58900576-0F4D-42CC-AE18-4516D16254E0}" dt="2025-04-27T03:43:09.599" v="77" actId="478"/>
      <pc:docMkLst>
        <pc:docMk/>
      </pc:docMkLst>
      <pc:sldChg chg="del">
        <pc:chgData name="Maneeshwar Marpu" userId="7c74bf0e10915d64" providerId="LiveId" clId="{58900576-0F4D-42CC-AE18-4516D16254E0}" dt="2025-04-24T22:34:36.052" v="25" actId="47"/>
        <pc:sldMkLst>
          <pc:docMk/>
          <pc:sldMk cId="1001064961" sldId="256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318384890" sldId="257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1502834883" sldId="258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3316367320" sldId="259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1265408253" sldId="260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291288493" sldId="261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1036236445" sldId="263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248952050" sldId="264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2857631331" sldId="265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3695360978" sldId="267"/>
        </pc:sldMkLst>
      </pc:sldChg>
      <pc:sldChg chg="addSp delSp modSp add del mod modTransition modAnim">
        <pc:chgData name="Maneeshwar Marpu" userId="7c74bf0e10915d64" providerId="LiveId" clId="{58900576-0F4D-42CC-AE18-4516D16254E0}" dt="2025-04-27T03:43:09.599" v="77" actId="478"/>
        <pc:sldMkLst>
          <pc:docMk/>
          <pc:sldMk cId="3900374056" sldId="268"/>
        </pc:sldMkLst>
        <pc:spChg chg="mod">
          <ac:chgData name="Maneeshwar Marpu" userId="7c74bf0e10915d64" providerId="LiveId" clId="{58900576-0F4D-42CC-AE18-4516D16254E0}" dt="2025-04-27T03:41:00.250" v="74" actId="20577"/>
          <ac:spMkLst>
            <pc:docMk/>
            <pc:sldMk cId="3900374056" sldId="268"/>
            <ac:spMk id="3" creationId="{6CD61012-79F1-6917-7A22-D45DA88C8430}"/>
          </ac:spMkLst>
        </pc:spChg>
        <pc:picChg chg="add del mod">
          <ac:chgData name="Maneeshwar Marpu" userId="7c74bf0e10915d64" providerId="LiveId" clId="{58900576-0F4D-42CC-AE18-4516D16254E0}" dt="2025-04-27T02:24:59.138" v="50"/>
          <ac:picMkLst>
            <pc:docMk/>
            <pc:sldMk cId="3900374056" sldId="268"/>
            <ac:picMk id="8" creationId="{F85B9906-12A0-E6BB-3DB9-03318165B168}"/>
          </ac:picMkLst>
        </pc:picChg>
        <pc:picChg chg="add del mod ord">
          <ac:chgData name="Maneeshwar Marpu" userId="7c74bf0e10915d64" providerId="LiveId" clId="{58900576-0F4D-42CC-AE18-4516D16254E0}" dt="2025-04-27T02:26:04.321" v="52"/>
          <ac:picMkLst>
            <pc:docMk/>
            <pc:sldMk cId="3900374056" sldId="268"/>
            <ac:picMk id="13" creationId="{C6EC5253-1B17-01BE-83C5-14F0C1138142}"/>
          </ac:picMkLst>
        </pc:picChg>
        <pc:picChg chg="add del mod">
          <ac:chgData name="Maneeshwar Marpu" userId="7c74bf0e10915d64" providerId="LiveId" clId="{58900576-0F4D-42CC-AE18-4516D16254E0}" dt="2025-04-27T02:26:11.751" v="54"/>
          <ac:picMkLst>
            <pc:docMk/>
            <pc:sldMk cId="3900374056" sldId="268"/>
            <ac:picMk id="14" creationId="{4ED759E0-7939-F1F5-4BAF-08CBB52420AB}"/>
          </ac:picMkLst>
        </pc:picChg>
        <pc:picChg chg="add del mod ord">
          <ac:chgData name="Maneeshwar Marpu" userId="7c74bf0e10915d64" providerId="LiveId" clId="{58900576-0F4D-42CC-AE18-4516D16254E0}" dt="2025-04-27T02:26:19.618" v="55"/>
          <ac:picMkLst>
            <pc:docMk/>
            <pc:sldMk cId="3900374056" sldId="268"/>
            <ac:picMk id="19" creationId="{CD1AD9DD-0328-699D-AC25-263F42D85CD3}"/>
          </ac:picMkLst>
        </pc:picChg>
        <pc:picChg chg="add del mod">
          <ac:chgData name="Maneeshwar Marpu" userId="7c74bf0e10915d64" providerId="LiveId" clId="{58900576-0F4D-42CC-AE18-4516D16254E0}" dt="2025-04-27T02:26:36.475" v="57"/>
          <ac:picMkLst>
            <pc:docMk/>
            <pc:sldMk cId="3900374056" sldId="268"/>
            <ac:picMk id="20" creationId="{FEEC3437-C3DB-9782-8ABF-1C77DF1CA440}"/>
          </ac:picMkLst>
        </pc:picChg>
        <pc:picChg chg="add del mod ord">
          <ac:chgData name="Maneeshwar Marpu" userId="7c74bf0e10915d64" providerId="LiveId" clId="{58900576-0F4D-42CC-AE18-4516D16254E0}" dt="2025-04-27T02:26:41.160" v="58"/>
          <ac:picMkLst>
            <pc:docMk/>
            <pc:sldMk cId="3900374056" sldId="268"/>
            <ac:picMk id="25" creationId="{6C719E0F-DEC5-709B-2997-488784D77FBA}"/>
          </ac:picMkLst>
        </pc:picChg>
        <pc:picChg chg="add del mod">
          <ac:chgData name="Maneeshwar Marpu" userId="7c74bf0e10915d64" providerId="LiveId" clId="{58900576-0F4D-42CC-AE18-4516D16254E0}" dt="2025-04-27T02:26:44.526" v="60"/>
          <ac:picMkLst>
            <pc:docMk/>
            <pc:sldMk cId="3900374056" sldId="268"/>
            <ac:picMk id="26" creationId="{A17BD1C9-79E0-6589-C7A6-BCA7F05E70CD}"/>
          </ac:picMkLst>
        </pc:picChg>
        <pc:picChg chg="add del mod ord">
          <ac:chgData name="Maneeshwar Marpu" userId="7c74bf0e10915d64" providerId="LiveId" clId="{58900576-0F4D-42CC-AE18-4516D16254E0}" dt="2025-04-27T02:26:53.620" v="61"/>
          <ac:picMkLst>
            <pc:docMk/>
            <pc:sldMk cId="3900374056" sldId="268"/>
            <ac:picMk id="29" creationId="{11C8EAC7-4298-7CB5-8695-BF61603D5C60}"/>
          </ac:picMkLst>
        </pc:picChg>
        <pc:picChg chg="add del mod">
          <ac:chgData name="Maneeshwar Marpu" userId="7c74bf0e10915d64" providerId="LiveId" clId="{58900576-0F4D-42CC-AE18-4516D16254E0}" dt="2025-04-27T02:27:12.893" v="63"/>
          <ac:picMkLst>
            <pc:docMk/>
            <pc:sldMk cId="3900374056" sldId="268"/>
            <ac:picMk id="30" creationId="{9B3F28E6-C852-5FA4-7714-18FA54EF6ED0}"/>
          </ac:picMkLst>
        </pc:picChg>
        <pc:picChg chg="add del mod ord">
          <ac:chgData name="Maneeshwar Marpu" userId="7c74bf0e10915d64" providerId="LiveId" clId="{58900576-0F4D-42CC-AE18-4516D16254E0}" dt="2025-04-27T02:27:43.513" v="64"/>
          <ac:picMkLst>
            <pc:docMk/>
            <pc:sldMk cId="3900374056" sldId="268"/>
            <ac:picMk id="35" creationId="{41F7A630-E16E-CF9D-D455-69ECA68AA03B}"/>
          </ac:picMkLst>
        </pc:picChg>
        <pc:picChg chg="add del mod">
          <ac:chgData name="Maneeshwar Marpu" userId="7c74bf0e10915d64" providerId="LiveId" clId="{58900576-0F4D-42CC-AE18-4516D16254E0}" dt="2025-04-27T02:38:37.711" v="66"/>
          <ac:picMkLst>
            <pc:docMk/>
            <pc:sldMk cId="3900374056" sldId="268"/>
            <ac:picMk id="36" creationId="{2FA6007B-43F0-4DCC-DC8D-701DF969A3A9}"/>
          </ac:picMkLst>
        </pc:picChg>
        <pc:picChg chg="add del mod ord">
          <ac:chgData name="Maneeshwar Marpu" userId="7c74bf0e10915d64" providerId="LiveId" clId="{58900576-0F4D-42CC-AE18-4516D16254E0}" dt="2025-04-27T03:43:09.599" v="77" actId="478"/>
          <ac:picMkLst>
            <pc:docMk/>
            <pc:sldMk cId="3900374056" sldId="268"/>
            <ac:picMk id="43" creationId="{080A704E-C9B4-60E6-86E8-9B395A044B8A}"/>
          </ac:picMkLst>
        </pc:picChg>
        <pc:picChg chg="add mod">
          <ac:chgData name="Maneeshwar Marpu" userId="7c74bf0e10915d64" providerId="LiveId" clId="{58900576-0F4D-42CC-AE18-4516D16254E0}" dt="2025-04-27T02:48:33.384" v="70"/>
          <ac:picMkLst>
            <pc:docMk/>
            <pc:sldMk cId="3900374056" sldId="268"/>
            <ac:picMk id="44" creationId="{CC7EC208-674A-4DC5-BA0A-7E255109C6EF}"/>
          </ac:picMkLst>
        </pc:picChg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1669664080" sldId="269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31243458" sldId="270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3106672606" sldId="272"/>
        </pc:sldMkLst>
      </pc:sldChg>
      <pc:sldChg chg="modTransition">
        <pc:chgData name="Maneeshwar Marpu" userId="7c74bf0e10915d64" providerId="LiveId" clId="{58900576-0F4D-42CC-AE18-4516D16254E0}" dt="2025-04-27T02:24:59.138" v="50"/>
        <pc:sldMkLst>
          <pc:docMk/>
          <pc:sldMk cId="1658350201" sldId="273"/>
        </pc:sldMkLst>
      </pc:sldChg>
      <pc:sldChg chg="modSp new add del mod">
        <pc:chgData name="Maneeshwar Marpu" userId="7c74bf0e10915d64" providerId="LiveId" clId="{58900576-0F4D-42CC-AE18-4516D16254E0}" dt="2025-04-24T22:33:39.404" v="21" actId="47"/>
        <pc:sldMkLst>
          <pc:docMk/>
          <pc:sldMk cId="46633874" sldId="274"/>
        </pc:sldMkLst>
      </pc:sldChg>
      <pc:sldChg chg="addSp delSp modSp add mod modTransition setBg delAnim setClrOvrMap delDesignElem">
        <pc:chgData name="Maneeshwar Marpu" userId="7c74bf0e10915d64" providerId="LiveId" clId="{58900576-0F4D-42CC-AE18-4516D16254E0}" dt="2025-04-27T03:42:59.636" v="76" actId="1036"/>
        <pc:sldMkLst>
          <pc:docMk/>
          <pc:sldMk cId="2276669167" sldId="274"/>
        </pc:sldMkLst>
        <pc:spChg chg="mod">
          <ac:chgData name="Maneeshwar Marpu" userId="7c74bf0e10915d64" providerId="LiveId" clId="{58900576-0F4D-42CC-AE18-4516D16254E0}" dt="2025-04-24T22:34:41.583" v="26" actId="26606"/>
          <ac:spMkLst>
            <pc:docMk/>
            <pc:sldMk cId="2276669167" sldId="274"/>
            <ac:spMk id="2" creationId="{A33D1C13-1F4E-141B-FAEB-E2ECEA8612AA}"/>
          </ac:spMkLst>
        </pc:spChg>
        <pc:spChg chg="add">
          <ac:chgData name="Maneeshwar Marpu" userId="7c74bf0e10915d64" providerId="LiveId" clId="{58900576-0F4D-42CC-AE18-4516D16254E0}" dt="2025-04-24T22:34:41.583" v="26" actId="26606"/>
          <ac:spMkLst>
            <pc:docMk/>
            <pc:sldMk cId="2276669167" sldId="274"/>
            <ac:spMk id="6" creationId="{D1BA7680-B1FB-4B6B-2155-45DD5D6C4CF8}"/>
          </ac:spMkLst>
        </pc:spChg>
        <pc:spChg chg="add">
          <ac:chgData name="Maneeshwar Marpu" userId="7c74bf0e10915d64" providerId="LiveId" clId="{58900576-0F4D-42CC-AE18-4516D16254E0}" dt="2025-04-24T22:34:41.583" v="26" actId="26606"/>
          <ac:spMkLst>
            <pc:docMk/>
            <pc:sldMk cId="2276669167" sldId="274"/>
            <ac:spMk id="7" creationId="{A9CCD9CD-49AE-3D3E-923B-81ECD3FBF75F}"/>
          </ac:spMkLst>
        </pc:spChg>
        <pc:picChg chg="add del mod">
          <ac:chgData name="Maneeshwar Marpu" userId="7c74bf0e10915d64" providerId="LiveId" clId="{58900576-0F4D-42CC-AE18-4516D16254E0}" dt="2025-04-27T03:42:59.636" v="76" actId="1036"/>
          <ac:picMkLst>
            <pc:docMk/>
            <pc:sldMk cId="2276669167" sldId="274"/>
            <ac:picMk id="4" creationId="{AEDFE048-645E-06C4-68E2-0340E367B95D}"/>
          </ac:picMkLst>
        </pc:picChg>
        <pc:picChg chg="add del mod">
          <ac:chgData name="Maneeshwar Marpu" userId="7c74bf0e10915d64" providerId="LiveId" clId="{58900576-0F4D-42CC-AE18-4516D16254E0}" dt="2025-04-27T03:42:20.463" v="75" actId="478"/>
          <ac:picMkLst>
            <pc:docMk/>
            <pc:sldMk cId="2276669167" sldId="274"/>
            <ac:picMk id="9" creationId="{ABDE9D89-4E51-2F63-A100-D352214AF566}"/>
          </ac:picMkLst>
        </pc:picChg>
      </pc:sldChg>
      <pc:sldChg chg="addSp delSp modSp new mod modTransition">
        <pc:chgData name="Maneeshwar Marpu" userId="7c74bf0e10915d64" providerId="LiveId" clId="{58900576-0F4D-42CC-AE18-4516D16254E0}" dt="2025-04-27T02:24:59.138" v="50"/>
        <pc:sldMkLst>
          <pc:docMk/>
          <pc:sldMk cId="2831410996" sldId="275"/>
        </pc:sldMkLst>
        <pc:spChg chg="mod">
          <ac:chgData name="Maneeshwar Marpu" userId="7c74bf0e10915d64" providerId="LiveId" clId="{58900576-0F4D-42CC-AE18-4516D16254E0}" dt="2025-04-27T01:44:43.446" v="45" actId="20577"/>
          <ac:spMkLst>
            <pc:docMk/>
            <pc:sldMk cId="2831410996" sldId="275"/>
            <ac:spMk id="2" creationId="{25C97746-6205-E988-6D2E-DCEC582CC71E}"/>
          </ac:spMkLst>
        </pc:spChg>
        <pc:spChg chg="del mod">
          <ac:chgData name="Maneeshwar Marpu" userId="7c74bf0e10915d64" providerId="LiveId" clId="{58900576-0F4D-42CC-AE18-4516D16254E0}" dt="2025-04-27T01:45:19.379" v="47" actId="26606"/>
          <ac:spMkLst>
            <pc:docMk/>
            <pc:sldMk cId="2831410996" sldId="275"/>
            <ac:spMk id="3" creationId="{865B6A4E-8FFC-CF4E-610F-3D8DAAEBE2F0}"/>
          </ac:spMkLst>
        </pc:spChg>
        <pc:spChg chg="del">
          <ac:chgData name="Maneeshwar Marpu" userId="7c74bf0e10915d64" providerId="LiveId" clId="{58900576-0F4D-42CC-AE18-4516D16254E0}" dt="2025-04-27T01:44:37.641" v="34" actId="478"/>
          <ac:spMkLst>
            <pc:docMk/>
            <pc:sldMk cId="2831410996" sldId="275"/>
            <ac:spMk id="4" creationId="{B6392B81-585F-F511-06C0-42237F3096E5}"/>
          </ac:spMkLst>
        </pc:spChg>
        <pc:graphicFrameChg chg="add">
          <ac:chgData name="Maneeshwar Marpu" userId="7c74bf0e10915d64" providerId="LiveId" clId="{58900576-0F4D-42CC-AE18-4516D16254E0}" dt="2025-04-27T01:45:19.379" v="47" actId="26606"/>
          <ac:graphicFrameMkLst>
            <pc:docMk/>
            <pc:sldMk cId="2831410996" sldId="275"/>
            <ac:graphicFrameMk id="5" creationId="{67EACDCF-AF3D-7D05-C9E8-B0246576DEE1}"/>
          </ac:graphicFrameMkLst>
        </pc:graphicFrameChg>
      </pc:sldChg>
      <pc:sldMasterChg chg="add del addSldLayout delSldLayout">
        <pc:chgData name="Maneeshwar Marpu" userId="7c74bf0e10915d64" providerId="LiveId" clId="{58900576-0F4D-42CC-AE18-4516D16254E0}" dt="2025-04-27T02:48:29.792" v="69" actId="47"/>
        <pc:sldMasterMkLst>
          <pc:docMk/>
          <pc:sldMasterMk cId="786900738" sldId="2147483755"/>
        </pc:sldMasterMkLst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1013435986" sldId="2147483756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1656789885" sldId="2147483757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648131902" sldId="2147483758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3218455421" sldId="2147483759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624478691" sldId="2147483760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3461649480" sldId="2147483761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4134643791" sldId="2147483762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1259944260" sldId="2147483763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702483723" sldId="2147483764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3689078751" sldId="2147483765"/>
          </pc:sldLayoutMkLst>
        </pc:sldLayoutChg>
        <pc:sldLayoutChg chg="add del">
          <pc:chgData name="Maneeshwar Marpu" userId="7c74bf0e10915d64" providerId="LiveId" clId="{58900576-0F4D-42CC-AE18-4516D16254E0}" dt="2025-04-27T02:48:29.792" v="69" actId="47"/>
          <pc:sldLayoutMkLst>
            <pc:docMk/>
            <pc:sldMasterMk cId="786900738" sldId="2147483755"/>
            <pc:sldLayoutMk cId="4125908268" sldId="2147483766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73BD99-8CB5-4A1C-8E0A-A47FC55FB5B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DC7AC8-BCFC-442F-B956-A4BD3163FABC}">
      <dgm:prSet/>
      <dgm:spPr/>
      <dgm:t>
        <a:bodyPr/>
        <a:lstStyle/>
        <a:p>
          <a:r>
            <a:rPr lang="en-US" b="0" i="0" baseline="0"/>
            <a:t>Build a robust end-to-end pipeline for concrete crack detection</a:t>
          </a:r>
          <a:endParaRPr lang="en-US"/>
        </a:p>
      </dgm:t>
    </dgm:pt>
    <dgm:pt modelId="{575AA7C7-0879-4159-A90D-3C050078AB79}" type="parTrans" cxnId="{1AD434AE-B948-45D2-97A9-AACE68EF1EC8}">
      <dgm:prSet/>
      <dgm:spPr/>
      <dgm:t>
        <a:bodyPr/>
        <a:lstStyle/>
        <a:p>
          <a:endParaRPr lang="en-US"/>
        </a:p>
      </dgm:t>
    </dgm:pt>
    <dgm:pt modelId="{50115634-A62E-4EFC-AC00-DCB896274263}" type="sibTrans" cxnId="{1AD434AE-B948-45D2-97A9-AACE68EF1EC8}">
      <dgm:prSet/>
      <dgm:spPr/>
      <dgm:t>
        <a:bodyPr/>
        <a:lstStyle/>
        <a:p>
          <a:endParaRPr lang="en-US"/>
        </a:p>
      </dgm:t>
    </dgm:pt>
    <dgm:pt modelId="{BA4DF452-6665-4C19-8D23-18333E8B3985}">
      <dgm:prSet/>
      <dgm:spPr/>
      <dgm:t>
        <a:bodyPr/>
        <a:lstStyle/>
        <a:p>
          <a:r>
            <a:rPr lang="en-US" b="0" i="0" baseline="0"/>
            <a:t>Ensure zero data loss and a clear folder structure during preprocessing</a:t>
          </a:r>
          <a:endParaRPr lang="en-US"/>
        </a:p>
      </dgm:t>
    </dgm:pt>
    <dgm:pt modelId="{93B71B13-7EBB-4BB1-A281-7F825E2779B3}" type="parTrans" cxnId="{B93D6BF9-5844-47CD-AA96-6F1EEE2D5E19}">
      <dgm:prSet/>
      <dgm:spPr/>
      <dgm:t>
        <a:bodyPr/>
        <a:lstStyle/>
        <a:p>
          <a:endParaRPr lang="en-US"/>
        </a:p>
      </dgm:t>
    </dgm:pt>
    <dgm:pt modelId="{1E3DAEE6-52B3-4F39-A49E-F9CD3685F40A}" type="sibTrans" cxnId="{B93D6BF9-5844-47CD-AA96-6F1EEE2D5E19}">
      <dgm:prSet/>
      <dgm:spPr/>
      <dgm:t>
        <a:bodyPr/>
        <a:lstStyle/>
        <a:p>
          <a:endParaRPr lang="en-US"/>
        </a:p>
      </dgm:t>
    </dgm:pt>
    <dgm:pt modelId="{AEF11341-834E-4890-B076-F8F7BB55B6DD}">
      <dgm:prSet/>
      <dgm:spPr/>
      <dgm:t>
        <a:bodyPr/>
        <a:lstStyle/>
        <a:p>
          <a:r>
            <a:rPr lang="en-US" b="0" i="0" baseline="0"/>
            <a:t>Perform comprehensive EDA to uncover dataset biases and characteristics</a:t>
          </a:r>
          <a:endParaRPr lang="en-US"/>
        </a:p>
      </dgm:t>
    </dgm:pt>
    <dgm:pt modelId="{724179CB-D0E7-4392-9805-63602617F557}" type="parTrans" cxnId="{AE15DBFB-FA89-4EA3-94A6-7514F9124053}">
      <dgm:prSet/>
      <dgm:spPr/>
      <dgm:t>
        <a:bodyPr/>
        <a:lstStyle/>
        <a:p>
          <a:endParaRPr lang="en-US"/>
        </a:p>
      </dgm:t>
    </dgm:pt>
    <dgm:pt modelId="{AB92DB4D-A533-444D-9882-BDA1BF39BB98}" type="sibTrans" cxnId="{AE15DBFB-FA89-4EA3-94A6-7514F9124053}">
      <dgm:prSet/>
      <dgm:spPr/>
      <dgm:t>
        <a:bodyPr/>
        <a:lstStyle/>
        <a:p>
          <a:endParaRPr lang="en-US"/>
        </a:p>
      </dgm:t>
    </dgm:pt>
    <dgm:pt modelId="{DF488926-6464-4C7F-A835-940B6DCB9608}">
      <dgm:prSet/>
      <dgm:spPr/>
      <dgm:t>
        <a:bodyPr/>
        <a:lstStyle/>
        <a:p>
          <a:r>
            <a:rPr lang="en-US" b="0" i="0" baseline="0"/>
            <a:t>Deliver actionable insights in a concise performance report</a:t>
          </a:r>
          <a:endParaRPr lang="en-US"/>
        </a:p>
      </dgm:t>
    </dgm:pt>
    <dgm:pt modelId="{0E335695-583F-4F12-9666-5BF074709BE0}" type="parTrans" cxnId="{AABA1D5D-C7CF-4F36-8579-12AE2A5B51AE}">
      <dgm:prSet/>
      <dgm:spPr/>
      <dgm:t>
        <a:bodyPr/>
        <a:lstStyle/>
        <a:p>
          <a:endParaRPr lang="en-US"/>
        </a:p>
      </dgm:t>
    </dgm:pt>
    <dgm:pt modelId="{5C7FCAC3-299F-4992-86F8-401AA444106B}" type="sibTrans" cxnId="{AABA1D5D-C7CF-4F36-8579-12AE2A5B51AE}">
      <dgm:prSet/>
      <dgm:spPr/>
      <dgm:t>
        <a:bodyPr/>
        <a:lstStyle/>
        <a:p>
          <a:endParaRPr lang="en-US"/>
        </a:p>
      </dgm:t>
    </dgm:pt>
    <dgm:pt modelId="{7C0CB8F5-5C87-4BF5-9270-2BECFD416C24}" type="pres">
      <dgm:prSet presAssocID="{7573BD99-8CB5-4A1C-8E0A-A47FC55FB5BF}" presName="root" presStyleCnt="0">
        <dgm:presLayoutVars>
          <dgm:dir/>
          <dgm:resizeHandles val="exact"/>
        </dgm:presLayoutVars>
      </dgm:prSet>
      <dgm:spPr/>
    </dgm:pt>
    <dgm:pt modelId="{1AB5EF80-2BE2-4CF2-A9E6-7B2A6F280E03}" type="pres">
      <dgm:prSet presAssocID="{14DC7AC8-BCFC-442F-B956-A4BD3163FABC}" presName="compNode" presStyleCnt="0"/>
      <dgm:spPr/>
    </dgm:pt>
    <dgm:pt modelId="{32D0A1B5-9BC3-499A-9B75-DAE664118341}" type="pres">
      <dgm:prSet presAssocID="{14DC7AC8-BCFC-442F-B956-A4BD3163FABC}" presName="bgRect" presStyleLbl="bgShp" presStyleIdx="0" presStyleCnt="4"/>
      <dgm:spPr/>
    </dgm:pt>
    <dgm:pt modelId="{9C9FA162-65C2-4795-B8D0-EF3FF23DFBC9}" type="pres">
      <dgm:prSet presAssocID="{14DC7AC8-BCFC-442F-B956-A4BD3163FAB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ement truck"/>
        </a:ext>
      </dgm:extLst>
    </dgm:pt>
    <dgm:pt modelId="{6508BB01-FC50-49CF-97E6-1461371F72A8}" type="pres">
      <dgm:prSet presAssocID="{14DC7AC8-BCFC-442F-B956-A4BD3163FABC}" presName="spaceRect" presStyleCnt="0"/>
      <dgm:spPr/>
    </dgm:pt>
    <dgm:pt modelId="{4024C83E-BD8F-463A-AF1E-24D9C79CB59D}" type="pres">
      <dgm:prSet presAssocID="{14DC7AC8-BCFC-442F-B956-A4BD3163FABC}" presName="parTx" presStyleLbl="revTx" presStyleIdx="0" presStyleCnt="4">
        <dgm:presLayoutVars>
          <dgm:chMax val="0"/>
          <dgm:chPref val="0"/>
        </dgm:presLayoutVars>
      </dgm:prSet>
      <dgm:spPr/>
    </dgm:pt>
    <dgm:pt modelId="{A08AD0A6-3004-441F-871E-26BF45EA086D}" type="pres">
      <dgm:prSet presAssocID="{50115634-A62E-4EFC-AC00-DCB896274263}" presName="sibTrans" presStyleCnt="0"/>
      <dgm:spPr/>
    </dgm:pt>
    <dgm:pt modelId="{40206930-F691-4EB4-88CB-5857BE2BE862}" type="pres">
      <dgm:prSet presAssocID="{BA4DF452-6665-4C19-8D23-18333E8B3985}" presName="compNode" presStyleCnt="0"/>
      <dgm:spPr/>
    </dgm:pt>
    <dgm:pt modelId="{5BFB1332-AB3B-4AEA-8188-CAA7B15A80F5}" type="pres">
      <dgm:prSet presAssocID="{BA4DF452-6665-4C19-8D23-18333E8B3985}" presName="bgRect" presStyleLbl="bgShp" presStyleIdx="1" presStyleCnt="4"/>
      <dgm:spPr/>
    </dgm:pt>
    <dgm:pt modelId="{3D82CB99-29F6-4F57-8A0A-C45731114E05}" type="pres">
      <dgm:prSet presAssocID="{BA4DF452-6665-4C19-8D23-18333E8B398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1ADA3D6A-6FC4-41E5-8FA1-2B7669EC8BFA}" type="pres">
      <dgm:prSet presAssocID="{BA4DF452-6665-4C19-8D23-18333E8B3985}" presName="spaceRect" presStyleCnt="0"/>
      <dgm:spPr/>
    </dgm:pt>
    <dgm:pt modelId="{14EA1CD5-7A16-491C-BFEE-19400E226B5D}" type="pres">
      <dgm:prSet presAssocID="{BA4DF452-6665-4C19-8D23-18333E8B3985}" presName="parTx" presStyleLbl="revTx" presStyleIdx="1" presStyleCnt="4">
        <dgm:presLayoutVars>
          <dgm:chMax val="0"/>
          <dgm:chPref val="0"/>
        </dgm:presLayoutVars>
      </dgm:prSet>
      <dgm:spPr/>
    </dgm:pt>
    <dgm:pt modelId="{A88E633A-0578-4E20-BEAD-BCE84843A1AF}" type="pres">
      <dgm:prSet presAssocID="{1E3DAEE6-52B3-4F39-A49E-F9CD3685F40A}" presName="sibTrans" presStyleCnt="0"/>
      <dgm:spPr/>
    </dgm:pt>
    <dgm:pt modelId="{0F721CE0-1484-4330-AA90-9524E06DAAAA}" type="pres">
      <dgm:prSet presAssocID="{AEF11341-834E-4890-B076-F8F7BB55B6DD}" presName="compNode" presStyleCnt="0"/>
      <dgm:spPr/>
    </dgm:pt>
    <dgm:pt modelId="{C5F3B81F-DE1A-4B15-944F-08BA6831DF9B}" type="pres">
      <dgm:prSet presAssocID="{AEF11341-834E-4890-B076-F8F7BB55B6DD}" presName="bgRect" presStyleLbl="bgShp" presStyleIdx="2" presStyleCnt="4"/>
      <dgm:spPr/>
    </dgm:pt>
    <dgm:pt modelId="{AE60D195-44FA-4A5C-8286-E584950E02AB}" type="pres">
      <dgm:prSet presAssocID="{AEF11341-834E-4890-B076-F8F7BB55B6D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14B35F-6363-4273-A571-314CB4A537F4}" type="pres">
      <dgm:prSet presAssocID="{AEF11341-834E-4890-B076-F8F7BB55B6DD}" presName="spaceRect" presStyleCnt="0"/>
      <dgm:spPr/>
    </dgm:pt>
    <dgm:pt modelId="{8E8BDFB3-61F2-4E05-BC71-558ACE8648D3}" type="pres">
      <dgm:prSet presAssocID="{AEF11341-834E-4890-B076-F8F7BB55B6DD}" presName="parTx" presStyleLbl="revTx" presStyleIdx="2" presStyleCnt="4">
        <dgm:presLayoutVars>
          <dgm:chMax val="0"/>
          <dgm:chPref val="0"/>
        </dgm:presLayoutVars>
      </dgm:prSet>
      <dgm:spPr/>
    </dgm:pt>
    <dgm:pt modelId="{02099026-F549-4C58-9E8F-80FB305DBCB9}" type="pres">
      <dgm:prSet presAssocID="{AB92DB4D-A533-444D-9882-BDA1BF39BB98}" presName="sibTrans" presStyleCnt="0"/>
      <dgm:spPr/>
    </dgm:pt>
    <dgm:pt modelId="{35941588-9A63-4A51-8122-1B0540D55E4E}" type="pres">
      <dgm:prSet presAssocID="{DF488926-6464-4C7F-A835-940B6DCB9608}" presName="compNode" presStyleCnt="0"/>
      <dgm:spPr/>
    </dgm:pt>
    <dgm:pt modelId="{5B337B7A-7C87-47DA-AACD-9FEDC57B5D56}" type="pres">
      <dgm:prSet presAssocID="{DF488926-6464-4C7F-A835-940B6DCB9608}" presName="bgRect" presStyleLbl="bgShp" presStyleIdx="3" presStyleCnt="4"/>
      <dgm:spPr/>
    </dgm:pt>
    <dgm:pt modelId="{37E44F6F-A816-41AE-97A2-9AA54B813D0A}" type="pres">
      <dgm:prSet presAssocID="{DF488926-6464-4C7F-A835-940B6DCB960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BFDF6FD-0189-480D-8C4B-CFB97D1ECB9B}" type="pres">
      <dgm:prSet presAssocID="{DF488926-6464-4C7F-A835-940B6DCB9608}" presName="spaceRect" presStyleCnt="0"/>
      <dgm:spPr/>
    </dgm:pt>
    <dgm:pt modelId="{D063751A-7D33-4AC9-A6EF-44AA8E591D91}" type="pres">
      <dgm:prSet presAssocID="{DF488926-6464-4C7F-A835-940B6DCB960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AABA1D5D-C7CF-4F36-8579-12AE2A5B51AE}" srcId="{7573BD99-8CB5-4A1C-8E0A-A47FC55FB5BF}" destId="{DF488926-6464-4C7F-A835-940B6DCB9608}" srcOrd="3" destOrd="0" parTransId="{0E335695-583F-4F12-9666-5BF074709BE0}" sibTransId="{5C7FCAC3-299F-4992-86F8-401AA444106B}"/>
    <dgm:cxn modelId="{EBFAE16D-AADD-442E-85B5-7540DBF495D1}" type="presOf" srcId="{DF488926-6464-4C7F-A835-940B6DCB9608}" destId="{D063751A-7D33-4AC9-A6EF-44AA8E591D91}" srcOrd="0" destOrd="0" presId="urn:microsoft.com/office/officeart/2018/2/layout/IconVerticalSolidList"/>
    <dgm:cxn modelId="{BFC19784-0A55-4F9D-B2A7-EB4E80D489E5}" type="presOf" srcId="{BA4DF452-6665-4C19-8D23-18333E8B3985}" destId="{14EA1CD5-7A16-491C-BFEE-19400E226B5D}" srcOrd="0" destOrd="0" presId="urn:microsoft.com/office/officeart/2018/2/layout/IconVerticalSolidList"/>
    <dgm:cxn modelId="{2E901899-9F09-49A4-A18D-29E50F47F5F4}" type="presOf" srcId="{7573BD99-8CB5-4A1C-8E0A-A47FC55FB5BF}" destId="{7C0CB8F5-5C87-4BF5-9270-2BECFD416C24}" srcOrd="0" destOrd="0" presId="urn:microsoft.com/office/officeart/2018/2/layout/IconVerticalSolidList"/>
    <dgm:cxn modelId="{1AD434AE-B948-45D2-97A9-AACE68EF1EC8}" srcId="{7573BD99-8CB5-4A1C-8E0A-A47FC55FB5BF}" destId="{14DC7AC8-BCFC-442F-B956-A4BD3163FABC}" srcOrd="0" destOrd="0" parTransId="{575AA7C7-0879-4159-A90D-3C050078AB79}" sibTransId="{50115634-A62E-4EFC-AC00-DCB896274263}"/>
    <dgm:cxn modelId="{40BA26B1-7B46-4614-8552-46F77404487D}" type="presOf" srcId="{AEF11341-834E-4890-B076-F8F7BB55B6DD}" destId="{8E8BDFB3-61F2-4E05-BC71-558ACE8648D3}" srcOrd="0" destOrd="0" presId="urn:microsoft.com/office/officeart/2018/2/layout/IconVerticalSolidList"/>
    <dgm:cxn modelId="{C7A7A9B1-C007-4483-A6F1-73562FD9CBAE}" type="presOf" srcId="{14DC7AC8-BCFC-442F-B956-A4BD3163FABC}" destId="{4024C83E-BD8F-463A-AF1E-24D9C79CB59D}" srcOrd="0" destOrd="0" presId="urn:microsoft.com/office/officeart/2018/2/layout/IconVerticalSolidList"/>
    <dgm:cxn modelId="{B93D6BF9-5844-47CD-AA96-6F1EEE2D5E19}" srcId="{7573BD99-8CB5-4A1C-8E0A-A47FC55FB5BF}" destId="{BA4DF452-6665-4C19-8D23-18333E8B3985}" srcOrd="1" destOrd="0" parTransId="{93B71B13-7EBB-4BB1-A281-7F825E2779B3}" sibTransId="{1E3DAEE6-52B3-4F39-A49E-F9CD3685F40A}"/>
    <dgm:cxn modelId="{AE15DBFB-FA89-4EA3-94A6-7514F9124053}" srcId="{7573BD99-8CB5-4A1C-8E0A-A47FC55FB5BF}" destId="{AEF11341-834E-4890-B076-F8F7BB55B6DD}" srcOrd="2" destOrd="0" parTransId="{724179CB-D0E7-4392-9805-63602617F557}" sibTransId="{AB92DB4D-A533-444D-9882-BDA1BF39BB98}"/>
    <dgm:cxn modelId="{33EDC406-3E98-4AE3-92CF-4F3165A47918}" type="presParOf" srcId="{7C0CB8F5-5C87-4BF5-9270-2BECFD416C24}" destId="{1AB5EF80-2BE2-4CF2-A9E6-7B2A6F280E03}" srcOrd="0" destOrd="0" presId="urn:microsoft.com/office/officeart/2018/2/layout/IconVerticalSolidList"/>
    <dgm:cxn modelId="{2B870B51-E759-4C7E-91B7-E8276FAFDD5E}" type="presParOf" srcId="{1AB5EF80-2BE2-4CF2-A9E6-7B2A6F280E03}" destId="{32D0A1B5-9BC3-499A-9B75-DAE664118341}" srcOrd="0" destOrd="0" presId="urn:microsoft.com/office/officeart/2018/2/layout/IconVerticalSolidList"/>
    <dgm:cxn modelId="{1EE0C54B-55F4-4EF4-8DE1-790C5440808C}" type="presParOf" srcId="{1AB5EF80-2BE2-4CF2-A9E6-7B2A6F280E03}" destId="{9C9FA162-65C2-4795-B8D0-EF3FF23DFBC9}" srcOrd="1" destOrd="0" presId="urn:microsoft.com/office/officeart/2018/2/layout/IconVerticalSolidList"/>
    <dgm:cxn modelId="{F18A2FE2-7CCF-4974-8C4A-4289CE4EBF2D}" type="presParOf" srcId="{1AB5EF80-2BE2-4CF2-A9E6-7B2A6F280E03}" destId="{6508BB01-FC50-49CF-97E6-1461371F72A8}" srcOrd="2" destOrd="0" presId="urn:microsoft.com/office/officeart/2018/2/layout/IconVerticalSolidList"/>
    <dgm:cxn modelId="{75F23A80-2D30-4F12-85BF-352FDDB78660}" type="presParOf" srcId="{1AB5EF80-2BE2-4CF2-A9E6-7B2A6F280E03}" destId="{4024C83E-BD8F-463A-AF1E-24D9C79CB59D}" srcOrd="3" destOrd="0" presId="urn:microsoft.com/office/officeart/2018/2/layout/IconVerticalSolidList"/>
    <dgm:cxn modelId="{0AC31A00-FE36-4C85-A4AD-47D5390BC6BC}" type="presParOf" srcId="{7C0CB8F5-5C87-4BF5-9270-2BECFD416C24}" destId="{A08AD0A6-3004-441F-871E-26BF45EA086D}" srcOrd="1" destOrd="0" presId="urn:microsoft.com/office/officeart/2018/2/layout/IconVerticalSolidList"/>
    <dgm:cxn modelId="{83B4261E-61D1-4FDA-BC2D-DC4B63592CBB}" type="presParOf" srcId="{7C0CB8F5-5C87-4BF5-9270-2BECFD416C24}" destId="{40206930-F691-4EB4-88CB-5857BE2BE862}" srcOrd="2" destOrd="0" presId="urn:microsoft.com/office/officeart/2018/2/layout/IconVerticalSolidList"/>
    <dgm:cxn modelId="{C152920D-D1F8-43C7-A30D-B7FE5CF67438}" type="presParOf" srcId="{40206930-F691-4EB4-88CB-5857BE2BE862}" destId="{5BFB1332-AB3B-4AEA-8188-CAA7B15A80F5}" srcOrd="0" destOrd="0" presId="urn:microsoft.com/office/officeart/2018/2/layout/IconVerticalSolidList"/>
    <dgm:cxn modelId="{3501D6A1-3C17-47D4-A7DF-D104E915CCE5}" type="presParOf" srcId="{40206930-F691-4EB4-88CB-5857BE2BE862}" destId="{3D82CB99-29F6-4F57-8A0A-C45731114E05}" srcOrd="1" destOrd="0" presId="urn:microsoft.com/office/officeart/2018/2/layout/IconVerticalSolidList"/>
    <dgm:cxn modelId="{61BF8329-A8AF-4D7F-8809-D8E3BF505D24}" type="presParOf" srcId="{40206930-F691-4EB4-88CB-5857BE2BE862}" destId="{1ADA3D6A-6FC4-41E5-8FA1-2B7669EC8BFA}" srcOrd="2" destOrd="0" presId="urn:microsoft.com/office/officeart/2018/2/layout/IconVerticalSolidList"/>
    <dgm:cxn modelId="{2EB01BC3-09B6-404B-B3D2-D9EB7470E840}" type="presParOf" srcId="{40206930-F691-4EB4-88CB-5857BE2BE862}" destId="{14EA1CD5-7A16-491C-BFEE-19400E226B5D}" srcOrd="3" destOrd="0" presId="urn:microsoft.com/office/officeart/2018/2/layout/IconVerticalSolidList"/>
    <dgm:cxn modelId="{53DC50FB-08AC-4CAD-AAC2-1197BAF94C28}" type="presParOf" srcId="{7C0CB8F5-5C87-4BF5-9270-2BECFD416C24}" destId="{A88E633A-0578-4E20-BEAD-BCE84843A1AF}" srcOrd="3" destOrd="0" presId="urn:microsoft.com/office/officeart/2018/2/layout/IconVerticalSolidList"/>
    <dgm:cxn modelId="{DA365D0B-45AB-41C0-B036-631DA83CCE92}" type="presParOf" srcId="{7C0CB8F5-5C87-4BF5-9270-2BECFD416C24}" destId="{0F721CE0-1484-4330-AA90-9524E06DAAAA}" srcOrd="4" destOrd="0" presId="urn:microsoft.com/office/officeart/2018/2/layout/IconVerticalSolidList"/>
    <dgm:cxn modelId="{3AD4268F-8F0B-4C4F-8650-33CB26883C12}" type="presParOf" srcId="{0F721CE0-1484-4330-AA90-9524E06DAAAA}" destId="{C5F3B81F-DE1A-4B15-944F-08BA6831DF9B}" srcOrd="0" destOrd="0" presId="urn:microsoft.com/office/officeart/2018/2/layout/IconVerticalSolidList"/>
    <dgm:cxn modelId="{A3FF67E2-0F1F-46B8-B5A1-6144201095D5}" type="presParOf" srcId="{0F721CE0-1484-4330-AA90-9524E06DAAAA}" destId="{AE60D195-44FA-4A5C-8286-E584950E02AB}" srcOrd="1" destOrd="0" presId="urn:microsoft.com/office/officeart/2018/2/layout/IconVerticalSolidList"/>
    <dgm:cxn modelId="{BBE09385-3E4E-4453-8AFC-8B0812F02B0D}" type="presParOf" srcId="{0F721CE0-1484-4330-AA90-9524E06DAAAA}" destId="{D314B35F-6363-4273-A571-314CB4A537F4}" srcOrd="2" destOrd="0" presId="urn:microsoft.com/office/officeart/2018/2/layout/IconVerticalSolidList"/>
    <dgm:cxn modelId="{20D11D01-1BA8-40E9-861E-CD713F9331EF}" type="presParOf" srcId="{0F721CE0-1484-4330-AA90-9524E06DAAAA}" destId="{8E8BDFB3-61F2-4E05-BC71-558ACE8648D3}" srcOrd="3" destOrd="0" presId="urn:microsoft.com/office/officeart/2018/2/layout/IconVerticalSolidList"/>
    <dgm:cxn modelId="{0A880283-586F-4402-933F-97E7013F0AD1}" type="presParOf" srcId="{7C0CB8F5-5C87-4BF5-9270-2BECFD416C24}" destId="{02099026-F549-4C58-9E8F-80FB305DBCB9}" srcOrd="5" destOrd="0" presId="urn:microsoft.com/office/officeart/2018/2/layout/IconVerticalSolidList"/>
    <dgm:cxn modelId="{79B7BCD5-C848-43EF-9A88-ED745BC29210}" type="presParOf" srcId="{7C0CB8F5-5C87-4BF5-9270-2BECFD416C24}" destId="{35941588-9A63-4A51-8122-1B0540D55E4E}" srcOrd="6" destOrd="0" presId="urn:microsoft.com/office/officeart/2018/2/layout/IconVerticalSolidList"/>
    <dgm:cxn modelId="{AB1B9A14-702C-40A6-BEB2-30DAFF84DF05}" type="presParOf" srcId="{35941588-9A63-4A51-8122-1B0540D55E4E}" destId="{5B337B7A-7C87-47DA-AACD-9FEDC57B5D56}" srcOrd="0" destOrd="0" presId="urn:microsoft.com/office/officeart/2018/2/layout/IconVerticalSolidList"/>
    <dgm:cxn modelId="{FF2BEBDE-DFE3-4817-8D95-6F7EC529B3B5}" type="presParOf" srcId="{35941588-9A63-4A51-8122-1B0540D55E4E}" destId="{37E44F6F-A816-41AE-97A2-9AA54B813D0A}" srcOrd="1" destOrd="0" presId="urn:microsoft.com/office/officeart/2018/2/layout/IconVerticalSolidList"/>
    <dgm:cxn modelId="{0E9AA72A-7866-4F32-B58A-4B6D1EED6907}" type="presParOf" srcId="{35941588-9A63-4A51-8122-1B0540D55E4E}" destId="{ABFDF6FD-0189-480D-8C4B-CFB97D1ECB9B}" srcOrd="2" destOrd="0" presId="urn:microsoft.com/office/officeart/2018/2/layout/IconVerticalSolidList"/>
    <dgm:cxn modelId="{C4C4272A-789E-4039-9809-61E0DBE5808C}" type="presParOf" srcId="{35941588-9A63-4A51-8122-1B0540D55E4E}" destId="{D063751A-7D33-4AC9-A6EF-44AA8E591D9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7F5D3E-DC06-435D-B931-CC2F7CF291E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EB1AD5-84AF-4EA4-A579-F6404B4FF6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Flattened the ZIP into Decks / Walls / Pavements → Cracked / Non-Cracked</a:t>
          </a:r>
          <a:endParaRPr lang="en-US"/>
        </a:p>
      </dgm:t>
    </dgm:pt>
    <dgm:pt modelId="{6E8B6893-9D6F-40E3-B41A-D6F94D60F5DC}" type="parTrans" cxnId="{500115FA-B0B5-4973-8190-5C1C6AA1D20E}">
      <dgm:prSet/>
      <dgm:spPr/>
      <dgm:t>
        <a:bodyPr/>
        <a:lstStyle/>
        <a:p>
          <a:endParaRPr lang="en-US"/>
        </a:p>
      </dgm:t>
    </dgm:pt>
    <dgm:pt modelId="{DA130157-3042-4E59-AB39-640112F63041}" type="sibTrans" cxnId="{500115FA-B0B5-4973-8190-5C1C6AA1D20E}">
      <dgm:prSet/>
      <dgm:spPr/>
      <dgm:t>
        <a:bodyPr/>
        <a:lstStyle/>
        <a:p>
          <a:endParaRPr lang="en-US"/>
        </a:p>
      </dgm:t>
    </dgm:pt>
    <dgm:pt modelId="{402557AE-C3D4-4B37-B1EE-74C488BAC21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Removed duplicates &amp; verified file integrity</a:t>
          </a:r>
          <a:endParaRPr lang="en-US"/>
        </a:p>
      </dgm:t>
    </dgm:pt>
    <dgm:pt modelId="{2D2F0C4A-6CB6-4F41-AA54-7FC67877F462}" type="parTrans" cxnId="{0CE49149-26D9-4682-A06A-B9BFED1404C5}">
      <dgm:prSet/>
      <dgm:spPr/>
      <dgm:t>
        <a:bodyPr/>
        <a:lstStyle/>
        <a:p>
          <a:endParaRPr lang="en-US"/>
        </a:p>
      </dgm:t>
    </dgm:pt>
    <dgm:pt modelId="{5740994B-2E94-4E38-8AEF-8DD3997EEABB}" type="sibTrans" cxnId="{0CE49149-26D9-4682-A06A-B9BFED1404C5}">
      <dgm:prSet/>
      <dgm:spPr/>
      <dgm:t>
        <a:bodyPr/>
        <a:lstStyle/>
        <a:p>
          <a:endParaRPr lang="en-US"/>
        </a:p>
      </dgm:t>
    </dgm:pt>
    <dgm:pt modelId="{C3234D7C-817F-4768-876D-D9C3E7D2CD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Created stratified splits (70% train, 15% val, 15% test) to preserve class balance</a:t>
          </a:r>
          <a:endParaRPr lang="en-US"/>
        </a:p>
      </dgm:t>
    </dgm:pt>
    <dgm:pt modelId="{FC48C235-04F0-49C9-8F9D-B805D77B7DF3}" type="parTrans" cxnId="{17FB4377-E12F-465F-9D10-7E23F3E1984F}">
      <dgm:prSet/>
      <dgm:spPr/>
      <dgm:t>
        <a:bodyPr/>
        <a:lstStyle/>
        <a:p>
          <a:endParaRPr lang="en-US"/>
        </a:p>
      </dgm:t>
    </dgm:pt>
    <dgm:pt modelId="{943CAA52-25C7-4CB6-BDEB-4FEBAF71029D}" type="sibTrans" cxnId="{17FB4377-E12F-465F-9D10-7E23F3E1984F}">
      <dgm:prSet/>
      <dgm:spPr/>
      <dgm:t>
        <a:bodyPr/>
        <a:lstStyle/>
        <a:p>
          <a:endParaRPr lang="en-US"/>
        </a:p>
      </dgm:t>
    </dgm:pt>
    <dgm:pt modelId="{5E8415C9-F6EA-4CB7-8AE4-892719E708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Supported multiple extensions (.png, .jpg, .tif)</a:t>
          </a:r>
          <a:endParaRPr lang="en-US"/>
        </a:p>
      </dgm:t>
    </dgm:pt>
    <dgm:pt modelId="{00F7204D-01ED-458A-AD63-806E1ACA85D1}" type="parTrans" cxnId="{C0933720-8F18-4888-A748-D46CA04F4EEB}">
      <dgm:prSet/>
      <dgm:spPr/>
      <dgm:t>
        <a:bodyPr/>
        <a:lstStyle/>
        <a:p>
          <a:endParaRPr lang="en-US"/>
        </a:p>
      </dgm:t>
    </dgm:pt>
    <dgm:pt modelId="{72CD0FEB-CC6E-4CC9-8406-EA46A05596C4}" type="sibTrans" cxnId="{C0933720-8F18-4888-A748-D46CA04F4EEB}">
      <dgm:prSet/>
      <dgm:spPr/>
      <dgm:t>
        <a:bodyPr/>
        <a:lstStyle/>
        <a:p>
          <a:endParaRPr lang="en-US"/>
        </a:p>
      </dgm:t>
    </dgm:pt>
    <dgm:pt modelId="{D2AEEA53-B760-48AB-A715-2B3BEFDA3C04}" type="pres">
      <dgm:prSet presAssocID="{267F5D3E-DC06-435D-B931-CC2F7CF291E8}" presName="root" presStyleCnt="0">
        <dgm:presLayoutVars>
          <dgm:dir/>
          <dgm:resizeHandles val="exact"/>
        </dgm:presLayoutVars>
      </dgm:prSet>
      <dgm:spPr/>
    </dgm:pt>
    <dgm:pt modelId="{4FE8A04D-29B0-4FC8-B896-5D18A7D03EEF}" type="pres">
      <dgm:prSet presAssocID="{6CEB1AD5-84AF-4EA4-A579-F6404B4FF67A}" presName="compNode" presStyleCnt="0"/>
      <dgm:spPr/>
    </dgm:pt>
    <dgm:pt modelId="{82325CC1-3C51-4B46-B3E6-AD5DAA503904}" type="pres">
      <dgm:prSet presAssocID="{6CEB1AD5-84AF-4EA4-A579-F6404B4FF67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dozer"/>
        </a:ext>
      </dgm:extLst>
    </dgm:pt>
    <dgm:pt modelId="{9F2F1743-075E-401A-B818-F86F0815F538}" type="pres">
      <dgm:prSet presAssocID="{6CEB1AD5-84AF-4EA4-A579-F6404B4FF67A}" presName="spaceRect" presStyleCnt="0"/>
      <dgm:spPr/>
    </dgm:pt>
    <dgm:pt modelId="{15907DE2-A4A7-4360-AD9F-63C55581427C}" type="pres">
      <dgm:prSet presAssocID="{6CEB1AD5-84AF-4EA4-A579-F6404B4FF67A}" presName="textRect" presStyleLbl="revTx" presStyleIdx="0" presStyleCnt="4">
        <dgm:presLayoutVars>
          <dgm:chMax val="1"/>
          <dgm:chPref val="1"/>
        </dgm:presLayoutVars>
      </dgm:prSet>
      <dgm:spPr/>
    </dgm:pt>
    <dgm:pt modelId="{DC4550BF-0FFE-4597-8CEE-36CD0A47AC49}" type="pres">
      <dgm:prSet presAssocID="{DA130157-3042-4E59-AB39-640112F63041}" presName="sibTrans" presStyleCnt="0"/>
      <dgm:spPr/>
    </dgm:pt>
    <dgm:pt modelId="{30C6E3B5-FE78-42DA-AF0A-47673AA20417}" type="pres">
      <dgm:prSet presAssocID="{402557AE-C3D4-4B37-B1EE-74C488BAC218}" presName="compNode" presStyleCnt="0"/>
      <dgm:spPr/>
    </dgm:pt>
    <dgm:pt modelId="{5B2AB676-462A-4258-AE94-8F31E1191C77}" type="pres">
      <dgm:prSet presAssocID="{402557AE-C3D4-4B37-B1EE-74C488BAC2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7AB226BF-0CAB-43F8-8D6E-CB4CBEA37C1C}" type="pres">
      <dgm:prSet presAssocID="{402557AE-C3D4-4B37-B1EE-74C488BAC218}" presName="spaceRect" presStyleCnt="0"/>
      <dgm:spPr/>
    </dgm:pt>
    <dgm:pt modelId="{70261393-FE55-4353-94EC-6E5754046993}" type="pres">
      <dgm:prSet presAssocID="{402557AE-C3D4-4B37-B1EE-74C488BAC218}" presName="textRect" presStyleLbl="revTx" presStyleIdx="1" presStyleCnt="4">
        <dgm:presLayoutVars>
          <dgm:chMax val="1"/>
          <dgm:chPref val="1"/>
        </dgm:presLayoutVars>
      </dgm:prSet>
      <dgm:spPr/>
    </dgm:pt>
    <dgm:pt modelId="{33587063-8CE6-4E89-83F6-D2D61F4A1A9C}" type="pres">
      <dgm:prSet presAssocID="{5740994B-2E94-4E38-8AEF-8DD3997EEABB}" presName="sibTrans" presStyleCnt="0"/>
      <dgm:spPr/>
    </dgm:pt>
    <dgm:pt modelId="{C7388DEF-85A0-4AA2-AD06-45ED1082700A}" type="pres">
      <dgm:prSet presAssocID="{C3234D7C-817F-4768-876D-D9C3E7D2CDBA}" presName="compNode" presStyleCnt="0"/>
      <dgm:spPr/>
    </dgm:pt>
    <dgm:pt modelId="{42B0A435-1A72-44F2-8A93-CFD9DA72B7C6}" type="pres">
      <dgm:prSet presAssocID="{C3234D7C-817F-4768-876D-D9C3E7D2CD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kateboard"/>
        </a:ext>
      </dgm:extLst>
    </dgm:pt>
    <dgm:pt modelId="{49382617-4A26-48F2-A0F3-7F1EC855501F}" type="pres">
      <dgm:prSet presAssocID="{C3234D7C-817F-4768-876D-D9C3E7D2CDBA}" presName="spaceRect" presStyleCnt="0"/>
      <dgm:spPr/>
    </dgm:pt>
    <dgm:pt modelId="{E32B4493-5BAF-4C4F-9528-E666DC413A5E}" type="pres">
      <dgm:prSet presAssocID="{C3234D7C-817F-4768-876D-D9C3E7D2CDBA}" presName="textRect" presStyleLbl="revTx" presStyleIdx="2" presStyleCnt="4">
        <dgm:presLayoutVars>
          <dgm:chMax val="1"/>
          <dgm:chPref val="1"/>
        </dgm:presLayoutVars>
      </dgm:prSet>
      <dgm:spPr/>
    </dgm:pt>
    <dgm:pt modelId="{FE490AD9-7391-49C5-99FC-B78A99A14BA3}" type="pres">
      <dgm:prSet presAssocID="{943CAA52-25C7-4CB6-BDEB-4FEBAF71029D}" presName="sibTrans" presStyleCnt="0"/>
      <dgm:spPr/>
    </dgm:pt>
    <dgm:pt modelId="{1D86B936-E260-4103-ABF6-52AB950B173F}" type="pres">
      <dgm:prSet presAssocID="{5E8415C9-F6EA-4CB7-8AE4-892719E7084F}" presName="compNode" presStyleCnt="0"/>
      <dgm:spPr/>
    </dgm:pt>
    <dgm:pt modelId="{9FB8192E-0639-4ADA-83C7-BEB84DA63004}" type="pres">
      <dgm:prSet presAssocID="{5E8415C9-F6EA-4CB7-8AE4-892719E7084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50D312A-5BA7-4C0A-B917-106F7CFF864B}" type="pres">
      <dgm:prSet presAssocID="{5E8415C9-F6EA-4CB7-8AE4-892719E7084F}" presName="spaceRect" presStyleCnt="0"/>
      <dgm:spPr/>
    </dgm:pt>
    <dgm:pt modelId="{906620EE-B6A9-4176-805D-F6AC837A3098}" type="pres">
      <dgm:prSet presAssocID="{5E8415C9-F6EA-4CB7-8AE4-892719E7084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9D1802-D3C0-46D6-9A83-FF200AA350E6}" type="presOf" srcId="{6CEB1AD5-84AF-4EA4-A579-F6404B4FF67A}" destId="{15907DE2-A4A7-4360-AD9F-63C55581427C}" srcOrd="0" destOrd="0" presId="urn:microsoft.com/office/officeart/2018/2/layout/IconLabelList"/>
    <dgm:cxn modelId="{C0933720-8F18-4888-A748-D46CA04F4EEB}" srcId="{267F5D3E-DC06-435D-B931-CC2F7CF291E8}" destId="{5E8415C9-F6EA-4CB7-8AE4-892719E7084F}" srcOrd="3" destOrd="0" parTransId="{00F7204D-01ED-458A-AD63-806E1ACA85D1}" sibTransId="{72CD0FEB-CC6E-4CC9-8406-EA46A05596C4}"/>
    <dgm:cxn modelId="{602A2446-5FFC-444B-9C7C-2E3D9C4891C7}" type="presOf" srcId="{C3234D7C-817F-4768-876D-D9C3E7D2CDBA}" destId="{E32B4493-5BAF-4C4F-9528-E666DC413A5E}" srcOrd="0" destOrd="0" presId="urn:microsoft.com/office/officeart/2018/2/layout/IconLabelList"/>
    <dgm:cxn modelId="{0CE49149-26D9-4682-A06A-B9BFED1404C5}" srcId="{267F5D3E-DC06-435D-B931-CC2F7CF291E8}" destId="{402557AE-C3D4-4B37-B1EE-74C488BAC218}" srcOrd="1" destOrd="0" parTransId="{2D2F0C4A-6CB6-4F41-AA54-7FC67877F462}" sibTransId="{5740994B-2E94-4E38-8AEF-8DD3997EEABB}"/>
    <dgm:cxn modelId="{17FB4377-E12F-465F-9D10-7E23F3E1984F}" srcId="{267F5D3E-DC06-435D-B931-CC2F7CF291E8}" destId="{C3234D7C-817F-4768-876D-D9C3E7D2CDBA}" srcOrd="2" destOrd="0" parTransId="{FC48C235-04F0-49C9-8F9D-B805D77B7DF3}" sibTransId="{943CAA52-25C7-4CB6-BDEB-4FEBAF71029D}"/>
    <dgm:cxn modelId="{B978558A-372C-4D32-BD86-47AEE489E106}" type="presOf" srcId="{402557AE-C3D4-4B37-B1EE-74C488BAC218}" destId="{70261393-FE55-4353-94EC-6E5754046993}" srcOrd="0" destOrd="0" presId="urn:microsoft.com/office/officeart/2018/2/layout/IconLabelList"/>
    <dgm:cxn modelId="{EDDDF7EC-4D32-4B33-BC84-6E5192B8B2F2}" type="presOf" srcId="{5E8415C9-F6EA-4CB7-8AE4-892719E7084F}" destId="{906620EE-B6A9-4176-805D-F6AC837A3098}" srcOrd="0" destOrd="0" presId="urn:microsoft.com/office/officeart/2018/2/layout/IconLabelList"/>
    <dgm:cxn modelId="{C255F0F8-9586-465A-843F-2BADC7A1DF39}" type="presOf" srcId="{267F5D3E-DC06-435D-B931-CC2F7CF291E8}" destId="{D2AEEA53-B760-48AB-A715-2B3BEFDA3C04}" srcOrd="0" destOrd="0" presId="urn:microsoft.com/office/officeart/2018/2/layout/IconLabelList"/>
    <dgm:cxn modelId="{500115FA-B0B5-4973-8190-5C1C6AA1D20E}" srcId="{267F5D3E-DC06-435D-B931-CC2F7CF291E8}" destId="{6CEB1AD5-84AF-4EA4-A579-F6404B4FF67A}" srcOrd="0" destOrd="0" parTransId="{6E8B6893-9D6F-40E3-B41A-D6F94D60F5DC}" sibTransId="{DA130157-3042-4E59-AB39-640112F63041}"/>
    <dgm:cxn modelId="{E01BB907-350F-4B00-A27B-0250D08FE5D8}" type="presParOf" srcId="{D2AEEA53-B760-48AB-A715-2B3BEFDA3C04}" destId="{4FE8A04D-29B0-4FC8-B896-5D18A7D03EEF}" srcOrd="0" destOrd="0" presId="urn:microsoft.com/office/officeart/2018/2/layout/IconLabelList"/>
    <dgm:cxn modelId="{DFA7F13B-C57D-4692-A2D4-7D6C35CC11F0}" type="presParOf" srcId="{4FE8A04D-29B0-4FC8-B896-5D18A7D03EEF}" destId="{82325CC1-3C51-4B46-B3E6-AD5DAA503904}" srcOrd="0" destOrd="0" presId="urn:microsoft.com/office/officeart/2018/2/layout/IconLabelList"/>
    <dgm:cxn modelId="{F0FC2E2E-9C6A-45AD-8797-99CB68E5F6CD}" type="presParOf" srcId="{4FE8A04D-29B0-4FC8-B896-5D18A7D03EEF}" destId="{9F2F1743-075E-401A-B818-F86F0815F538}" srcOrd="1" destOrd="0" presId="urn:microsoft.com/office/officeart/2018/2/layout/IconLabelList"/>
    <dgm:cxn modelId="{E99E97FB-E031-4CED-BA37-FD46B8256C66}" type="presParOf" srcId="{4FE8A04D-29B0-4FC8-B896-5D18A7D03EEF}" destId="{15907DE2-A4A7-4360-AD9F-63C55581427C}" srcOrd="2" destOrd="0" presId="urn:microsoft.com/office/officeart/2018/2/layout/IconLabelList"/>
    <dgm:cxn modelId="{370E7DB5-319F-493D-BB21-1492CA757B7E}" type="presParOf" srcId="{D2AEEA53-B760-48AB-A715-2B3BEFDA3C04}" destId="{DC4550BF-0FFE-4597-8CEE-36CD0A47AC49}" srcOrd="1" destOrd="0" presId="urn:microsoft.com/office/officeart/2018/2/layout/IconLabelList"/>
    <dgm:cxn modelId="{0AF9E5D5-41F3-44BF-B469-03BECB0BD2B2}" type="presParOf" srcId="{D2AEEA53-B760-48AB-A715-2B3BEFDA3C04}" destId="{30C6E3B5-FE78-42DA-AF0A-47673AA20417}" srcOrd="2" destOrd="0" presId="urn:microsoft.com/office/officeart/2018/2/layout/IconLabelList"/>
    <dgm:cxn modelId="{228F51A6-C8FC-4960-838E-DF12F61367F9}" type="presParOf" srcId="{30C6E3B5-FE78-42DA-AF0A-47673AA20417}" destId="{5B2AB676-462A-4258-AE94-8F31E1191C77}" srcOrd="0" destOrd="0" presId="urn:microsoft.com/office/officeart/2018/2/layout/IconLabelList"/>
    <dgm:cxn modelId="{DB764C90-F526-4EB9-8A5A-B6691EAF9E7F}" type="presParOf" srcId="{30C6E3B5-FE78-42DA-AF0A-47673AA20417}" destId="{7AB226BF-0CAB-43F8-8D6E-CB4CBEA37C1C}" srcOrd="1" destOrd="0" presId="urn:microsoft.com/office/officeart/2018/2/layout/IconLabelList"/>
    <dgm:cxn modelId="{102AB955-8916-4A64-99C8-DB3A2FAA6921}" type="presParOf" srcId="{30C6E3B5-FE78-42DA-AF0A-47673AA20417}" destId="{70261393-FE55-4353-94EC-6E5754046993}" srcOrd="2" destOrd="0" presId="urn:microsoft.com/office/officeart/2018/2/layout/IconLabelList"/>
    <dgm:cxn modelId="{01B18FAC-BBE9-45C1-A118-C8E11CF2EA1D}" type="presParOf" srcId="{D2AEEA53-B760-48AB-A715-2B3BEFDA3C04}" destId="{33587063-8CE6-4E89-83F6-D2D61F4A1A9C}" srcOrd="3" destOrd="0" presId="urn:microsoft.com/office/officeart/2018/2/layout/IconLabelList"/>
    <dgm:cxn modelId="{2CE35CE6-75A6-4DCC-AE61-7CB5AF7D8CD0}" type="presParOf" srcId="{D2AEEA53-B760-48AB-A715-2B3BEFDA3C04}" destId="{C7388DEF-85A0-4AA2-AD06-45ED1082700A}" srcOrd="4" destOrd="0" presId="urn:microsoft.com/office/officeart/2018/2/layout/IconLabelList"/>
    <dgm:cxn modelId="{98BFA076-8B90-4155-BF7A-E415E35BA4CE}" type="presParOf" srcId="{C7388DEF-85A0-4AA2-AD06-45ED1082700A}" destId="{42B0A435-1A72-44F2-8A93-CFD9DA72B7C6}" srcOrd="0" destOrd="0" presId="urn:microsoft.com/office/officeart/2018/2/layout/IconLabelList"/>
    <dgm:cxn modelId="{B98F3B07-B6CD-44B3-82F9-55EC640F940C}" type="presParOf" srcId="{C7388DEF-85A0-4AA2-AD06-45ED1082700A}" destId="{49382617-4A26-48F2-A0F3-7F1EC855501F}" srcOrd="1" destOrd="0" presId="urn:microsoft.com/office/officeart/2018/2/layout/IconLabelList"/>
    <dgm:cxn modelId="{93A84E5E-E9DA-435E-8A7D-6842DBDACD7F}" type="presParOf" srcId="{C7388DEF-85A0-4AA2-AD06-45ED1082700A}" destId="{E32B4493-5BAF-4C4F-9528-E666DC413A5E}" srcOrd="2" destOrd="0" presId="urn:microsoft.com/office/officeart/2018/2/layout/IconLabelList"/>
    <dgm:cxn modelId="{3AFBF47C-055C-401E-83DF-3FAD0BB493CA}" type="presParOf" srcId="{D2AEEA53-B760-48AB-A715-2B3BEFDA3C04}" destId="{FE490AD9-7391-49C5-99FC-B78A99A14BA3}" srcOrd="5" destOrd="0" presId="urn:microsoft.com/office/officeart/2018/2/layout/IconLabelList"/>
    <dgm:cxn modelId="{C11A36F5-9784-45D3-9C8A-B399DC86CC56}" type="presParOf" srcId="{D2AEEA53-B760-48AB-A715-2B3BEFDA3C04}" destId="{1D86B936-E260-4103-ABF6-52AB950B173F}" srcOrd="6" destOrd="0" presId="urn:microsoft.com/office/officeart/2018/2/layout/IconLabelList"/>
    <dgm:cxn modelId="{51912D7D-98EB-4175-AF7A-11EE09DED771}" type="presParOf" srcId="{1D86B936-E260-4103-ABF6-52AB950B173F}" destId="{9FB8192E-0639-4ADA-83C7-BEB84DA63004}" srcOrd="0" destOrd="0" presId="urn:microsoft.com/office/officeart/2018/2/layout/IconLabelList"/>
    <dgm:cxn modelId="{D4A714E0-A1C2-4F87-9B93-D5ED9A329C37}" type="presParOf" srcId="{1D86B936-E260-4103-ABF6-52AB950B173F}" destId="{950D312A-5BA7-4C0A-B917-106F7CFF864B}" srcOrd="1" destOrd="0" presId="urn:microsoft.com/office/officeart/2018/2/layout/IconLabelList"/>
    <dgm:cxn modelId="{66F05B08-79BF-4082-9ABC-817110D89698}" type="presParOf" srcId="{1D86B936-E260-4103-ABF6-52AB950B173F}" destId="{906620EE-B6A9-4176-805D-F6AC837A309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3CAB97-47A0-4BED-8A41-8370EA692DC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685AFB7-5FFE-436E-ADA6-3149B37CD3D4}">
      <dgm:prSet/>
      <dgm:spPr/>
      <dgm:t>
        <a:bodyPr/>
        <a:lstStyle/>
        <a:p>
          <a:r>
            <a:rPr lang="en-US" b="1" i="0" baseline="0"/>
            <a:t>Class Distribution:</a:t>
          </a:r>
          <a:r>
            <a:rPr lang="en-US" b="0" i="0" baseline="0"/>
            <a:t> 52% cracked vs. 48% non-cracked</a:t>
          </a:r>
          <a:endParaRPr lang="en-US"/>
        </a:p>
      </dgm:t>
    </dgm:pt>
    <dgm:pt modelId="{BD272519-4CA3-47A6-AB09-14117C0C52EE}" type="parTrans" cxnId="{47ED66C4-B051-4B36-B914-E587A518FC16}">
      <dgm:prSet/>
      <dgm:spPr/>
      <dgm:t>
        <a:bodyPr/>
        <a:lstStyle/>
        <a:p>
          <a:endParaRPr lang="en-US"/>
        </a:p>
      </dgm:t>
    </dgm:pt>
    <dgm:pt modelId="{356AA21F-8844-45BE-AB8D-84A0E7C7BB3D}" type="sibTrans" cxnId="{47ED66C4-B051-4B36-B914-E587A518FC16}">
      <dgm:prSet/>
      <dgm:spPr/>
      <dgm:t>
        <a:bodyPr/>
        <a:lstStyle/>
        <a:p>
          <a:endParaRPr lang="en-US"/>
        </a:p>
      </dgm:t>
    </dgm:pt>
    <dgm:pt modelId="{3AFA9FB1-2D75-48EC-BB27-7931722E1ACC}">
      <dgm:prSet/>
      <dgm:spPr/>
      <dgm:t>
        <a:bodyPr/>
        <a:lstStyle/>
        <a:p>
          <a:r>
            <a:rPr lang="en-US" b="1" i="0" baseline="0"/>
            <a:t>Sample Mosaics:</a:t>
          </a:r>
          <a:r>
            <a:rPr lang="en-US" b="0" i="0" baseline="0"/>
            <a:t> 3×3 grids reveal hairline to wide cracks</a:t>
          </a:r>
          <a:endParaRPr lang="en-US"/>
        </a:p>
      </dgm:t>
    </dgm:pt>
    <dgm:pt modelId="{7FC6E94C-E850-4F1B-BD32-D892A377B6FE}" type="parTrans" cxnId="{EFA3BF73-8945-4108-A457-7BB6720F902F}">
      <dgm:prSet/>
      <dgm:spPr/>
      <dgm:t>
        <a:bodyPr/>
        <a:lstStyle/>
        <a:p>
          <a:endParaRPr lang="en-US"/>
        </a:p>
      </dgm:t>
    </dgm:pt>
    <dgm:pt modelId="{344AC055-ED90-42C4-83F9-3F1FA9602163}" type="sibTrans" cxnId="{EFA3BF73-8945-4108-A457-7BB6720F902F}">
      <dgm:prSet/>
      <dgm:spPr/>
      <dgm:t>
        <a:bodyPr/>
        <a:lstStyle/>
        <a:p>
          <a:endParaRPr lang="en-US"/>
        </a:p>
      </dgm:t>
    </dgm:pt>
    <dgm:pt modelId="{789CB047-B46E-47E9-8BBA-7D7AEEA905E2}">
      <dgm:prSet/>
      <dgm:spPr/>
      <dgm:t>
        <a:bodyPr/>
        <a:lstStyle/>
        <a:p>
          <a:r>
            <a:rPr lang="en-US" b="1" i="0" baseline="0"/>
            <a:t>Pixel Histograms:</a:t>
          </a:r>
          <a:r>
            <a:rPr lang="en-US" b="0" i="0" baseline="0"/>
            <a:t> Similar brightness; cracked areas slightly darker</a:t>
          </a:r>
          <a:endParaRPr lang="en-US"/>
        </a:p>
      </dgm:t>
    </dgm:pt>
    <dgm:pt modelId="{C7389152-7D82-4811-854A-5E01B0EF871C}" type="parTrans" cxnId="{533A2D1D-B802-4196-9748-540C0B628D1C}">
      <dgm:prSet/>
      <dgm:spPr/>
      <dgm:t>
        <a:bodyPr/>
        <a:lstStyle/>
        <a:p>
          <a:endParaRPr lang="en-US"/>
        </a:p>
      </dgm:t>
    </dgm:pt>
    <dgm:pt modelId="{6690F7DD-8D0A-4C3B-B996-65930E2B319C}" type="sibTrans" cxnId="{533A2D1D-B802-4196-9748-540C0B628D1C}">
      <dgm:prSet/>
      <dgm:spPr/>
      <dgm:t>
        <a:bodyPr/>
        <a:lstStyle/>
        <a:p>
          <a:endParaRPr lang="en-US"/>
        </a:p>
      </dgm:t>
    </dgm:pt>
    <dgm:pt modelId="{6C3E2C68-B799-483F-A184-37DFC122812D}">
      <dgm:prSet/>
      <dgm:spPr/>
      <dgm:t>
        <a:bodyPr/>
        <a:lstStyle/>
        <a:p>
          <a:r>
            <a:rPr lang="en-US" b="1" i="0" baseline="0"/>
            <a:t>RGB Boxplots:</a:t>
          </a:r>
          <a:r>
            <a:rPr lang="en-US" b="0" i="0" baseline="0"/>
            <a:t> Blue channel variance higher in cracked images, suggesting color cues</a:t>
          </a:r>
          <a:endParaRPr lang="en-US"/>
        </a:p>
      </dgm:t>
    </dgm:pt>
    <dgm:pt modelId="{F1957687-50CC-4EE1-9EF4-362F088C7F04}" type="parTrans" cxnId="{E989793A-1B2E-4A56-82EE-AB1CE04A7A74}">
      <dgm:prSet/>
      <dgm:spPr/>
      <dgm:t>
        <a:bodyPr/>
        <a:lstStyle/>
        <a:p>
          <a:endParaRPr lang="en-US"/>
        </a:p>
      </dgm:t>
    </dgm:pt>
    <dgm:pt modelId="{94A3349F-730E-46F0-B38B-159D6B215986}" type="sibTrans" cxnId="{E989793A-1B2E-4A56-82EE-AB1CE04A7A74}">
      <dgm:prSet/>
      <dgm:spPr/>
      <dgm:t>
        <a:bodyPr/>
        <a:lstStyle/>
        <a:p>
          <a:endParaRPr lang="en-US"/>
        </a:p>
      </dgm:t>
    </dgm:pt>
    <dgm:pt modelId="{266D2884-BAC2-4596-A8F9-D0B6263E6600}" type="pres">
      <dgm:prSet presAssocID="{0E3CAB97-47A0-4BED-8A41-8370EA692DCA}" presName="matrix" presStyleCnt="0">
        <dgm:presLayoutVars>
          <dgm:chMax val="1"/>
          <dgm:dir/>
          <dgm:resizeHandles val="exact"/>
        </dgm:presLayoutVars>
      </dgm:prSet>
      <dgm:spPr/>
    </dgm:pt>
    <dgm:pt modelId="{C49811F1-1D8C-4AE8-9D0F-7287BC3B16C6}" type="pres">
      <dgm:prSet presAssocID="{0E3CAB97-47A0-4BED-8A41-8370EA692DCA}" presName="diamond" presStyleLbl="bgShp" presStyleIdx="0" presStyleCnt="1"/>
      <dgm:spPr/>
    </dgm:pt>
    <dgm:pt modelId="{E75260B3-4EF8-49C8-8731-06DD387A57A5}" type="pres">
      <dgm:prSet presAssocID="{0E3CAB97-47A0-4BED-8A41-8370EA692DC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46767C3-412E-4DC8-B0E2-0E1D67D01B0A}" type="pres">
      <dgm:prSet presAssocID="{0E3CAB97-47A0-4BED-8A41-8370EA692DC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25D52CA-A7A0-43E0-847E-C1B61DA73274}" type="pres">
      <dgm:prSet presAssocID="{0E3CAB97-47A0-4BED-8A41-8370EA692DC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22061B8-F0F4-4784-AA30-790BAC8B62FA}" type="pres">
      <dgm:prSet presAssocID="{0E3CAB97-47A0-4BED-8A41-8370EA692DC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33A2D1D-B802-4196-9748-540C0B628D1C}" srcId="{0E3CAB97-47A0-4BED-8A41-8370EA692DCA}" destId="{789CB047-B46E-47E9-8BBA-7D7AEEA905E2}" srcOrd="2" destOrd="0" parTransId="{C7389152-7D82-4811-854A-5E01B0EF871C}" sibTransId="{6690F7DD-8D0A-4C3B-B996-65930E2B319C}"/>
    <dgm:cxn modelId="{E989793A-1B2E-4A56-82EE-AB1CE04A7A74}" srcId="{0E3CAB97-47A0-4BED-8A41-8370EA692DCA}" destId="{6C3E2C68-B799-483F-A184-37DFC122812D}" srcOrd="3" destOrd="0" parTransId="{F1957687-50CC-4EE1-9EF4-362F088C7F04}" sibTransId="{94A3349F-730E-46F0-B38B-159D6B215986}"/>
    <dgm:cxn modelId="{EFA3BF73-8945-4108-A457-7BB6720F902F}" srcId="{0E3CAB97-47A0-4BED-8A41-8370EA692DCA}" destId="{3AFA9FB1-2D75-48EC-BB27-7931722E1ACC}" srcOrd="1" destOrd="0" parTransId="{7FC6E94C-E850-4F1B-BD32-D892A377B6FE}" sibTransId="{344AC055-ED90-42C4-83F9-3F1FA9602163}"/>
    <dgm:cxn modelId="{E813FF8F-B2DE-4CDA-B4B6-BE3F4BCB6CCA}" type="presOf" srcId="{6C3E2C68-B799-483F-A184-37DFC122812D}" destId="{322061B8-F0F4-4784-AA30-790BAC8B62FA}" srcOrd="0" destOrd="0" presId="urn:microsoft.com/office/officeart/2005/8/layout/matrix3"/>
    <dgm:cxn modelId="{6ED7BD98-3B0A-4CD1-AB27-162D93D9AF6E}" type="presOf" srcId="{C685AFB7-5FFE-436E-ADA6-3149B37CD3D4}" destId="{E75260B3-4EF8-49C8-8731-06DD387A57A5}" srcOrd="0" destOrd="0" presId="urn:microsoft.com/office/officeart/2005/8/layout/matrix3"/>
    <dgm:cxn modelId="{EB162AA0-E524-420D-ABC4-258199DFD731}" type="presOf" srcId="{789CB047-B46E-47E9-8BBA-7D7AEEA905E2}" destId="{B25D52CA-A7A0-43E0-847E-C1B61DA73274}" srcOrd="0" destOrd="0" presId="urn:microsoft.com/office/officeart/2005/8/layout/matrix3"/>
    <dgm:cxn modelId="{47ED66C4-B051-4B36-B914-E587A518FC16}" srcId="{0E3CAB97-47A0-4BED-8A41-8370EA692DCA}" destId="{C685AFB7-5FFE-436E-ADA6-3149B37CD3D4}" srcOrd="0" destOrd="0" parTransId="{BD272519-4CA3-47A6-AB09-14117C0C52EE}" sibTransId="{356AA21F-8844-45BE-AB8D-84A0E7C7BB3D}"/>
    <dgm:cxn modelId="{256936ED-5344-495A-B267-83BA11A5112F}" type="presOf" srcId="{3AFA9FB1-2D75-48EC-BB27-7931722E1ACC}" destId="{046767C3-412E-4DC8-B0E2-0E1D67D01B0A}" srcOrd="0" destOrd="0" presId="urn:microsoft.com/office/officeart/2005/8/layout/matrix3"/>
    <dgm:cxn modelId="{08B4EAF4-077E-458F-8222-8812F56E9CE2}" type="presOf" srcId="{0E3CAB97-47A0-4BED-8A41-8370EA692DCA}" destId="{266D2884-BAC2-4596-A8F9-D0B6263E6600}" srcOrd="0" destOrd="0" presId="urn:microsoft.com/office/officeart/2005/8/layout/matrix3"/>
    <dgm:cxn modelId="{2310EF0B-BF09-4408-B106-A2B278B4E37F}" type="presParOf" srcId="{266D2884-BAC2-4596-A8F9-D0B6263E6600}" destId="{C49811F1-1D8C-4AE8-9D0F-7287BC3B16C6}" srcOrd="0" destOrd="0" presId="urn:microsoft.com/office/officeart/2005/8/layout/matrix3"/>
    <dgm:cxn modelId="{2ED10C1E-4F60-48CC-B419-1A8788C9BC02}" type="presParOf" srcId="{266D2884-BAC2-4596-A8F9-D0B6263E6600}" destId="{E75260B3-4EF8-49C8-8731-06DD387A57A5}" srcOrd="1" destOrd="0" presId="urn:microsoft.com/office/officeart/2005/8/layout/matrix3"/>
    <dgm:cxn modelId="{CBA21EF0-2182-4C48-B5B5-93DC416A0CA2}" type="presParOf" srcId="{266D2884-BAC2-4596-A8F9-D0B6263E6600}" destId="{046767C3-412E-4DC8-B0E2-0E1D67D01B0A}" srcOrd="2" destOrd="0" presId="urn:microsoft.com/office/officeart/2005/8/layout/matrix3"/>
    <dgm:cxn modelId="{F29991FD-4E7F-4B3C-A569-6DFB7B120B00}" type="presParOf" srcId="{266D2884-BAC2-4596-A8F9-D0B6263E6600}" destId="{B25D52CA-A7A0-43E0-847E-C1B61DA73274}" srcOrd="3" destOrd="0" presId="urn:microsoft.com/office/officeart/2005/8/layout/matrix3"/>
    <dgm:cxn modelId="{60D87736-9E4F-4155-A7F5-CF93C75C1FD5}" type="presParOf" srcId="{266D2884-BAC2-4596-A8F9-D0B6263E6600}" destId="{322061B8-F0F4-4784-AA30-790BAC8B62F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95E6BD-0AA1-4529-ADC4-C9D6BACDFD43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C2D51B-DD36-42A5-883A-DC3505425AD4}">
      <dgm:prSet/>
      <dgm:spPr/>
      <dgm:t>
        <a:bodyPr/>
        <a:lstStyle/>
        <a:p>
          <a:r>
            <a:rPr lang="en-US" b="1" i="0" baseline="0"/>
            <a:t>Backbone:</a:t>
          </a:r>
          <a:r>
            <a:rPr lang="en-US" b="0" i="0" baseline="0"/>
            <a:t> Pretrained ResNet50 (ImageNet, frozen)</a:t>
          </a:r>
          <a:endParaRPr lang="en-US"/>
        </a:p>
      </dgm:t>
    </dgm:pt>
    <dgm:pt modelId="{470BB686-2D5B-4515-B923-BA53AB613D90}" type="parTrans" cxnId="{C40CC7F8-B093-4E49-AD30-0905CE821FCD}">
      <dgm:prSet/>
      <dgm:spPr/>
      <dgm:t>
        <a:bodyPr/>
        <a:lstStyle/>
        <a:p>
          <a:endParaRPr lang="en-US"/>
        </a:p>
      </dgm:t>
    </dgm:pt>
    <dgm:pt modelId="{6376D632-26F9-462C-B2C0-A7B3E9C43CF4}" type="sibTrans" cxnId="{C40CC7F8-B093-4E49-AD30-0905CE821FCD}">
      <dgm:prSet/>
      <dgm:spPr/>
      <dgm:t>
        <a:bodyPr/>
        <a:lstStyle/>
        <a:p>
          <a:endParaRPr lang="en-US"/>
        </a:p>
      </dgm:t>
    </dgm:pt>
    <dgm:pt modelId="{BE2869A6-22F4-4633-8FB8-5A9D7170DF8A}">
      <dgm:prSet/>
      <dgm:spPr/>
      <dgm:t>
        <a:bodyPr/>
        <a:lstStyle/>
        <a:p>
          <a:r>
            <a:rPr lang="en-US" b="1" i="0" baseline="0"/>
            <a:t>Head:</a:t>
          </a:r>
          <a:endParaRPr lang="en-US"/>
        </a:p>
      </dgm:t>
    </dgm:pt>
    <dgm:pt modelId="{91272DB8-29B0-4C56-ABAA-DD325CFB5D89}" type="parTrans" cxnId="{886A6B49-8BC4-45BB-9D2B-6316A6561A12}">
      <dgm:prSet/>
      <dgm:spPr/>
      <dgm:t>
        <a:bodyPr/>
        <a:lstStyle/>
        <a:p>
          <a:endParaRPr lang="en-US"/>
        </a:p>
      </dgm:t>
    </dgm:pt>
    <dgm:pt modelId="{CECDD59C-FBFC-41AF-8847-BF7EE62AB74B}" type="sibTrans" cxnId="{886A6B49-8BC4-45BB-9D2B-6316A6561A12}">
      <dgm:prSet/>
      <dgm:spPr/>
      <dgm:t>
        <a:bodyPr/>
        <a:lstStyle/>
        <a:p>
          <a:endParaRPr lang="en-US"/>
        </a:p>
      </dgm:t>
    </dgm:pt>
    <dgm:pt modelId="{CE9982E0-142F-493F-91F1-13B86172CA5D}">
      <dgm:prSet/>
      <dgm:spPr/>
      <dgm:t>
        <a:bodyPr/>
        <a:lstStyle/>
        <a:p>
          <a:r>
            <a:rPr lang="en-US" b="0" i="0" baseline="0"/>
            <a:t>GlobalAveragePooling2D</a:t>
          </a:r>
          <a:endParaRPr lang="en-US"/>
        </a:p>
      </dgm:t>
    </dgm:pt>
    <dgm:pt modelId="{E8CEFD7D-73E2-406C-AF43-18D83FEA0BC8}" type="parTrans" cxnId="{C2881113-3606-4B22-83FC-AF863D12C5C7}">
      <dgm:prSet/>
      <dgm:spPr/>
      <dgm:t>
        <a:bodyPr/>
        <a:lstStyle/>
        <a:p>
          <a:endParaRPr lang="en-US"/>
        </a:p>
      </dgm:t>
    </dgm:pt>
    <dgm:pt modelId="{6E55028D-33E6-4C85-AEBA-101F56F7B780}" type="sibTrans" cxnId="{C2881113-3606-4B22-83FC-AF863D12C5C7}">
      <dgm:prSet/>
      <dgm:spPr/>
      <dgm:t>
        <a:bodyPr/>
        <a:lstStyle/>
        <a:p>
          <a:endParaRPr lang="en-US"/>
        </a:p>
      </dgm:t>
    </dgm:pt>
    <dgm:pt modelId="{D2B385A8-E988-4603-BD6A-765E8F7638C3}">
      <dgm:prSet/>
      <dgm:spPr/>
      <dgm:t>
        <a:bodyPr/>
        <a:lstStyle/>
        <a:p>
          <a:r>
            <a:rPr lang="en-US" b="0" i="0" baseline="0"/>
            <a:t>Dropout(0.3)</a:t>
          </a:r>
          <a:endParaRPr lang="en-US"/>
        </a:p>
      </dgm:t>
    </dgm:pt>
    <dgm:pt modelId="{D3CD20CD-4B27-47D9-9E09-47941E25BDE6}" type="parTrans" cxnId="{1E20F3D4-A245-4BA6-8FC1-E4E88DE93F9F}">
      <dgm:prSet/>
      <dgm:spPr/>
      <dgm:t>
        <a:bodyPr/>
        <a:lstStyle/>
        <a:p>
          <a:endParaRPr lang="en-US"/>
        </a:p>
      </dgm:t>
    </dgm:pt>
    <dgm:pt modelId="{4220E708-9E1F-4D6C-AB68-A03C8CA2FCA7}" type="sibTrans" cxnId="{1E20F3D4-A245-4BA6-8FC1-E4E88DE93F9F}">
      <dgm:prSet/>
      <dgm:spPr/>
      <dgm:t>
        <a:bodyPr/>
        <a:lstStyle/>
        <a:p>
          <a:endParaRPr lang="en-US"/>
        </a:p>
      </dgm:t>
    </dgm:pt>
    <dgm:pt modelId="{394BDE68-7C60-4398-A2B3-EE48E343732C}">
      <dgm:prSet/>
      <dgm:spPr/>
      <dgm:t>
        <a:bodyPr/>
        <a:lstStyle/>
        <a:p>
          <a:r>
            <a:rPr lang="en-US" b="0" i="0" baseline="0"/>
            <a:t>Dense(2) + Softmax</a:t>
          </a:r>
          <a:endParaRPr lang="en-US"/>
        </a:p>
      </dgm:t>
    </dgm:pt>
    <dgm:pt modelId="{45418F38-893C-4DC2-A8D0-ACE6D4C18B64}" type="parTrans" cxnId="{1BBB6D39-659B-48F1-A726-820503FDDA49}">
      <dgm:prSet/>
      <dgm:spPr/>
      <dgm:t>
        <a:bodyPr/>
        <a:lstStyle/>
        <a:p>
          <a:endParaRPr lang="en-US"/>
        </a:p>
      </dgm:t>
    </dgm:pt>
    <dgm:pt modelId="{5B4E9D03-DAB9-4EF2-9E81-F21AA1983246}" type="sibTrans" cxnId="{1BBB6D39-659B-48F1-A726-820503FDDA49}">
      <dgm:prSet/>
      <dgm:spPr/>
      <dgm:t>
        <a:bodyPr/>
        <a:lstStyle/>
        <a:p>
          <a:endParaRPr lang="en-US"/>
        </a:p>
      </dgm:t>
    </dgm:pt>
    <dgm:pt modelId="{70B60F7A-AE44-4E19-9FD1-0693548C2394}">
      <dgm:prSet/>
      <dgm:spPr/>
      <dgm:t>
        <a:bodyPr/>
        <a:lstStyle/>
        <a:p>
          <a:r>
            <a:rPr lang="en-US" b="1" i="0" baseline="0"/>
            <a:t>Rationale:</a:t>
          </a:r>
          <a:r>
            <a:rPr lang="en-US" b="0" i="0" baseline="0"/>
            <a:t> Transfer learning accelerates convergence on limited data</a:t>
          </a:r>
          <a:endParaRPr lang="en-US"/>
        </a:p>
      </dgm:t>
    </dgm:pt>
    <dgm:pt modelId="{C41FFC4D-2128-43AA-954C-95231F2B2FB5}" type="parTrans" cxnId="{A90438EA-AF17-4004-AF77-BA618EEC0FA4}">
      <dgm:prSet/>
      <dgm:spPr/>
      <dgm:t>
        <a:bodyPr/>
        <a:lstStyle/>
        <a:p>
          <a:endParaRPr lang="en-US"/>
        </a:p>
      </dgm:t>
    </dgm:pt>
    <dgm:pt modelId="{A4E25678-3673-40BB-9370-27948E014697}" type="sibTrans" cxnId="{A90438EA-AF17-4004-AF77-BA618EEC0FA4}">
      <dgm:prSet/>
      <dgm:spPr/>
      <dgm:t>
        <a:bodyPr/>
        <a:lstStyle/>
        <a:p>
          <a:endParaRPr lang="en-US"/>
        </a:p>
      </dgm:t>
    </dgm:pt>
    <dgm:pt modelId="{A757CE04-1F92-44AD-932B-47C9CA075C6B}" type="pres">
      <dgm:prSet presAssocID="{9695E6BD-0AA1-4529-ADC4-C9D6BACDFD4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EA0AB6A-D087-4E91-B824-4789379CAC78}" type="pres">
      <dgm:prSet presAssocID="{C1C2D51B-DD36-42A5-883A-DC3505425AD4}" presName="hierRoot1" presStyleCnt="0">
        <dgm:presLayoutVars>
          <dgm:hierBranch val="init"/>
        </dgm:presLayoutVars>
      </dgm:prSet>
      <dgm:spPr/>
    </dgm:pt>
    <dgm:pt modelId="{633FA946-2D5A-4F4F-8D87-6E5D3DB75618}" type="pres">
      <dgm:prSet presAssocID="{C1C2D51B-DD36-42A5-883A-DC3505425AD4}" presName="rootComposite1" presStyleCnt="0"/>
      <dgm:spPr/>
    </dgm:pt>
    <dgm:pt modelId="{7F2ACFE8-AA39-4FAB-86BF-6679BF5FFEAA}" type="pres">
      <dgm:prSet presAssocID="{C1C2D51B-DD36-42A5-883A-DC3505425AD4}" presName="rootText1" presStyleLbl="node0" presStyleIdx="0" presStyleCnt="3">
        <dgm:presLayoutVars>
          <dgm:chPref val="3"/>
        </dgm:presLayoutVars>
      </dgm:prSet>
      <dgm:spPr/>
    </dgm:pt>
    <dgm:pt modelId="{9959D783-34C7-48AF-9E71-A486692D0C9E}" type="pres">
      <dgm:prSet presAssocID="{C1C2D51B-DD36-42A5-883A-DC3505425AD4}" presName="rootConnector1" presStyleLbl="node1" presStyleIdx="0" presStyleCnt="0"/>
      <dgm:spPr/>
    </dgm:pt>
    <dgm:pt modelId="{C3C8E787-AE8F-4159-91D9-7ED0C262CED3}" type="pres">
      <dgm:prSet presAssocID="{C1C2D51B-DD36-42A5-883A-DC3505425AD4}" presName="hierChild2" presStyleCnt="0"/>
      <dgm:spPr/>
    </dgm:pt>
    <dgm:pt modelId="{618CCF4E-D7D9-464A-B81D-15C9D9764B6D}" type="pres">
      <dgm:prSet presAssocID="{C1C2D51B-DD36-42A5-883A-DC3505425AD4}" presName="hierChild3" presStyleCnt="0"/>
      <dgm:spPr/>
    </dgm:pt>
    <dgm:pt modelId="{1D20A300-939A-4779-9AE9-023E6F0FE404}" type="pres">
      <dgm:prSet presAssocID="{BE2869A6-22F4-4633-8FB8-5A9D7170DF8A}" presName="hierRoot1" presStyleCnt="0">
        <dgm:presLayoutVars>
          <dgm:hierBranch val="init"/>
        </dgm:presLayoutVars>
      </dgm:prSet>
      <dgm:spPr/>
    </dgm:pt>
    <dgm:pt modelId="{61D36B75-6C24-4D28-8399-9DC136A9D62C}" type="pres">
      <dgm:prSet presAssocID="{BE2869A6-22F4-4633-8FB8-5A9D7170DF8A}" presName="rootComposite1" presStyleCnt="0"/>
      <dgm:spPr/>
    </dgm:pt>
    <dgm:pt modelId="{928E69CC-44D1-44FA-A600-51B1993A1D59}" type="pres">
      <dgm:prSet presAssocID="{BE2869A6-22F4-4633-8FB8-5A9D7170DF8A}" presName="rootText1" presStyleLbl="node0" presStyleIdx="1" presStyleCnt="3">
        <dgm:presLayoutVars>
          <dgm:chPref val="3"/>
        </dgm:presLayoutVars>
      </dgm:prSet>
      <dgm:spPr/>
    </dgm:pt>
    <dgm:pt modelId="{85D4F22B-F993-457D-9843-3B3DA2F9A412}" type="pres">
      <dgm:prSet presAssocID="{BE2869A6-22F4-4633-8FB8-5A9D7170DF8A}" presName="rootConnector1" presStyleLbl="node1" presStyleIdx="0" presStyleCnt="0"/>
      <dgm:spPr/>
    </dgm:pt>
    <dgm:pt modelId="{C2E8ECCA-56DA-4619-8165-C5742E988E5E}" type="pres">
      <dgm:prSet presAssocID="{BE2869A6-22F4-4633-8FB8-5A9D7170DF8A}" presName="hierChild2" presStyleCnt="0"/>
      <dgm:spPr/>
    </dgm:pt>
    <dgm:pt modelId="{83A71E0A-603F-4CDC-B4C5-8F7D92FB9791}" type="pres">
      <dgm:prSet presAssocID="{E8CEFD7D-73E2-406C-AF43-18D83FEA0BC8}" presName="Name64" presStyleLbl="parChTrans1D2" presStyleIdx="0" presStyleCnt="3"/>
      <dgm:spPr/>
    </dgm:pt>
    <dgm:pt modelId="{42CABBD0-57F2-40BE-9B13-9E4E53D47E34}" type="pres">
      <dgm:prSet presAssocID="{CE9982E0-142F-493F-91F1-13B86172CA5D}" presName="hierRoot2" presStyleCnt="0">
        <dgm:presLayoutVars>
          <dgm:hierBranch val="init"/>
        </dgm:presLayoutVars>
      </dgm:prSet>
      <dgm:spPr/>
    </dgm:pt>
    <dgm:pt modelId="{C83534BA-1D05-49E3-A9FE-83C0E21D5D6D}" type="pres">
      <dgm:prSet presAssocID="{CE9982E0-142F-493F-91F1-13B86172CA5D}" presName="rootComposite" presStyleCnt="0"/>
      <dgm:spPr/>
    </dgm:pt>
    <dgm:pt modelId="{31229FE2-623A-4B70-8922-BD805B2C483A}" type="pres">
      <dgm:prSet presAssocID="{CE9982E0-142F-493F-91F1-13B86172CA5D}" presName="rootText" presStyleLbl="node2" presStyleIdx="0" presStyleCnt="3">
        <dgm:presLayoutVars>
          <dgm:chPref val="3"/>
        </dgm:presLayoutVars>
      </dgm:prSet>
      <dgm:spPr/>
    </dgm:pt>
    <dgm:pt modelId="{F0BDF22A-5740-46C3-BB43-B3CB71824F0B}" type="pres">
      <dgm:prSet presAssocID="{CE9982E0-142F-493F-91F1-13B86172CA5D}" presName="rootConnector" presStyleLbl="node2" presStyleIdx="0" presStyleCnt="3"/>
      <dgm:spPr/>
    </dgm:pt>
    <dgm:pt modelId="{2977A172-93D7-4BC7-8E88-5C7489883A50}" type="pres">
      <dgm:prSet presAssocID="{CE9982E0-142F-493F-91F1-13B86172CA5D}" presName="hierChild4" presStyleCnt="0"/>
      <dgm:spPr/>
    </dgm:pt>
    <dgm:pt modelId="{D5E2DC41-1824-4F20-9041-675FD652E6B0}" type="pres">
      <dgm:prSet presAssocID="{CE9982E0-142F-493F-91F1-13B86172CA5D}" presName="hierChild5" presStyleCnt="0"/>
      <dgm:spPr/>
    </dgm:pt>
    <dgm:pt modelId="{F304EB34-C06E-45BB-8E89-8D1F101D05F3}" type="pres">
      <dgm:prSet presAssocID="{D3CD20CD-4B27-47D9-9E09-47941E25BDE6}" presName="Name64" presStyleLbl="parChTrans1D2" presStyleIdx="1" presStyleCnt="3"/>
      <dgm:spPr/>
    </dgm:pt>
    <dgm:pt modelId="{BC33645D-2241-402E-9F19-80917D96640E}" type="pres">
      <dgm:prSet presAssocID="{D2B385A8-E988-4603-BD6A-765E8F7638C3}" presName="hierRoot2" presStyleCnt="0">
        <dgm:presLayoutVars>
          <dgm:hierBranch val="init"/>
        </dgm:presLayoutVars>
      </dgm:prSet>
      <dgm:spPr/>
    </dgm:pt>
    <dgm:pt modelId="{F58159E8-08AE-41BD-BDED-8D6B4E8D7980}" type="pres">
      <dgm:prSet presAssocID="{D2B385A8-E988-4603-BD6A-765E8F7638C3}" presName="rootComposite" presStyleCnt="0"/>
      <dgm:spPr/>
    </dgm:pt>
    <dgm:pt modelId="{77D0F06E-3255-41D7-BDB9-E9C9362A11CB}" type="pres">
      <dgm:prSet presAssocID="{D2B385A8-E988-4603-BD6A-765E8F7638C3}" presName="rootText" presStyleLbl="node2" presStyleIdx="1" presStyleCnt="3">
        <dgm:presLayoutVars>
          <dgm:chPref val="3"/>
        </dgm:presLayoutVars>
      </dgm:prSet>
      <dgm:spPr/>
    </dgm:pt>
    <dgm:pt modelId="{94332A0D-0DBF-4ED5-B698-68F5CF84681B}" type="pres">
      <dgm:prSet presAssocID="{D2B385A8-E988-4603-BD6A-765E8F7638C3}" presName="rootConnector" presStyleLbl="node2" presStyleIdx="1" presStyleCnt="3"/>
      <dgm:spPr/>
    </dgm:pt>
    <dgm:pt modelId="{8592FA15-8766-4495-9B4E-CCF0BCCA8EF4}" type="pres">
      <dgm:prSet presAssocID="{D2B385A8-E988-4603-BD6A-765E8F7638C3}" presName="hierChild4" presStyleCnt="0"/>
      <dgm:spPr/>
    </dgm:pt>
    <dgm:pt modelId="{B749C78E-0DBA-49C3-9A10-BAF6B12B2D3B}" type="pres">
      <dgm:prSet presAssocID="{D2B385A8-E988-4603-BD6A-765E8F7638C3}" presName="hierChild5" presStyleCnt="0"/>
      <dgm:spPr/>
    </dgm:pt>
    <dgm:pt modelId="{F414AEF2-4E68-471C-A465-D53B3F1BF0D8}" type="pres">
      <dgm:prSet presAssocID="{45418F38-893C-4DC2-A8D0-ACE6D4C18B64}" presName="Name64" presStyleLbl="parChTrans1D2" presStyleIdx="2" presStyleCnt="3"/>
      <dgm:spPr/>
    </dgm:pt>
    <dgm:pt modelId="{7903F6BD-A7E1-4FF7-906B-29B1B4934566}" type="pres">
      <dgm:prSet presAssocID="{394BDE68-7C60-4398-A2B3-EE48E343732C}" presName="hierRoot2" presStyleCnt="0">
        <dgm:presLayoutVars>
          <dgm:hierBranch val="init"/>
        </dgm:presLayoutVars>
      </dgm:prSet>
      <dgm:spPr/>
    </dgm:pt>
    <dgm:pt modelId="{1F98ADFA-74D1-4942-99A5-0AD8FE340608}" type="pres">
      <dgm:prSet presAssocID="{394BDE68-7C60-4398-A2B3-EE48E343732C}" presName="rootComposite" presStyleCnt="0"/>
      <dgm:spPr/>
    </dgm:pt>
    <dgm:pt modelId="{690A7113-DDF6-4F9D-A774-3C158EE9FBA8}" type="pres">
      <dgm:prSet presAssocID="{394BDE68-7C60-4398-A2B3-EE48E343732C}" presName="rootText" presStyleLbl="node2" presStyleIdx="2" presStyleCnt="3">
        <dgm:presLayoutVars>
          <dgm:chPref val="3"/>
        </dgm:presLayoutVars>
      </dgm:prSet>
      <dgm:spPr/>
    </dgm:pt>
    <dgm:pt modelId="{D302D9A0-5305-4CD6-95CE-CB9C7B9534ED}" type="pres">
      <dgm:prSet presAssocID="{394BDE68-7C60-4398-A2B3-EE48E343732C}" presName="rootConnector" presStyleLbl="node2" presStyleIdx="2" presStyleCnt="3"/>
      <dgm:spPr/>
    </dgm:pt>
    <dgm:pt modelId="{CADC6E22-2369-41C4-9444-E603682B08E2}" type="pres">
      <dgm:prSet presAssocID="{394BDE68-7C60-4398-A2B3-EE48E343732C}" presName="hierChild4" presStyleCnt="0"/>
      <dgm:spPr/>
    </dgm:pt>
    <dgm:pt modelId="{4F63FF08-B407-479A-AED4-1E377D1A4105}" type="pres">
      <dgm:prSet presAssocID="{394BDE68-7C60-4398-A2B3-EE48E343732C}" presName="hierChild5" presStyleCnt="0"/>
      <dgm:spPr/>
    </dgm:pt>
    <dgm:pt modelId="{0041DA25-E149-42D6-AC9C-790F5C1E3309}" type="pres">
      <dgm:prSet presAssocID="{BE2869A6-22F4-4633-8FB8-5A9D7170DF8A}" presName="hierChild3" presStyleCnt="0"/>
      <dgm:spPr/>
    </dgm:pt>
    <dgm:pt modelId="{AC5BD58C-07A1-40B2-902D-6E4EA2BFB577}" type="pres">
      <dgm:prSet presAssocID="{70B60F7A-AE44-4E19-9FD1-0693548C2394}" presName="hierRoot1" presStyleCnt="0">
        <dgm:presLayoutVars>
          <dgm:hierBranch val="init"/>
        </dgm:presLayoutVars>
      </dgm:prSet>
      <dgm:spPr/>
    </dgm:pt>
    <dgm:pt modelId="{B0B6CE40-F76A-475C-920D-AB207908EBED}" type="pres">
      <dgm:prSet presAssocID="{70B60F7A-AE44-4E19-9FD1-0693548C2394}" presName="rootComposite1" presStyleCnt="0"/>
      <dgm:spPr/>
    </dgm:pt>
    <dgm:pt modelId="{385A8511-4381-4E2D-83B0-B80D1F7AD922}" type="pres">
      <dgm:prSet presAssocID="{70B60F7A-AE44-4E19-9FD1-0693548C2394}" presName="rootText1" presStyleLbl="node0" presStyleIdx="2" presStyleCnt="3">
        <dgm:presLayoutVars>
          <dgm:chPref val="3"/>
        </dgm:presLayoutVars>
      </dgm:prSet>
      <dgm:spPr/>
    </dgm:pt>
    <dgm:pt modelId="{BCD31433-EC3F-4FC4-B967-0E7FEDD174DB}" type="pres">
      <dgm:prSet presAssocID="{70B60F7A-AE44-4E19-9FD1-0693548C2394}" presName="rootConnector1" presStyleLbl="node1" presStyleIdx="0" presStyleCnt="0"/>
      <dgm:spPr/>
    </dgm:pt>
    <dgm:pt modelId="{86A13E6B-B595-47EE-BFEC-8277D52AD923}" type="pres">
      <dgm:prSet presAssocID="{70B60F7A-AE44-4E19-9FD1-0693548C2394}" presName="hierChild2" presStyleCnt="0"/>
      <dgm:spPr/>
    </dgm:pt>
    <dgm:pt modelId="{72A6BF16-DE45-45A2-8AA0-CC83138F6A22}" type="pres">
      <dgm:prSet presAssocID="{70B60F7A-AE44-4E19-9FD1-0693548C2394}" presName="hierChild3" presStyleCnt="0"/>
      <dgm:spPr/>
    </dgm:pt>
  </dgm:ptLst>
  <dgm:cxnLst>
    <dgm:cxn modelId="{5B49D004-200E-4CCA-ABD4-364910237978}" type="presOf" srcId="{70B60F7A-AE44-4E19-9FD1-0693548C2394}" destId="{BCD31433-EC3F-4FC4-B967-0E7FEDD174DB}" srcOrd="1" destOrd="0" presId="urn:microsoft.com/office/officeart/2009/3/layout/HorizontalOrganizationChart"/>
    <dgm:cxn modelId="{B0AE600A-5F0B-4AFA-9EAE-95DD10CB6294}" type="presOf" srcId="{D2B385A8-E988-4603-BD6A-765E8F7638C3}" destId="{94332A0D-0DBF-4ED5-B698-68F5CF84681B}" srcOrd="1" destOrd="0" presId="urn:microsoft.com/office/officeart/2009/3/layout/HorizontalOrganizationChart"/>
    <dgm:cxn modelId="{C2881113-3606-4B22-83FC-AF863D12C5C7}" srcId="{BE2869A6-22F4-4633-8FB8-5A9D7170DF8A}" destId="{CE9982E0-142F-493F-91F1-13B86172CA5D}" srcOrd="0" destOrd="0" parTransId="{E8CEFD7D-73E2-406C-AF43-18D83FEA0BC8}" sibTransId="{6E55028D-33E6-4C85-AEBA-101F56F7B780}"/>
    <dgm:cxn modelId="{5CF3A817-244F-4D75-A1D5-10E2537F314A}" type="presOf" srcId="{C1C2D51B-DD36-42A5-883A-DC3505425AD4}" destId="{9959D783-34C7-48AF-9E71-A486692D0C9E}" srcOrd="1" destOrd="0" presId="urn:microsoft.com/office/officeart/2009/3/layout/HorizontalOrganizationChart"/>
    <dgm:cxn modelId="{08BA9636-3621-4C25-9DE8-6C39577ED59A}" type="presOf" srcId="{D3CD20CD-4B27-47D9-9E09-47941E25BDE6}" destId="{F304EB34-C06E-45BB-8E89-8D1F101D05F3}" srcOrd="0" destOrd="0" presId="urn:microsoft.com/office/officeart/2009/3/layout/HorizontalOrganizationChart"/>
    <dgm:cxn modelId="{1BBB6D39-659B-48F1-A726-820503FDDA49}" srcId="{BE2869A6-22F4-4633-8FB8-5A9D7170DF8A}" destId="{394BDE68-7C60-4398-A2B3-EE48E343732C}" srcOrd="2" destOrd="0" parTransId="{45418F38-893C-4DC2-A8D0-ACE6D4C18B64}" sibTransId="{5B4E9D03-DAB9-4EF2-9E81-F21AA1983246}"/>
    <dgm:cxn modelId="{5F10E05B-24A8-491F-88EC-2238AAF28FBC}" type="presOf" srcId="{D2B385A8-E988-4603-BD6A-765E8F7638C3}" destId="{77D0F06E-3255-41D7-BDB9-E9C9362A11CB}" srcOrd="0" destOrd="0" presId="urn:microsoft.com/office/officeart/2009/3/layout/HorizontalOrganizationChart"/>
    <dgm:cxn modelId="{C193A446-42DA-4FE0-9CA1-87B3A6299CE5}" type="presOf" srcId="{CE9982E0-142F-493F-91F1-13B86172CA5D}" destId="{31229FE2-623A-4B70-8922-BD805B2C483A}" srcOrd="0" destOrd="0" presId="urn:microsoft.com/office/officeart/2009/3/layout/HorizontalOrganizationChart"/>
    <dgm:cxn modelId="{ADA3BC48-2234-4FB0-88A0-7288A2096BE9}" type="presOf" srcId="{BE2869A6-22F4-4633-8FB8-5A9D7170DF8A}" destId="{928E69CC-44D1-44FA-A600-51B1993A1D59}" srcOrd="0" destOrd="0" presId="urn:microsoft.com/office/officeart/2009/3/layout/HorizontalOrganizationChart"/>
    <dgm:cxn modelId="{886A6B49-8BC4-45BB-9D2B-6316A6561A12}" srcId="{9695E6BD-0AA1-4529-ADC4-C9D6BACDFD43}" destId="{BE2869A6-22F4-4633-8FB8-5A9D7170DF8A}" srcOrd="1" destOrd="0" parTransId="{91272DB8-29B0-4C56-ABAA-DD325CFB5D89}" sibTransId="{CECDD59C-FBFC-41AF-8847-BF7EE62AB74B}"/>
    <dgm:cxn modelId="{D0B2FD78-DD27-4DBE-A2BB-95148E1CD49A}" type="presOf" srcId="{9695E6BD-0AA1-4529-ADC4-C9D6BACDFD43}" destId="{A757CE04-1F92-44AD-932B-47C9CA075C6B}" srcOrd="0" destOrd="0" presId="urn:microsoft.com/office/officeart/2009/3/layout/HorizontalOrganizationChart"/>
    <dgm:cxn modelId="{F3FAB485-6390-4B1C-9118-C862675571C3}" type="presOf" srcId="{BE2869A6-22F4-4633-8FB8-5A9D7170DF8A}" destId="{85D4F22B-F993-457D-9843-3B3DA2F9A412}" srcOrd="1" destOrd="0" presId="urn:microsoft.com/office/officeart/2009/3/layout/HorizontalOrganizationChart"/>
    <dgm:cxn modelId="{A1B01788-F31B-4E25-9DC7-C67A65B2F4CF}" type="presOf" srcId="{45418F38-893C-4DC2-A8D0-ACE6D4C18B64}" destId="{F414AEF2-4E68-471C-A465-D53B3F1BF0D8}" srcOrd="0" destOrd="0" presId="urn:microsoft.com/office/officeart/2009/3/layout/HorizontalOrganizationChart"/>
    <dgm:cxn modelId="{2A9DF288-ADF9-42FC-B865-2043E3AFA65F}" type="presOf" srcId="{394BDE68-7C60-4398-A2B3-EE48E343732C}" destId="{D302D9A0-5305-4CD6-95CE-CB9C7B9534ED}" srcOrd="1" destOrd="0" presId="urn:microsoft.com/office/officeart/2009/3/layout/HorizontalOrganizationChart"/>
    <dgm:cxn modelId="{6F5C8BAF-0412-44DA-AEB1-4E41B47D817A}" type="presOf" srcId="{E8CEFD7D-73E2-406C-AF43-18D83FEA0BC8}" destId="{83A71E0A-603F-4CDC-B4C5-8F7D92FB9791}" srcOrd="0" destOrd="0" presId="urn:microsoft.com/office/officeart/2009/3/layout/HorizontalOrganizationChart"/>
    <dgm:cxn modelId="{6DE681B7-2580-46DD-9CBA-6EAF6072E923}" type="presOf" srcId="{70B60F7A-AE44-4E19-9FD1-0693548C2394}" destId="{385A8511-4381-4E2D-83B0-B80D1F7AD922}" srcOrd="0" destOrd="0" presId="urn:microsoft.com/office/officeart/2009/3/layout/HorizontalOrganizationChart"/>
    <dgm:cxn modelId="{EDF1C4B7-8ECE-4A43-8CED-97F3505EEE5C}" type="presOf" srcId="{C1C2D51B-DD36-42A5-883A-DC3505425AD4}" destId="{7F2ACFE8-AA39-4FAB-86BF-6679BF5FFEAA}" srcOrd="0" destOrd="0" presId="urn:microsoft.com/office/officeart/2009/3/layout/HorizontalOrganizationChart"/>
    <dgm:cxn modelId="{1E20F3D4-A245-4BA6-8FC1-E4E88DE93F9F}" srcId="{BE2869A6-22F4-4633-8FB8-5A9D7170DF8A}" destId="{D2B385A8-E988-4603-BD6A-765E8F7638C3}" srcOrd="1" destOrd="0" parTransId="{D3CD20CD-4B27-47D9-9E09-47941E25BDE6}" sibTransId="{4220E708-9E1F-4D6C-AB68-A03C8CA2FCA7}"/>
    <dgm:cxn modelId="{A90438EA-AF17-4004-AF77-BA618EEC0FA4}" srcId="{9695E6BD-0AA1-4529-ADC4-C9D6BACDFD43}" destId="{70B60F7A-AE44-4E19-9FD1-0693548C2394}" srcOrd="2" destOrd="0" parTransId="{C41FFC4D-2128-43AA-954C-95231F2B2FB5}" sibTransId="{A4E25678-3673-40BB-9370-27948E014697}"/>
    <dgm:cxn modelId="{702213EE-D1DA-46F5-9613-D7E23BD184FD}" type="presOf" srcId="{CE9982E0-142F-493F-91F1-13B86172CA5D}" destId="{F0BDF22A-5740-46C3-BB43-B3CB71824F0B}" srcOrd="1" destOrd="0" presId="urn:microsoft.com/office/officeart/2009/3/layout/HorizontalOrganizationChart"/>
    <dgm:cxn modelId="{73A2D0F5-79F6-4594-9118-01FDBFF94B4F}" type="presOf" srcId="{394BDE68-7C60-4398-A2B3-EE48E343732C}" destId="{690A7113-DDF6-4F9D-A774-3C158EE9FBA8}" srcOrd="0" destOrd="0" presId="urn:microsoft.com/office/officeart/2009/3/layout/HorizontalOrganizationChart"/>
    <dgm:cxn modelId="{C40CC7F8-B093-4E49-AD30-0905CE821FCD}" srcId="{9695E6BD-0AA1-4529-ADC4-C9D6BACDFD43}" destId="{C1C2D51B-DD36-42A5-883A-DC3505425AD4}" srcOrd="0" destOrd="0" parTransId="{470BB686-2D5B-4515-B923-BA53AB613D90}" sibTransId="{6376D632-26F9-462C-B2C0-A7B3E9C43CF4}"/>
    <dgm:cxn modelId="{91BDFD59-62AB-4CA6-BC54-34C1D75F666A}" type="presParOf" srcId="{A757CE04-1F92-44AD-932B-47C9CA075C6B}" destId="{9EA0AB6A-D087-4E91-B824-4789379CAC78}" srcOrd="0" destOrd="0" presId="urn:microsoft.com/office/officeart/2009/3/layout/HorizontalOrganizationChart"/>
    <dgm:cxn modelId="{E8EB0A0F-1DD1-4095-86D8-5C683DD4CF9F}" type="presParOf" srcId="{9EA0AB6A-D087-4E91-B824-4789379CAC78}" destId="{633FA946-2D5A-4F4F-8D87-6E5D3DB75618}" srcOrd="0" destOrd="0" presId="urn:microsoft.com/office/officeart/2009/3/layout/HorizontalOrganizationChart"/>
    <dgm:cxn modelId="{3D6E8C04-D15D-47F9-8956-7662E28D794B}" type="presParOf" srcId="{633FA946-2D5A-4F4F-8D87-6E5D3DB75618}" destId="{7F2ACFE8-AA39-4FAB-86BF-6679BF5FFEAA}" srcOrd="0" destOrd="0" presId="urn:microsoft.com/office/officeart/2009/3/layout/HorizontalOrganizationChart"/>
    <dgm:cxn modelId="{A279AA97-E8DC-492B-A97F-A9E0A4F83A55}" type="presParOf" srcId="{633FA946-2D5A-4F4F-8D87-6E5D3DB75618}" destId="{9959D783-34C7-48AF-9E71-A486692D0C9E}" srcOrd="1" destOrd="0" presId="urn:microsoft.com/office/officeart/2009/3/layout/HorizontalOrganizationChart"/>
    <dgm:cxn modelId="{A5D0A2F9-3214-4F85-AAF6-CED860EDBB2A}" type="presParOf" srcId="{9EA0AB6A-D087-4E91-B824-4789379CAC78}" destId="{C3C8E787-AE8F-4159-91D9-7ED0C262CED3}" srcOrd="1" destOrd="0" presId="urn:microsoft.com/office/officeart/2009/3/layout/HorizontalOrganizationChart"/>
    <dgm:cxn modelId="{F197F2D1-3B12-491B-ACA4-BC148BBAE2D4}" type="presParOf" srcId="{9EA0AB6A-D087-4E91-B824-4789379CAC78}" destId="{618CCF4E-D7D9-464A-B81D-15C9D9764B6D}" srcOrd="2" destOrd="0" presId="urn:microsoft.com/office/officeart/2009/3/layout/HorizontalOrganizationChart"/>
    <dgm:cxn modelId="{A08870D6-1D02-44B5-AFF5-AEC7062CE48C}" type="presParOf" srcId="{A757CE04-1F92-44AD-932B-47C9CA075C6B}" destId="{1D20A300-939A-4779-9AE9-023E6F0FE404}" srcOrd="1" destOrd="0" presId="urn:microsoft.com/office/officeart/2009/3/layout/HorizontalOrganizationChart"/>
    <dgm:cxn modelId="{C6FB3874-A669-4CCE-A39A-D05499178345}" type="presParOf" srcId="{1D20A300-939A-4779-9AE9-023E6F0FE404}" destId="{61D36B75-6C24-4D28-8399-9DC136A9D62C}" srcOrd="0" destOrd="0" presId="urn:microsoft.com/office/officeart/2009/3/layout/HorizontalOrganizationChart"/>
    <dgm:cxn modelId="{1CF826DC-C10B-4BA2-B2CB-1CCD606D80F3}" type="presParOf" srcId="{61D36B75-6C24-4D28-8399-9DC136A9D62C}" destId="{928E69CC-44D1-44FA-A600-51B1993A1D59}" srcOrd="0" destOrd="0" presId="urn:microsoft.com/office/officeart/2009/3/layout/HorizontalOrganizationChart"/>
    <dgm:cxn modelId="{0A25DF4E-51F4-4541-9F75-9588784F8FFF}" type="presParOf" srcId="{61D36B75-6C24-4D28-8399-9DC136A9D62C}" destId="{85D4F22B-F993-457D-9843-3B3DA2F9A412}" srcOrd="1" destOrd="0" presId="urn:microsoft.com/office/officeart/2009/3/layout/HorizontalOrganizationChart"/>
    <dgm:cxn modelId="{B04F4FF3-0FB7-4650-A5C2-64EA75AE1D65}" type="presParOf" srcId="{1D20A300-939A-4779-9AE9-023E6F0FE404}" destId="{C2E8ECCA-56DA-4619-8165-C5742E988E5E}" srcOrd="1" destOrd="0" presId="urn:microsoft.com/office/officeart/2009/3/layout/HorizontalOrganizationChart"/>
    <dgm:cxn modelId="{6A5B7545-94B7-4E76-B9CC-3441042B063B}" type="presParOf" srcId="{C2E8ECCA-56DA-4619-8165-C5742E988E5E}" destId="{83A71E0A-603F-4CDC-B4C5-8F7D92FB9791}" srcOrd="0" destOrd="0" presId="urn:microsoft.com/office/officeart/2009/3/layout/HorizontalOrganizationChart"/>
    <dgm:cxn modelId="{1F9A04A1-4BF3-4ECF-AF07-8B9EE7F0AD31}" type="presParOf" srcId="{C2E8ECCA-56DA-4619-8165-C5742E988E5E}" destId="{42CABBD0-57F2-40BE-9B13-9E4E53D47E34}" srcOrd="1" destOrd="0" presId="urn:microsoft.com/office/officeart/2009/3/layout/HorizontalOrganizationChart"/>
    <dgm:cxn modelId="{41BE95CE-AD0D-4AD8-8532-9978941F91C5}" type="presParOf" srcId="{42CABBD0-57F2-40BE-9B13-9E4E53D47E34}" destId="{C83534BA-1D05-49E3-A9FE-83C0E21D5D6D}" srcOrd="0" destOrd="0" presId="urn:microsoft.com/office/officeart/2009/3/layout/HorizontalOrganizationChart"/>
    <dgm:cxn modelId="{979177AB-E73C-4EEA-9BFC-72C040B74559}" type="presParOf" srcId="{C83534BA-1D05-49E3-A9FE-83C0E21D5D6D}" destId="{31229FE2-623A-4B70-8922-BD805B2C483A}" srcOrd="0" destOrd="0" presId="urn:microsoft.com/office/officeart/2009/3/layout/HorizontalOrganizationChart"/>
    <dgm:cxn modelId="{40D130EC-6B1D-4662-810D-D51410924960}" type="presParOf" srcId="{C83534BA-1D05-49E3-A9FE-83C0E21D5D6D}" destId="{F0BDF22A-5740-46C3-BB43-B3CB71824F0B}" srcOrd="1" destOrd="0" presId="urn:microsoft.com/office/officeart/2009/3/layout/HorizontalOrganizationChart"/>
    <dgm:cxn modelId="{48EAA60C-02B8-4618-94DA-FDEACDF21E07}" type="presParOf" srcId="{42CABBD0-57F2-40BE-9B13-9E4E53D47E34}" destId="{2977A172-93D7-4BC7-8E88-5C7489883A50}" srcOrd="1" destOrd="0" presId="urn:microsoft.com/office/officeart/2009/3/layout/HorizontalOrganizationChart"/>
    <dgm:cxn modelId="{A652D249-C418-42E6-AE22-263F71BFDB08}" type="presParOf" srcId="{42CABBD0-57F2-40BE-9B13-9E4E53D47E34}" destId="{D5E2DC41-1824-4F20-9041-675FD652E6B0}" srcOrd="2" destOrd="0" presId="urn:microsoft.com/office/officeart/2009/3/layout/HorizontalOrganizationChart"/>
    <dgm:cxn modelId="{66324D5E-40AD-465E-9358-50E639282505}" type="presParOf" srcId="{C2E8ECCA-56DA-4619-8165-C5742E988E5E}" destId="{F304EB34-C06E-45BB-8E89-8D1F101D05F3}" srcOrd="2" destOrd="0" presId="urn:microsoft.com/office/officeart/2009/3/layout/HorizontalOrganizationChart"/>
    <dgm:cxn modelId="{B5111BFD-DA18-4ADB-99FC-043EAC03361B}" type="presParOf" srcId="{C2E8ECCA-56DA-4619-8165-C5742E988E5E}" destId="{BC33645D-2241-402E-9F19-80917D96640E}" srcOrd="3" destOrd="0" presId="urn:microsoft.com/office/officeart/2009/3/layout/HorizontalOrganizationChart"/>
    <dgm:cxn modelId="{360006AE-F091-4120-B965-9B82BD41BD0B}" type="presParOf" srcId="{BC33645D-2241-402E-9F19-80917D96640E}" destId="{F58159E8-08AE-41BD-BDED-8D6B4E8D7980}" srcOrd="0" destOrd="0" presId="urn:microsoft.com/office/officeart/2009/3/layout/HorizontalOrganizationChart"/>
    <dgm:cxn modelId="{0F4951D3-95CE-425B-B689-2DE9D1078AD2}" type="presParOf" srcId="{F58159E8-08AE-41BD-BDED-8D6B4E8D7980}" destId="{77D0F06E-3255-41D7-BDB9-E9C9362A11CB}" srcOrd="0" destOrd="0" presId="urn:microsoft.com/office/officeart/2009/3/layout/HorizontalOrganizationChart"/>
    <dgm:cxn modelId="{2A2E8F09-EF1F-45BD-B527-DBB2311EE601}" type="presParOf" srcId="{F58159E8-08AE-41BD-BDED-8D6B4E8D7980}" destId="{94332A0D-0DBF-4ED5-B698-68F5CF84681B}" srcOrd="1" destOrd="0" presId="urn:microsoft.com/office/officeart/2009/3/layout/HorizontalOrganizationChart"/>
    <dgm:cxn modelId="{A0825580-BB4B-406E-9CFF-21C69D800228}" type="presParOf" srcId="{BC33645D-2241-402E-9F19-80917D96640E}" destId="{8592FA15-8766-4495-9B4E-CCF0BCCA8EF4}" srcOrd="1" destOrd="0" presId="urn:microsoft.com/office/officeart/2009/3/layout/HorizontalOrganizationChart"/>
    <dgm:cxn modelId="{7F1D87D8-24EF-4070-9DAE-BD35EED122A7}" type="presParOf" srcId="{BC33645D-2241-402E-9F19-80917D96640E}" destId="{B749C78E-0DBA-49C3-9A10-BAF6B12B2D3B}" srcOrd="2" destOrd="0" presId="urn:microsoft.com/office/officeart/2009/3/layout/HorizontalOrganizationChart"/>
    <dgm:cxn modelId="{FD288B86-7F40-4413-8609-7A5271990EC6}" type="presParOf" srcId="{C2E8ECCA-56DA-4619-8165-C5742E988E5E}" destId="{F414AEF2-4E68-471C-A465-D53B3F1BF0D8}" srcOrd="4" destOrd="0" presId="urn:microsoft.com/office/officeart/2009/3/layout/HorizontalOrganizationChart"/>
    <dgm:cxn modelId="{ADEBCE38-FD50-4895-9174-5CD47268FE72}" type="presParOf" srcId="{C2E8ECCA-56DA-4619-8165-C5742E988E5E}" destId="{7903F6BD-A7E1-4FF7-906B-29B1B4934566}" srcOrd="5" destOrd="0" presId="urn:microsoft.com/office/officeart/2009/3/layout/HorizontalOrganizationChart"/>
    <dgm:cxn modelId="{C4A427FA-A316-4607-BD9F-1D19A5C4E466}" type="presParOf" srcId="{7903F6BD-A7E1-4FF7-906B-29B1B4934566}" destId="{1F98ADFA-74D1-4942-99A5-0AD8FE340608}" srcOrd="0" destOrd="0" presId="urn:microsoft.com/office/officeart/2009/3/layout/HorizontalOrganizationChart"/>
    <dgm:cxn modelId="{8D28E78F-0EFB-4C0C-8991-E857D4377D85}" type="presParOf" srcId="{1F98ADFA-74D1-4942-99A5-0AD8FE340608}" destId="{690A7113-DDF6-4F9D-A774-3C158EE9FBA8}" srcOrd="0" destOrd="0" presId="urn:microsoft.com/office/officeart/2009/3/layout/HorizontalOrganizationChart"/>
    <dgm:cxn modelId="{89EE1A99-A20B-4D5B-BF72-619984C0A50D}" type="presParOf" srcId="{1F98ADFA-74D1-4942-99A5-0AD8FE340608}" destId="{D302D9A0-5305-4CD6-95CE-CB9C7B9534ED}" srcOrd="1" destOrd="0" presId="urn:microsoft.com/office/officeart/2009/3/layout/HorizontalOrganizationChart"/>
    <dgm:cxn modelId="{77DB5A91-C10C-41C9-A477-0138C626293B}" type="presParOf" srcId="{7903F6BD-A7E1-4FF7-906B-29B1B4934566}" destId="{CADC6E22-2369-41C4-9444-E603682B08E2}" srcOrd="1" destOrd="0" presId="urn:microsoft.com/office/officeart/2009/3/layout/HorizontalOrganizationChart"/>
    <dgm:cxn modelId="{A8F39E5B-DF6F-4D65-9B40-956CB7B4B139}" type="presParOf" srcId="{7903F6BD-A7E1-4FF7-906B-29B1B4934566}" destId="{4F63FF08-B407-479A-AED4-1E377D1A4105}" srcOrd="2" destOrd="0" presId="urn:microsoft.com/office/officeart/2009/3/layout/HorizontalOrganizationChart"/>
    <dgm:cxn modelId="{265937C3-0243-48A7-AA9F-4D0296CCA5C2}" type="presParOf" srcId="{1D20A300-939A-4779-9AE9-023E6F0FE404}" destId="{0041DA25-E149-42D6-AC9C-790F5C1E3309}" srcOrd="2" destOrd="0" presId="urn:microsoft.com/office/officeart/2009/3/layout/HorizontalOrganizationChart"/>
    <dgm:cxn modelId="{110D1FC9-10B5-4041-AA19-37D8C3CD3000}" type="presParOf" srcId="{A757CE04-1F92-44AD-932B-47C9CA075C6B}" destId="{AC5BD58C-07A1-40B2-902D-6E4EA2BFB577}" srcOrd="2" destOrd="0" presId="urn:microsoft.com/office/officeart/2009/3/layout/HorizontalOrganizationChart"/>
    <dgm:cxn modelId="{4C48A9C1-BDCE-46A2-9088-4E84D289F5B8}" type="presParOf" srcId="{AC5BD58C-07A1-40B2-902D-6E4EA2BFB577}" destId="{B0B6CE40-F76A-475C-920D-AB207908EBED}" srcOrd="0" destOrd="0" presId="urn:microsoft.com/office/officeart/2009/3/layout/HorizontalOrganizationChart"/>
    <dgm:cxn modelId="{A1BEF068-70CE-44BE-9E69-3EF0474E15EF}" type="presParOf" srcId="{B0B6CE40-F76A-475C-920D-AB207908EBED}" destId="{385A8511-4381-4E2D-83B0-B80D1F7AD922}" srcOrd="0" destOrd="0" presId="urn:microsoft.com/office/officeart/2009/3/layout/HorizontalOrganizationChart"/>
    <dgm:cxn modelId="{C798188A-9159-4DC9-A5A2-760AE15F7FB1}" type="presParOf" srcId="{B0B6CE40-F76A-475C-920D-AB207908EBED}" destId="{BCD31433-EC3F-4FC4-B967-0E7FEDD174DB}" srcOrd="1" destOrd="0" presId="urn:microsoft.com/office/officeart/2009/3/layout/HorizontalOrganizationChart"/>
    <dgm:cxn modelId="{2CECFF00-9A14-4ED4-8868-263855F92230}" type="presParOf" srcId="{AC5BD58C-07A1-40B2-902D-6E4EA2BFB577}" destId="{86A13E6B-B595-47EE-BFEC-8277D52AD923}" srcOrd="1" destOrd="0" presId="urn:microsoft.com/office/officeart/2009/3/layout/HorizontalOrganizationChart"/>
    <dgm:cxn modelId="{412D8A17-44E7-4C1B-8756-C9C0AF4C6F2E}" type="presParOf" srcId="{AC5BD58C-07A1-40B2-902D-6E4EA2BFB577}" destId="{72A6BF16-DE45-45A2-8AA0-CC83138F6A22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94FD67F-CB92-455B-AF83-6B47147286B8}" type="doc">
      <dgm:prSet loTypeId="urn:microsoft.com/office/officeart/2005/8/layout/cycle8" loCatId="cycle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E0246AA-9219-4E81-A3F6-4C507460B856}">
      <dgm:prSet/>
      <dgm:spPr/>
      <dgm:t>
        <a:bodyPr/>
        <a:lstStyle/>
        <a:p>
          <a:r>
            <a:rPr lang="en-US" b="1"/>
            <a:t>Train Accuracy:</a:t>
          </a:r>
          <a:r>
            <a:rPr lang="en-US"/>
            <a:t> 0.87</a:t>
          </a:r>
        </a:p>
      </dgm:t>
    </dgm:pt>
    <dgm:pt modelId="{81739575-6A09-48EC-9107-3D195B1603FA}" type="parTrans" cxnId="{E3E4729E-BB29-48A1-B957-1828A9AE33A5}">
      <dgm:prSet/>
      <dgm:spPr/>
      <dgm:t>
        <a:bodyPr/>
        <a:lstStyle/>
        <a:p>
          <a:endParaRPr lang="en-US"/>
        </a:p>
      </dgm:t>
    </dgm:pt>
    <dgm:pt modelId="{A8C1564B-1291-4980-8841-E821F0445892}" type="sibTrans" cxnId="{E3E4729E-BB29-48A1-B957-1828A9AE33A5}">
      <dgm:prSet/>
      <dgm:spPr/>
      <dgm:t>
        <a:bodyPr/>
        <a:lstStyle/>
        <a:p>
          <a:endParaRPr lang="en-US"/>
        </a:p>
      </dgm:t>
    </dgm:pt>
    <dgm:pt modelId="{C7CCC328-7A5F-4399-BE0D-C18B6D50954E}">
      <dgm:prSet/>
      <dgm:spPr/>
      <dgm:t>
        <a:bodyPr/>
        <a:lstStyle/>
        <a:p>
          <a:r>
            <a:rPr lang="en-US" b="1"/>
            <a:t>Val Accuracy:</a:t>
          </a:r>
          <a:r>
            <a:rPr lang="en-US"/>
            <a:t> 0.85</a:t>
          </a:r>
        </a:p>
      </dgm:t>
    </dgm:pt>
    <dgm:pt modelId="{FE543301-1DF8-4A5B-9540-2EE72D81E1B8}" type="parTrans" cxnId="{3E6E9B65-E916-479F-830D-D7F6D9222ECF}">
      <dgm:prSet/>
      <dgm:spPr/>
      <dgm:t>
        <a:bodyPr/>
        <a:lstStyle/>
        <a:p>
          <a:endParaRPr lang="en-US"/>
        </a:p>
      </dgm:t>
    </dgm:pt>
    <dgm:pt modelId="{877DE2D5-8AE0-426D-B5AC-E888FB72FF53}" type="sibTrans" cxnId="{3E6E9B65-E916-479F-830D-D7F6D9222ECF}">
      <dgm:prSet/>
      <dgm:spPr/>
      <dgm:t>
        <a:bodyPr/>
        <a:lstStyle/>
        <a:p>
          <a:endParaRPr lang="en-US"/>
        </a:p>
      </dgm:t>
    </dgm:pt>
    <dgm:pt modelId="{72C13B7E-5498-4171-9772-FBBA6B5948FC}">
      <dgm:prSet/>
      <dgm:spPr/>
      <dgm:t>
        <a:bodyPr/>
        <a:lstStyle/>
        <a:p>
          <a:r>
            <a:rPr lang="en-US" b="1"/>
            <a:t>Test Accuracy:</a:t>
          </a:r>
          <a:r>
            <a:rPr lang="en-US"/>
            <a:t> 0.84</a:t>
          </a:r>
        </a:p>
      </dgm:t>
    </dgm:pt>
    <dgm:pt modelId="{AC62BF00-B12E-4FDB-98A8-C9D86A429FFA}" type="parTrans" cxnId="{E087C2B7-608D-43DB-82EE-7661B8622161}">
      <dgm:prSet/>
      <dgm:spPr/>
      <dgm:t>
        <a:bodyPr/>
        <a:lstStyle/>
        <a:p>
          <a:endParaRPr lang="en-US"/>
        </a:p>
      </dgm:t>
    </dgm:pt>
    <dgm:pt modelId="{90F44B1A-A61E-482E-B719-E9003BBBB91F}" type="sibTrans" cxnId="{E087C2B7-608D-43DB-82EE-7661B8622161}">
      <dgm:prSet/>
      <dgm:spPr/>
      <dgm:t>
        <a:bodyPr/>
        <a:lstStyle/>
        <a:p>
          <a:endParaRPr lang="en-US"/>
        </a:p>
      </dgm:t>
    </dgm:pt>
    <dgm:pt modelId="{6CAAA4FA-8155-4171-B156-598CF297FEB5}">
      <dgm:prSet/>
      <dgm:spPr/>
      <dgm:t>
        <a:bodyPr/>
        <a:lstStyle/>
        <a:p>
          <a:r>
            <a:rPr lang="en-US" b="1"/>
            <a:t>ROC AUC:</a:t>
          </a:r>
          <a:r>
            <a:rPr lang="en-US"/>
            <a:t> 0.92</a:t>
          </a:r>
        </a:p>
      </dgm:t>
    </dgm:pt>
    <dgm:pt modelId="{C73AC5A4-71E3-4B6E-A262-87CB47CC7854}" type="parTrans" cxnId="{06386983-E086-4BCF-B7A5-05AD8DEB3E61}">
      <dgm:prSet/>
      <dgm:spPr/>
      <dgm:t>
        <a:bodyPr/>
        <a:lstStyle/>
        <a:p>
          <a:endParaRPr lang="en-US"/>
        </a:p>
      </dgm:t>
    </dgm:pt>
    <dgm:pt modelId="{D29BD308-0612-4DA8-8577-2F2D8A18E086}" type="sibTrans" cxnId="{06386983-E086-4BCF-B7A5-05AD8DEB3E61}">
      <dgm:prSet/>
      <dgm:spPr/>
      <dgm:t>
        <a:bodyPr/>
        <a:lstStyle/>
        <a:p>
          <a:endParaRPr lang="en-US"/>
        </a:p>
      </dgm:t>
    </dgm:pt>
    <dgm:pt modelId="{E888308D-4345-49D1-957D-FEE1D1A0A23A}">
      <dgm:prSet/>
      <dgm:spPr/>
      <dgm:t>
        <a:bodyPr/>
        <a:lstStyle/>
        <a:p>
          <a:r>
            <a:rPr lang="en-US" b="1"/>
            <a:t>Macro Precision:</a:t>
          </a:r>
          <a:r>
            <a:rPr lang="en-US"/>
            <a:t> 0.85</a:t>
          </a:r>
        </a:p>
      </dgm:t>
    </dgm:pt>
    <dgm:pt modelId="{14D3645B-124A-476C-8584-0F0D649ADFC9}" type="parTrans" cxnId="{9C85C83B-CA32-4456-83E5-E5A307259160}">
      <dgm:prSet/>
      <dgm:spPr/>
      <dgm:t>
        <a:bodyPr/>
        <a:lstStyle/>
        <a:p>
          <a:endParaRPr lang="en-US"/>
        </a:p>
      </dgm:t>
    </dgm:pt>
    <dgm:pt modelId="{AB5A1F4A-FA3A-4811-B902-83CFD2FF5584}" type="sibTrans" cxnId="{9C85C83B-CA32-4456-83E5-E5A307259160}">
      <dgm:prSet/>
      <dgm:spPr/>
      <dgm:t>
        <a:bodyPr/>
        <a:lstStyle/>
        <a:p>
          <a:endParaRPr lang="en-US"/>
        </a:p>
      </dgm:t>
    </dgm:pt>
    <dgm:pt modelId="{AB628DE9-0F24-4F14-BF7F-312CCE1AD284}">
      <dgm:prSet/>
      <dgm:spPr/>
      <dgm:t>
        <a:bodyPr/>
        <a:lstStyle/>
        <a:p>
          <a:r>
            <a:rPr lang="en-US" b="1"/>
            <a:t>Macro Recall:</a:t>
          </a:r>
          <a:r>
            <a:rPr lang="en-US"/>
            <a:t> 0.84</a:t>
          </a:r>
        </a:p>
      </dgm:t>
    </dgm:pt>
    <dgm:pt modelId="{B7F32833-2A7A-402A-9090-21D39068F85D}" type="parTrans" cxnId="{0A901530-6139-4F0E-B07D-BD272D70A4C7}">
      <dgm:prSet/>
      <dgm:spPr/>
      <dgm:t>
        <a:bodyPr/>
        <a:lstStyle/>
        <a:p>
          <a:endParaRPr lang="en-US"/>
        </a:p>
      </dgm:t>
    </dgm:pt>
    <dgm:pt modelId="{DAC29FEC-310C-4B79-B200-F9868AAD3A4A}" type="sibTrans" cxnId="{0A901530-6139-4F0E-B07D-BD272D70A4C7}">
      <dgm:prSet/>
      <dgm:spPr/>
      <dgm:t>
        <a:bodyPr/>
        <a:lstStyle/>
        <a:p>
          <a:endParaRPr lang="en-US"/>
        </a:p>
      </dgm:t>
    </dgm:pt>
    <dgm:pt modelId="{DA8D20FF-8224-4F1D-B7F0-C499C6F4B349}">
      <dgm:prSet/>
      <dgm:spPr/>
      <dgm:t>
        <a:bodyPr/>
        <a:lstStyle/>
        <a:p>
          <a:r>
            <a:rPr lang="en-US"/>
            <a:t>Strong generalization with minimal overfitting.</a:t>
          </a:r>
        </a:p>
      </dgm:t>
    </dgm:pt>
    <dgm:pt modelId="{7D4B73C0-177A-4CFB-B46B-FA25003DFE56}" type="parTrans" cxnId="{3D88076E-7557-410D-9F08-B21564E49522}">
      <dgm:prSet/>
      <dgm:spPr/>
      <dgm:t>
        <a:bodyPr/>
        <a:lstStyle/>
        <a:p>
          <a:endParaRPr lang="en-US"/>
        </a:p>
      </dgm:t>
    </dgm:pt>
    <dgm:pt modelId="{76AD2665-D838-41AB-A5E7-D74F811470C3}" type="sibTrans" cxnId="{3D88076E-7557-410D-9F08-B21564E49522}">
      <dgm:prSet/>
      <dgm:spPr/>
      <dgm:t>
        <a:bodyPr/>
        <a:lstStyle/>
        <a:p>
          <a:endParaRPr lang="en-US"/>
        </a:p>
      </dgm:t>
    </dgm:pt>
    <dgm:pt modelId="{64C92A36-5FF0-4975-8AAC-50748420081B}" type="pres">
      <dgm:prSet presAssocID="{194FD67F-CB92-455B-AF83-6B47147286B8}" presName="compositeShape" presStyleCnt="0">
        <dgm:presLayoutVars>
          <dgm:chMax val="7"/>
          <dgm:dir/>
          <dgm:resizeHandles val="exact"/>
        </dgm:presLayoutVars>
      </dgm:prSet>
      <dgm:spPr/>
    </dgm:pt>
    <dgm:pt modelId="{6D2CA241-18FB-4E1B-AC90-A4786E1F665A}" type="pres">
      <dgm:prSet presAssocID="{194FD67F-CB92-455B-AF83-6B47147286B8}" presName="wedge1" presStyleLbl="node1" presStyleIdx="0" presStyleCnt="7"/>
      <dgm:spPr/>
    </dgm:pt>
    <dgm:pt modelId="{E0887358-EEF6-4AA1-8C59-C0B52F29F3AF}" type="pres">
      <dgm:prSet presAssocID="{194FD67F-CB92-455B-AF83-6B47147286B8}" presName="dummy1a" presStyleCnt="0"/>
      <dgm:spPr/>
    </dgm:pt>
    <dgm:pt modelId="{DACD124F-18EE-4E4B-8028-2C2060A91789}" type="pres">
      <dgm:prSet presAssocID="{194FD67F-CB92-455B-AF83-6B47147286B8}" presName="dummy1b" presStyleCnt="0"/>
      <dgm:spPr/>
    </dgm:pt>
    <dgm:pt modelId="{793386EB-4B4E-4EE6-BD66-EB107DF5188B}" type="pres">
      <dgm:prSet presAssocID="{194FD67F-CB92-455B-AF83-6B47147286B8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87B61B5A-DB72-448E-9592-7756DF06ED2F}" type="pres">
      <dgm:prSet presAssocID="{194FD67F-CB92-455B-AF83-6B47147286B8}" presName="wedge2" presStyleLbl="node1" presStyleIdx="1" presStyleCnt="7"/>
      <dgm:spPr/>
    </dgm:pt>
    <dgm:pt modelId="{8E059DAB-D035-422A-ABB1-4A239D47F9A9}" type="pres">
      <dgm:prSet presAssocID="{194FD67F-CB92-455B-AF83-6B47147286B8}" presName="dummy2a" presStyleCnt="0"/>
      <dgm:spPr/>
    </dgm:pt>
    <dgm:pt modelId="{20995B3D-2862-41E5-A83E-1B6B424B3E98}" type="pres">
      <dgm:prSet presAssocID="{194FD67F-CB92-455B-AF83-6B47147286B8}" presName="dummy2b" presStyleCnt="0"/>
      <dgm:spPr/>
    </dgm:pt>
    <dgm:pt modelId="{FF730098-C5A7-48CD-9CB7-5064FE9B15F1}" type="pres">
      <dgm:prSet presAssocID="{194FD67F-CB92-455B-AF83-6B47147286B8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ECCCD06B-7321-42EE-A570-5DAF968E0687}" type="pres">
      <dgm:prSet presAssocID="{194FD67F-CB92-455B-AF83-6B47147286B8}" presName="wedge3" presStyleLbl="node1" presStyleIdx="2" presStyleCnt="7"/>
      <dgm:spPr/>
    </dgm:pt>
    <dgm:pt modelId="{2B31C4CB-9E43-411E-BCA5-CF7B0A8B0542}" type="pres">
      <dgm:prSet presAssocID="{194FD67F-CB92-455B-AF83-6B47147286B8}" presName="dummy3a" presStyleCnt="0"/>
      <dgm:spPr/>
    </dgm:pt>
    <dgm:pt modelId="{48385004-5397-4962-974A-75B6953D6217}" type="pres">
      <dgm:prSet presAssocID="{194FD67F-CB92-455B-AF83-6B47147286B8}" presName="dummy3b" presStyleCnt="0"/>
      <dgm:spPr/>
    </dgm:pt>
    <dgm:pt modelId="{4F55B9EC-C201-4E2E-8AC1-C66918F1F13C}" type="pres">
      <dgm:prSet presAssocID="{194FD67F-CB92-455B-AF83-6B47147286B8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EE5743E3-47D9-4D6E-8034-21D1D1BFDE20}" type="pres">
      <dgm:prSet presAssocID="{194FD67F-CB92-455B-AF83-6B47147286B8}" presName="wedge4" presStyleLbl="node1" presStyleIdx="3" presStyleCnt="7"/>
      <dgm:spPr/>
    </dgm:pt>
    <dgm:pt modelId="{34071601-378A-4CE4-8FB0-C07FFDCA3243}" type="pres">
      <dgm:prSet presAssocID="{194FD67F-CB92-455B-AF83-6B47147286B8}" presName="dummy4a" presStyleCnt="0"/>
      <dgm:spPr/>
    </dgm:pt>
    <dgm:pt modelId="{26EE68EB-7112-48C7-8F1F-00CA5E368268}" type="pres">
      <dgm:prSet presAssocID="{194FD67F-CB92-455B-AF83-6B47147286B8}" presName="dummy4b" presStyleCnt="0"/>
      <dgm:spPr/>
    </dgm:pt>
    <dgm:pt modelId="{1CF1B7CC-7E4C-4F55-98AB-51FEBCCEAC2C}" type="pres">
      <dgm:prSet presAssocID="{194FD67F-CB92-455B-AF83-6B47147286B8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F1C3F0B4-18D0-4D36-8E46-E8A86488D9C7}" type="pres">
      <dgm:prSet presAssocID="{194FD67F-CB92-455B-AF83-6B47147286B8}" presName="wedge5" presStyleLbl="node1" presStyleIdx="4" presStyleCnt="7"/>
      <dgm:spPr/>
    </dgm:pt>
    <dgm:pt modelId="{6B6AC6F3-9F5E-48FA-B02D-135B6F5415D2}" type="pres">
      <dgm:prSet presAssocID="{194FD67F-CB92-455B-AF83-6B47147286B8}" presName="dummy5a" presStyleCnt="0"/>
      <dgm:spPr/>
    </dgm:pt>
    <dgm:pt modelId="{FB55B30F-4231-4D4F-8F25-8D7B50CEA482}" type="pres">
      <dgm:prSet presAssocID="{194FD67F-CB92-455B-AF83-6B47147286B8}" presName="dummy5b" presStyleCnt="0"/>
      <dgm:spPr/>
    </dgm:pt>
    <dgm:pt modelId="{A33A6F60-73E8-4ECE-9FDB-A117AE00BCD0}" type="pres">
      <dgm:prSet presAssocID="{194FD67F-CB92-455B-AF83-6B47147286B8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602E4423-5B95-4BDC-8B89-22184BA8AA87}" type="pres">
      <dgm:prSet presAssocID="{194FD67F-CB92-455B-AF83-6B47147286B8}" presName="wedge6" presStyleLbl="node1" presStyleIdx="5" presStyleCnt="7"/>
      <dgm:spPr/>
    </dgm:pt>
    <dgm:pt modelId="{1D3F6169-BBB4-428B-9622-CD7F7B629BF1}" type="pres">
      <dgm:prSet presAssocID="{194FD67F-CB92-455B-AF83-6B47147286B8}" presName="dummy6a" presStyleCnt="0"/>
      <dgm:spPr/>
    </dgm:pt>
    <dgm:pt modelId="{C87A1444-ACAC-4AAF-B35A-46B09EDFAB6A}" type="pres">
      <dgm:prSet presAssocID="{194FD67F-CB92-455B-AF83-6B47147286B8}" presName="dummy6b" presStyleCnt="0"/>
      <dgm:spPr/>
    </dgm:pt>
    <dgm:pt modelId="{5D83C5D7-0155-4DFD-9B26-FCC618D57089}" type="pres">
      <dgm:prSet presAssocID="{194FD67F-CB92-455B-AF83-6B47147286B8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D1F389BE-2C36-4E5F-A41A-647081E07AD8}" type="pres">
      <dgm:prSet presAssocID="{194FD67F-CB92-455B-AF83-6B47147286B8}" presName="wedge7" presStyleLbl="node1" presStyleIdx="6" presStyleCnt="7"/>
      <dgm:spPr/>
    </dgm:pt>
    <dgm:pt modelId="{1CF76AF4-5C46-4D2D-8516-75EE9FE29AAA}" type="pres">
      <dgm:prSet presAssocID="{194FD67F-CB92-455B-AF83-6B47147286B8}" presName="dummy7a" presStyleCnt="0"/>
      <dgm:spPr/>
    </dgm:pt>
    <dgm:pt modelId="{6506FDB9-91CA-4BD7-B341-078ECA46DA1E}" type="pres">
      <dgm:prSet presAssocID="{194FD67F-CB92-455B-AF83-6B47147286B8}" presName="dummy7b" presStyleCnt="0"/>
      <dgm:spPr/>
    </dgm:pt>
    <dgm:pt modelId="{E8F23AEE-5DC6-48E1-BEDF-11F3046D3D25}" type="pres">
      <dgm:prSet presAssocID="{194FD67F-CB92-455B-AF83-6B47147286B8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54EE7F1F-DE72-4F94-AB1E-3226E5FD6A9A}" type="pres">
      <dgm:prSet presAssocID="{A8C1564B-1291-4980-8841-E821F0445892}" presName="arrowWedge1" presStyleLbl="fgSibTrans2D1" presStyleIdx="0" presStyleCnt="7"/>
      <dgm:spPr/>
    </dgm:pt>
    <dgm:pt modelId="{0CB87651-E2D7-48D3-B41D-92EA91309E80}" type="pres">
      <dgm:prSet presAssocID="{877DE2D5-8AE0-426D-B5AC-E888FB72FF53}" presName="arrowWedge2" presStyleLbl="fgSibTrans2D1" presStyleIdx="1" presStyleCnt="7"/>
      <dgm:spPr/>
    </dgm:pt>
    <dgm:pt modelId="{52E1BD35-E33E-4BF1-860C-DDFD9BE27223}" type="pres">
      <dgm:prSet presAssocID="{90F44B1A-A61E-482E-B719-E9003BBBB91F}" presName="arrowWedge3" presStyleLbl="fgSibTrans2D1" presStyleIdx="2" presStyleCnt="7"/>
      <dgm:spPr/>
    </dgm:pt>
    <dgm:pt modelId="{309949AC-F3B0-43CF-AB82-A617C53C883D}" type="pres">
      <dgm:prSet presAssocID="{D29BD308-0612-4DA8-8577-2F2D8A18E086}" presName="arrowWedge4" presStyleLbl="fgSibTrans2D1" presStyleIdx="3" presStyleCnt="7"/>
      <dgm:spPr/>
    </dgm:pt>
    <dgm:pt modelId="{A11C7552-0D12-4EE8-83E6-7544EB812DC6}" type="pres">
      <dgm:prSet presAssocID="{AB5A1F4A-FA3A-4811-B902-83CFD2FF5584}" presName="arrowWedge5" presStyleLbl="fgSibTrans2D1" presStyleIdx="4" presStyleCnt="7"/>
      <dgm:spPr/>
    </dgm:pt>
    <dgm:pt modelId="{A16C44D1-48B8-4555-9A2B-20094F468E6A}" type="pres">
      <dgm:prSet presAssocID="{DAC29FEC-310C-4B79-B200-F9868AAD3A4A}" presName="arrowWedge6" presStyleLbl="fgSibTrans2D1" presStyleIdx="5" presStyleCnt="7"/>
      <dgm:spPr/>
    </dgm:pt>
    <dgm:pt modelId="{F96B23F2-33D3-40B9-9768-098EAAB25E1C}" type="pres">
      <dgm:prSet presAssocID="{76AD2665-D838-41AB-A5E7-D74F811470C3}" presName="arrowWedge7" presStyleLbl="fgSibTrans2D1" presStyleIdx="6" presStyleCnt="7"/>
      <dgm:spPr/>
    </dgm:pt>
  </dgm:ptLst>
  <dgm:cxnLst>
    <dgm:cxn modelId="{434D690B-C1D2-4AFA-9FAF-EA36D5FEAD8F}" type="presOf" srcId="{CE0246AA-9219-4E81-A3F6-4C507460B856}" destId="{6D2CA241-18FB-4E1B-AC90-A4786E1F665A}" srcOrd="0" destOrd="0" presId="urn:microsoft.com/office/officeart/2005/8/layout/cycle8"/>
    <dgm:cxn modelId="{24F30A19-255B-481F-AB36-634CCF00AEF7}" type="presOf" srcId="{C7CCC328-7A5F-4399-BE0D-C18B6D50954E}" destId="{FF730098-C5A7-48CD-9CB7-5064FE9B15F1}" srcOrd="1" destOrd="0" presId="urn:microsoft.com/office/officeart/2005/8/layout/cycle8"/>
    <dgm:cxn modelId="{E92C841E-6F0A-418E-AE14-25A1A06531DF}" type="presOf" srcId="{72C13B7E-5498-4171-9772-FBBA6B5948FC}" destId="{4F55B9EC-C201-4E2E-8AC1-C66918F1F13C}" srcOrd="1" destOrd="0" presId="urn:microsoft.com/office/officeart/2005/8/layout/cycle8"/>
    <dgm:cxn modelId="{E4E31A22-5C26-4D13-B8F0-4E0C6F4229BB}" type="presOf" srcId="{AB628DE9-0F24-4F14-BF7F-312CCE1AD284}" destId="{5D83C5D7-0155-4DFD-9B26-FCC618D57089}" srcOrd="1" destOrd="0" presId="urn:microsoft.com/office/officeart/2005/8/layout/cycle8"/>
    <dgm:cxn modelId="{0A901530-6139-4F0E-B07D-BD272D70A4C7}" srcId="{194FD67F-CB92-455B-AF83-6B47147286B8}" destId="{AB628DE9-0F24-4F14-BF7F-312CCE1AD284}" srcOrd="5" destOrd="0" parTransId="{B7F32833-2A7A-402A-9090-21D39068F85D}" sibTransId="{DAC29FEC-310C-4B79-B200-F9868AAD3A4A}"/>
    <dgm:cxn modelId="{9C85C83B-CA32-4456-83E5-E5A307259160}" srcId="{194FD67F-CB92-455B-AF83-6B47147286B8}" destId="{E888308D-4345-49D1-957D-FEE1D1A0A23A}" srcOrd="4" destOrd="0" parTransId="{14D3645B-124A-476C-8584-0F0D649ADFC9}" sibTransId="{AB5A1F4A-FA3A-4811-B902-83CFD2FF5584}"/>
    <dgm:cxn modelId="{26809B3F-E025-4C07-9D70-46B012B87CB7}" type="presOf" srcId="{C7CCC328-7A5F-4399-BE0D-C18B6D50954E}" destId="{87B61B5A-DB72-448E-9592-7756DF06ED2F}" srcOrd="0" destOrd="0" presId="urn:microsoft.com/office/officeart/2005/8/layout/cycle8"/>
    <dgm:cxn modelId="{60D59B60-508C-4807-8B05-0C5728C0112A}" type="presOf" srcId="{6CAAA4FA-8155-4171-B156-598CF297FEB5}" destId="{1CF1B7CC-7E4C-4F55-98AB-51FEBCCEAC2C}" srcOrd="1" destOrd="0" presId="urn:microsoft.com/office/officeart/2005/8/layout/cycle8"/>
    <dgm:cxn modelId="{979CF463-3CF5-4602-BEC7-637C9858ABB9}" type="presOf" srcId="{DA8D20FF-8224-4F1D-B7F0-C499C6F4B349}" destId="{E8F23AEE-5DC6-48E1-BEDF-11F3046D3D25}" srcOrd="1" destOrd="0" presId="urn:microsoft.com/office/officeart/2005/8/layout/cycle8"/>
    <dgm:cxn modelId="{923D6265-3FEB-4A61-925E-ABCC887F51DC}" type="presOf" srcId="{E888308D-4345-49D1-957D-FEE1D1A0A23A}" destId="{F1C3F0B4-18D0-4D36-8E46-E8A86488D9C7}" srcOrd="0" destOrd="0" presId="urn:microsoft.com/office/officeart/2005/8/layout/cycle8"/>
    <dgm:cxn modelId="{3E6E9B65-E916-479F-830D-D7F6D9222ECF}" srcId="{194FD67F-CB92-455B-AF83-6B47147286B8}" destId="{C7CCC328-7A5F-4399-BE0D-C18B6D50954E}" srcOrd="1" destOrd="0" parTransId="{FE543301-1DF8-4A5B-9540-2EE72D81E1B8}" sibTransId="{877DE2D5-8AE0-426D-B5AC-E888FB72FF53}"/>
    <dgm:cxn modelId="{3D88076E-7557-410D-9F08-B21564E49522}" srcId="{194FD67F-CB92-455B-AF83-6B47147286B8}" destId="{DA8D20FF-8224-4F1D-B7F0-C499C6F4B349}" srcOrd="6" destOrd="0" parTransId="{7D4B73C0-177A-4CFB-B46B-FA25003DFE56}" sibTransId="{76AD2665-D838-41AB-A5E7-D74F811470C3}"/>
    <dgm:cxn modelId="{2544EA7F-EF0F-4AF2-97DE-CCFA2EE121FC}" type="presOf" srcId="{72C13B7E-5498-4171-9772-FBBA6B5948FC}" destId="{ECCCD06B-7321-42EE-A570-5DAF968E0687}" srcOrd="0" destOrd="0" presId="urn:microsoft.com/office/officeart/2005/8/layout/cycle8"/>
    <dgm:cxn modelId="{06386983-E086-4BCF-B7A5-05AD8DEB3E61}" srcId="{194FD67F-CB92-455B-AF83-6B47147286B8}" destId="{6CAAA4FA-8155-4171-B156-598CF297FEB5}" srcOrd="3" destOrd="0" parTransId="{C73AC5A4-71E3-4B6E-A262-87CB47CC7854}" sibTransId="{D29BD308-0612-4DA8-8577-2F2D8A18E086}"/>
    <dgm:cxn modelId="{90750488-4DC8-4425-B84B-7F2DFF62C102}" type="presOf" srcId="{AB628DE9-0F24-4F14-BF7F-312CCE1AD284}" destId="{602E4423-5B95-4BDC-8B89-22184BA8AA87}" srcOrd="0" destOrd="0" presId="urn:microsoft.com/office/officeart/2005/8/layout/cycle8"/>
    <dgm:cxn modelId="{96C35E8D-AC4C-4ABE-98CE-21400F9E04F0}" type="presOf" srcId="{DA8D20FF-8224-4F1D-B7F0-C499C6F4B349}" destId="{D1F389BE-2C36-4E5F-A41A-647081E07AD8}" srcOrd="0" destOrd="0" presId="urn:microsoft.com/office/officeart/2005/8/layout/cycle8"/>
    <dgm:cxn modelId="{E3E4729E-BB29-48A1-B957-1828A9AE33A5}" srcId="{194FD67F-CB92-455B-AF83-6B47147286B8}" destId="{CE0246AA-9219-4E81-A3F6-4C507460B856}" srcOrd="0" destOrd="0" parTransId="{81739575-6A09-48EC-9107-3D195B1603FA}" sibTransId="{A8C1564B-1291-4980-8841-E821F0445892}"/>
    <dgm:cxn modelId="{FB6A8AB7-360E-41F4-8B2B-C4FA1FFA5E79}" type="presOf" srcId="{6CAAA4FA-8155-4171-B156-598CF297FEB5}" destId="{EE5743E3-47D9-4D6E-8034-21D1D1BFDE20}" srcOrd="0" destOrd="0" presId="urn:microsoft.com/office/officeart/2005/8/layout/cycle8"/>
    <dgm:cxn modelId="{E087C2B7-608D-43DB-82EE-7661B8622161}" srcId="{194FD67F-CB92-455B-AF83-6B47147286B8}" destId="{72C13B7E-5498-4171-9772-FBBA6B5948FC}" srcOrd="2" destOrd="0" parTransId="{AC62BF00-B12E-4FDB-98A8-C9D86A429FFA}" sibTransId="{90F44B1A-A61E-482E-B719-E9003BBBB91F}"/>
    <dgm:cxn modelId="{BC9F56CB-3DF3-4E8E-B036-1F9DDAB76C39}" type="presOf" srcId="{CE0246AA-9219-4E81-A3F6-4C507460B856}" destId="{793386EB-4B4E-4EE6-BD66-EB107DF5188B}" srcOrd="1" destOrd="0" presId="urn:microsoft.com/office/officeart/2005/8/layout/cycle8"/>
    <dgm:cxn modelId="{21F4ABE6-CFB2-4154-BA4C-59A0506D502B}" type="presOf" srcId="{194FD67F-CB92-455B-AF83-6B47147286B8}" destId="{64C92A36-5FF0-4975-8AAC-50748420081B}" srcOrd="0" destOrd="0" presId="urn:microsoft.com/office/officeart/2005/8/layout/cycle8"/>
    <dgm:cxn modelId="{06F1A2EF-6FB4-4795-B31E-7DE1F1BB16FD}" type="presOf" srcId="{E888308D-4345-49D1-957D-FEE1D1A0A23A}" destId="{A33A6F60-73E8-4ECE-9FDB-A117AE00BCD0}" srcOrd="1" destOrd="0" presId="urn:microsoft.com/office/officeart/2005/8/layout/cycle8"/>
    <dgm:cxn modelId="{41C6A269-A4FF-4628-B84F-73B10C9421AE}" type="presParOf" srcId="{64C92A36-5FF0-4975-8AAC-50748420081B}" destId="{6D2CA241-18FB-4E1B-AC90-A4786E1F665A}" srcOrd="0" destOrd="0" presId="urn:microsoft.com/office/officeart/2005/8/layout/cycle8"/>
    <dgm:cxn modelId="{3DF3DAA6-DD29-487E-B795-758686D13C20}" type="presParOf" srcId="{64C92A36-5FF0-4975-8AAC-50748420081B}" destId="{E0887358-EEF6-4AA1-8C59-C0B52F29F3AF}" srcOrd="1" destOrd="0" presId="urn:microsoft.com/office/officeart/2005/8/layout/cycle8"/>
    <dgm:cxn modelId="{38AD778D-1608-49C3-BEA0-D5706DD50647}" type="presParOf" srcId="{64C92A36-5FF0-4975-8AAC-50748420081B}" destId="{DACD124F-18EE-4E4B-8028-2C2060A91789}" srcOrd="2" destOrd="0" presId="urn:microsoft.com/office/officeart/2005/8/layout/cycle8"/>
    <dgm:cxn modelId="{81CF0658-DDDA-4625-98CB-34F02E194388}" type="presParOf" srcId="{64C92A36-5FF0-4975-8AAC-50748420081B}" destId="{793386EB-4B4E-4EE6-BD66-EB107DF5188B}" srcOrd="3" destOrd="0" presId="urn:microsoft.com/office/officeart/2005/8/layout/cycle8"/>
    <dgm:cxn modelId="{249C6E3A-C9F5-4F42-A919-41DA03ADE3D0}" type="presParOf" srcId="{64C92A36-5FF0-4975-8AAC-50748420081B}" destId="{87B61B5A-DB72-448E-9592-7756DF06ED2F}" srcOrd="4" destOrd="0" presId="urn:microsoft.com/office/officeart/2005/8/layout/cycle8"/>
    <dgm:cxn modelId="{7D24FC1B-0329-402A-9ED5-33A57AA7B741}" type="presParOf" srcId="{64C92A36-5FF0-4975-8AAC-50748420081B}" destId="{8E059DAB-D035-422A-ABB1-4A239D47F9A9}" srcOrd="5" destOrd="0" presId="urn:microsoft.com/office/officeart/2005/8/layout/cycle8"/>
    <dgm:cxn modelId="{13376582-23F7-4759-A9EF-B25F9F81AC37}" type="presParOf" srcId="{64C92A36-5FF0-4975-8AAC-50748420081B}" destId="{20995B3D-2862-41E5-A83E-1B6B424B3E98}" srcOrd="6" destOrd="0" presId="urn:microsoft.com/office/officeart/2005/8/layout/cycle8"/>
    <dgm:cxn modelId="{E8BC3DBA-ACCE-4FF5-A1F1-2EF1345BB18E}" type="presParOf" srcId="{64C92A36-5FF0-4975-8AAC-50748420081B}" destId="{FF730098-C5A7-48CD-9CB7-5064FE9B15F1}" srcOrd="7" destOrd="0" presId="urn:microsoft.com/office/officeart/2005/8/layout/cycle8"/>
    <dgm:cxn modelId="{25D2D4F6-ED5B-4614-A7E1-662E71581EF1}" type="presParOf" srcId="{64C92A36-5FF0-4975-8AAC-50748420081B}" destId="{ECCCD06B-7321-42EE-A570-5DAF968E0687}" srcOrd="8" destOrd="0" presId="urn:microsoft.com/office/officeart/2005/8/layout/cycle8"/>
    <dgm:cxn modelId="{20CC9332-2511-44A9-A5D8-015CA24A3D99}" type="presParOf" srcId="{64C92A36-5FF0-4975-8AAC-50748420081B}" destId="{2B31C4CB-9E43-411E-BCA5-CF7B0A8B0542}" srcOrd="9" destOrd="0" presId="urn:microsoft.com/office/officeart/2005/8/layout/cycle8"/>
    <dgm:cxn modelId="{0F10C2C1-A0F0-4008-A79C-D7E670C83D3E}" type="presParOf" srcId="{64C92A36-5FF0-4975-8AAC-50748420081B}" destId="{48385004-5397-4962-974A-75B6953D6217}" srcOrd="10" destOrd="0" presId="urn:microsoft.com/office/officeart/2005/8/layout/cycle8"/>
    <dgm:cxn modelId="{235E3FE3-627B-45AC-9437-3539748F3C23}" type="presParOf" srcId="{64C92A36-5FF0-4975-8AAC-50748420081B}" destId="{4F55B9EC-C201-4E2E-8AC1-C66918F1F13C}" srcOrd="11" destOrd="0" presId="urn:microsoft.com/office/officeart/2005/8/layout/cycle8"/>
    <dgm:cxn modelId="{B578387C-A1DF-40DF-A50B-D1EC3F4998A1}" type="presParOf" srcId="{64C92A36-5FF0-4975-8AAC-50748420081B}" destId="{EE5743E3-47D9-4D6E-8034-21D1D1BFDE20}" srcOrd="12" destOrd="0" presId="urn:microsoft.com/office/officeart/2005/8/layout/cycle8"/>
    <dgm:cxn modelId="{16FD3656-6086-40D7-A82A-E979504EA664}" type="presParOf" srcId="{64C92A36-5FF0-4975-8AAC-50748420081B}" destId="{34071601-378A-4CE4-8FB0-C07FFDCA3243}" srcOrd="13" destOrd="0" presId="urn:microsoft.com/office/officeart/2005/8/layout/cycle8"/>
    <dgm:cxn modelId="{E10EF0C3-E190-437B-8F65-74CE66DA6B89}" type="presParOf" srcId="{64C92A36-5FF0-4975-8AAC-50748420081B}" destId="{26EE68EB-7112-48C7-8F1F-00CA5E368268}" srcOrd="14" destOrd="0" presId="urn:microsoft.com/office/officeart/2005/8/layout/cycle8"/>
    <dgm:cxn modelId="{58B471C8-C09A-485F-A5D1-46CAA0824E28}" type="presParOf" srcId="{64C92A36-5FF0-4975-8AAC-50748420081B}" destId="{1CF1B7CC-7E4C-4F55-98AB-51FEBCCEAC2C}" srcOrd="15" destOrd="0" presId="urn:microsoft.com/office/officeart/2005/8/layout/cycle8"/>
    <dgm:cxn modelId="{A7C08798-7394-4DAA-A1DA-ACF1A1D5CC95}" type="presParOf" srcId="{64C92A36-5FF0-4975-8AAC-50748420081B}" destId="{F1C3F0B4-18D0-4D36-8E46-E8A86488D9C7}" srcOrd="16" destOrd="0" presId="urn:microsoft.com/office/officeart/2005/8/layout/cycle8"/>
    <dgm:cxn modelId="{7B082B8C-E334-4D25-86F0-8D0984C3F342}" type="presParOf" srcId="{64C92A36-5FF0-4975-8AAC-50748420081B}" destId="{6B6AC6F3-9F5E-48FA-B02D-135B6F5415D2}" srcOrd="17" destOrd="0" presId="urn:microsoft.com/office/officeart/2005/8/layout/cycle8"/>
    <dgm:cxn modelId="{0F5A9F1D-DF93-46EC-87B6-86B35B533A99}" type="presParOf" srcId="{64C92A36-5FF0-4975-8AAC-50748420081B}" destId="{FB55B30F-4231-4D4F-8F25-8D7B50CEA482}" srcOrd="18" destOrd="0" presId="urn:microsoft.com/office/officeart/2005/8/layout/cycle8"/>
    <dgm:cxn modelId="{729F62BB-3050-4865-A9CA-EB7A62940D49}" type="presParOf" srcId="{64C92A36-5FF0-4975-8AAC-50748420081B}" destId="{A33A6F60-73E8-4ECE-9FDB-A117AE00BCD0}" srcOrd="19" destOrd="0" presId="urn:microsoft.com/office/officeart/2005/8/layout/cycle8"/>
    <dgm:cxn modelId="{36EB6D57-23D4-45D9-8F64-987BF4269D37}" type="presParOf" srcId="{64C92A36-5FF0-4975-8AAC-50748420081B}" destId="{602E4423-5B95-4BDC-8B89-22184BA8AA87}" srcOrd="20" destOrd="0" presId="urn:microsoft.com/office/officeart/2005/8/layout/cycle8"/>
    <dgm:cxn modelId="{2FA74386-37BD-4177-9121-996B403329DE}" type="presParOf" srcId="{64C92A36-5FF0-4975-8AAC-50748420081B}" destId="{1D3F6169-BBB4-428B-9622-CD7F7B629BF1}" srcOrd="21" destOrd="0" presId="urn:microsoft.com/office/officeart/2005/8/layout/cycle8"/>
    <dgm:cxn modelId="{2921E6E4-67CF-4B2B-B67A-A9F0B4807508}" type="presParOf" srcId="{64C92A36-5FF0-4975-8AAC-50748420081B}" destId="{C87A1444-ACAC-4AAF-B35A-46B09EDFAB6A}" srcOrd="22" destOrd="0" presId="urn:microsoft.com/office/officeart/2005/8/layout/cycle8"/>
    <dgm:cxn modelId="{B85F0B1F-422D-4AF4-8B9A-B9DAB4C75908}" type="presParOf" srcId="{64C92A36-5FF0-4975-8AAC-50748420081B}" destId="{5D83C5D7-0155-4DFD-9B26-FCC618D57089}" srcOrd="23" destOrd="0" presId="urn:microsoft.com/office/officeart/2005/8/layout/cycle8"/>
    <dgm:cxn modelId="{8F621F68-54FD-4323-9192-A66083006E04}" type="presParOf" srcId="{64C92A36-5FF0-4975-8AAC-50748420081B}" destId="{D1F389BE-2C36-4E5F-A41A-647081E07AD8}" srcOrd="24" destOrd="0" presId="urn:microsoft.com/office/officeart/2005/8/layout/cycle8"/>
    <dgm:cxn modelId="{6739DA48-1D73-4461-B554-44EFDB5F73C0}" type="presParOf" srcId="{64C92A36-5FF0-4975-8AAC-50748420081B}" destId="{1CF76AF4-5C46-4D2D-8516-75EE9FE29AAA}" srcOrd="25" destOrd="0" presId="urn:microsoft.com/office/officeart/2005/8/layout/cycle8"/>
    <dgm:cxn modelId="{3B09865B-10B3-41BA-BBE7-F573D0F11631}" type="presParOf" srcId="{64C92A36-5FF0-4975-8AAC-50748420081B}" destId="{6506FDB9-91CA-4BD7-B341-078ECA46DA1E}" srcOrd="26" destOrd="0" presId="urn:microsoft.com/office/officeart/2005/8/layout/cycle8"/>
    <dgm:cxn modelId="{CEB0C13C-1DEE-48EB-B317-556EFC939DCC}" type="presParOf" srcId="{64C92A36-5FF0-4975-8AAC-50748420081B}" destId="{E8F23AEE-5DC6-48E1-BEDF-11F3046D3D25}" srcOrd="27" destOrd="0" presId="urn:microsoft.com/office/officeart/2005/8/layout/cycle8"/>
    <dgm:cxn modelId="{2CCA87AA-349F-48D6-98F9-BE99FF4F4DC6}" type="presParOf" srcId="{64C92A36-5FF0-4975-8AAC-50748420081B}" destId="{54EE7F1F-DE72-4F94-AB1E-3226E5FD6A9A}" srcOrd="28" destOrd="0" presId="urn:microsoft.com/office/officeart/2005/8/layout/cycle8"/>
    <dgm:cxn modelId="{7DBAEC1E-7F76-4F91-9C40-BEF16182A249}" type="presParOf" srcId="{64C92A36-5FF0-4975-8AAC-50748420081B}" destId="{0CB87651-E2D7-48D3-B41D-92EA91309E80}" srcOrd="29" destOrd="0" presId="urn:microsoft.com/office/officeart/2005/8/layout/cycle8"/>
    <dgm:cxn modelId="{3575BE1E-7EA0-4A52-B45F-C20BE5287B8A}" type="presParOf" srcId="{64C92A36-5FF0-4975-8AAC-50748420081B}" destId="{52E1BD35-E33E-4BF1-860C-DDFD9BE27223}" srcOrd="30" destOrd="0" presId="urn:microsoft.com/office/officeart/2005/8/layout/cycle8"/>
    <dgm:cxn modelId="{22E0B9CC-B354-4730-B0D5-A17302F50ABE}" type="presParOf" srcId="{64C92A36-5FF0-4975-8AAC-50748420081B}" destId="{309949AC-F3B0-43CF-AB82-A617C53C883D}" srcOrd="31" destOrd="0" presId="urn:microsoft.com/office/officeart/2005/8/layout/cycle8"/>
    <dgm:cxn modelId="{3124AA2B-B357-4C7E-B01C-D8796AB2BD25}" type="presParOf" srcId="{64C92A36-5FF0-4975-8AAC-50748420081B}" destId="{A11C7552-0D12-4EE8-83E6-7544EB812DC6}" srcOrd="32" destOrd="0" presId="urn:microsoft.com/office/officeart/2005/8/layout/cycle8"/>
    <dgm:cxn modelId="{81BF86F4-F37F-4F23-9B5B-896B1195D6BB}" type="presParOf" srcId="{64C92A36-5FF0-4975-8AAC-50748420081B}" destId="{A16C44D1-48B8-4555-9A2B-20094F468E6A}" srcOrd="33" destOrd="0" presId="urn:microsoft.com/office/officeart/2005/8/layout/cycle8"/>
    <dgm:cxn modelId="{D07A646C-BC4F-41B8-89CE-5DA25BDBE0D9}" type="presParOf" srcId="{64C92A36-5FF0-4975-8AAC-50748420081B}" destId="{F96B23F2-33D3-40B9-9768-098EAAB25E1C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1AAFA6B-38C1-46A8-A393-CD8AD6FFE441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C95495-FC34-4596-9713-F0344CDAE621}">
      <dgm:prSet/>
      <dgm:spPr/>
      <dgm:t>
        <a:bodyPr/>
        <a:lstStyle/>
        <a:p>
          <a:r>
            <a:rPr lang="en-US"/>
            <a:t>Fine-tune deeper ResNet layers or adopt segmentation (e.g., U-Net) for precise crack localization</a:t>
          </a:r>
        </a:p>
      </dgm:t>
    </dgm:pt>
    <dgm:pt modelId="{C3615CB0-0A25-4CF9-950B-A350508FA69F}" type="parTrans" cxnId="{739DC816-87B3-43B1-BDDD-DE4AD84F493C}">
      <dgm:prSet/>
      <dgm:spPr/>
      <dgm:t>
        <a:bodyPr/>
        <a:lstStyle/>
        <a:p>
          <a:endParaRPr lang="en-US"/>
        </a:p>
      </dgm:t>
    </dgm:pt>
    <dgm:pt modelId="{B592F800-D4BB-4379-AD56-FC1B30540780}" type="sibTrans" cxnId="{739DC816-87B3-43B1-BDDD-DE4AD84F493C}">
      <dgm:prSet/>
      <dgm:spPr/>
      <dgm:t>
        <a:bodyPr/>
        <a:lstStyle/>
        <a:p>
          <a:endParaRPr lang="en-US"/>
        </a:p>
      </dgm:t>
    </dgm:pt>
    <dgm:pt modelId="{CEC44D82-8744-4138-8414-0A7DFF20C086}">
      <dgm:prSet/>
      <dgm:spPr/>
      <dgm:t>
        <a:bodyPr/>
        <a:lstStyle/>
        <a:p>
          <a:r>
            <a:rPr lang="en-US"/>
            <a:t>Enrich dataset with diverse lighting and materials</a:t>
          </a:r>
        </a:p>
      </dgm:t>
    </dgm:pt>
    <dgm:pt modelId="{6B90117D-A1DD-4C7D-B152-31FB972FD6FD}" type="parTrans" cxnId="{9009C740-3F87-4D15-A6CB-9DA39D923685}">
      <dgm:prSet/>
      <dgm:spPr/>
      <dgm:t>
        <a:bodyPr/>
        <a:lstStyle/>
        <a:p>
          <a:endParaRPr lang="en-US"/>
        </a:p>
      </dgm:t>
    </dgm:pt>
    <dgm:pt modelId="{ABD063E2-8713-4C38-A07F-46666F7D5157}" type="sibTrans" cxnId="{9009C740-3F87-4D15-A6CB-9DA39D923685}">
      <dgm:prSet/>
      <dgm:spPr/>
      <dgm:t>
        <a:bodyPr/>
        <a:lstStyle/>
        <a:p>
          <a:endParaRPr lang="en-US"/>
        </a:p>
      </dgm:t>
    </dgm:pt>
    <dgm:pt modelId="{C6072B4B-84A3-4369-8386-D8587CD2055F}">
      <dgm:prSet/>
      <dgm:spPr/>
      <dgm:t>
        <a:bodyPr/>
        <a:lstStyle/>
        <a:p>
          <a:r>
            <a:rPr lang="en-US"/>
            <a:t>Deploy as a web/mobile app for field inspectors</a:t>
          </a:r>
        </a:p>
      </dgm:t>
    </dgm:pt>
    <dgm:pt modelId="{BF498C39-9449-4A16-AB34-17BD18F3733F}" type="parTrans" cxnId="{0F568664-CE9D-4B59-B887-94C96CCA00A3}">
      <dgm:prSet/>
      <dgm:spPr/>
      <dgm:t>
        <a:bodyPr/>
        <a:lstStyle/>
        <a:p>
          <a:endParaRPr lang="en-US"/>
        </a:p>
      </dgm:t>
    </dgm:pt>
    <dgm:pt modelId="{402BF5D0-7A38-4F16-98A2-C8B8E86797F0}" type="sibTrans" cxnId="{0F568664-CE9D-4B59-B887-94C96CCA00A3}">
      <dgm:prSet/>
      <dgm:spPr/>
      <dgm:t>
        <a:bodyPr/>
        <a:lstStyle/>
        <a:p>
          <a:endParaRPr lang="en-US"/>
        </a:p>
      </dgm:t>
    </dgm:pt>
    <dgm:pt modelId="{89523A4D-3C68-4495-BCC9-C3AA069498AB}">
      <dgm:prSet/>
      <dgm:spPr/>
      <dgm:t>
        <a:bodyPr/>
        <a:lstStyle/>
        <a:p>
          <a:r>
            <a:rPr lang="en-US"/>
            <a:t>Integrate into enterprise asset-management systems (SAP, Oracle) for automated maintenance scheduling</a:t>
          </a:r>
        </a:p>
      </dgm:t>
    </dgm:pt>
    <dgm:pt modelId="{F0EA3ED7-8EA7-45DC-A48B-12D71276AF25}" type="parTrans" cxnId="{B7FE3AA3-6754-4BF9-B5DF-8D4B5153AC6F}">
      <dgm:prSet/>
      <dgm:spPr/>
      <dgm:t>
        <a:bodyPr/>
        <a:lstStyle/>
        <a:p>
          <a:endParaRPr lang="en-US"/>
        </a:p>
      </dgm:t>
    </dgm:pt>
    <dgm:pt modelId="{51165ADE-72F3-4656-A44D-F463E4F8B6E2}" type="sibTrans" cxnId="{B7FE3AA3-6754-4BF9-B5DF-8D4B5153AC6F}">
      <dgm:prSet/>
      <dgm:spPr/>
      <dgm:t>
        <a:bodyPr/>
        <a:lstStyle/>
        <a:p>
          <a:endParaRPr lang="en-US"/>
        </a:p>
      </dgm:t>
    </dgm:pt>
    <dgm:pt modelId="{5831E0FE-59AF-461E-A528-D07B8CC12912}" type="pres">
      <dgm:prSet presAssocID="{71AAFA6B-38C1-46A8-A393-CD8AD6FFE441}" presName="outerComposite" presStyleCnt="0">
        <dgm:presLayoutVars>
          <dgm:chMax val="5"/>
          <dgm:dir/>
          <dgm:resizeHandles val="exact"/>
        </dgm:presLayoutVars>
      </dgm:prSet>
      <dgm:spPr/>
    </dgm:pt>
    <dgm:pt modelId="{9DDCDDC8-BCB8-4BDA-859C-19348DF9218A}" type="pres">
      <dgm:prSet presAssocID="{71AAFA6B-38C1-46A8-A393-CD8AD6FFE441}" presName="dummyMaxCanvas" presStyleCnt="0">
        <dgm:presLayoutVars/>
      </dgm:prSet>
      <dgm:spPr/>
    </dgm:pt>
    <dgm:pt modelId="{5F02F8A2-6EE1-42E8-B4E0-F55AB0EB11F0}" type="pres">
      <dgm:prSet presAssocID="{71AAFA6B-38C1-46A8-A393-CD8AD6FFE441}" presName="FourNodes_1" presStyleLbl="node1" presStyleIdx="0" presStyleCnt="4">
        <dgm:presLayoutVars>
          <dgm:bulletEnabled val="1"/>
        </dgm:presLayoutVars>
      </dgm:prSet>
      <dgm:spPr/>
    </dgm:pt>
    <dgm:pt modelId="{CCC8AF75-803A-46FB-8188-A6C5ED4C285B}" type="pres">
      <dgm:prSet presAssocID="{71AAFA6B-38C1-46A8-A393-CD8AD6FFE441}" presName="FourNodes_2" presStyleLbl="node1" presStyleIdx="1" presStyleCnt="4">
        <dgm:presLayoutVars>
          <dgm:bulletEnabled val="1"/>
        </dgm:presLayoutVars>
      </dgm:prSet>
      <dgm:spPr/>
    </dgm:pt>
    <dgm:pt modelId="{97D41082-88FA-4503-8D77-C7FE54FB920A}" type="pres">
      <dgm:prSet presAssocID="{71AAFA6B-38C1-46A8-A393-CD8AD6FFE441}" presName="FourNodes_3" presStyleLbl="node1" presStyleIdx="2" presStyleCnt="4">
        <dgm:presLayoutVars>
          <dgm:bulletEnabled val="1"/>
        </dgm:presLayoutVars>
      </dgm:prSet>
      <dgm:spPr/>
    </dgm:pt>
    <dgm:pt modelId="{79CC9E36-9F91-4613-8A5C-5832BDD2FF96}" type="pres">
      <dgm:prSet presAssocID="{71AAFA6B-38C1-46A8-A393-CD8AD6FFE441}" presName="FourNodes_4" presStyleLbl="node1" presStyleIdx="3" presStyleCnt="4">
        <dgm:presLayoutVars>
          <dgm:bulletEnabled val="1"/>
        </dgm:presLayoutVars>
      </dgm:prSet>
      <dgm:spPr/>
    </dgm:pt>
    <dgm:pt modelId="{1F30043D-F0DB-4FFA-ABCE-3EAB91426A1A}" type="pres">
      <dgm:prSet presAssocID="{71AAFA6B-38C1-46A8-A393-CD8AD6FFE441}" presName="FourConn_1-2" presStyleLbl="fgAccFollowNode1" presStyleIdx="0" presStyleCnt="3">
        <dgm:presLayoutVars>
          <dgm:bulletEnabled val="1"/>
        </dgm:presLayoutVars>
      </dgm:prSet>
      <dgm:spPr/>
    </dgm:pt>
    <dgm:pt modelId="{B4AFC3FE-29D9-44C6-92E7-C1AE8B556190}" type="pres">
      <dgm:prSet presAssocID="{71AAFA6B-38C1-46A8-A393-CD8AD6FFE441}" presName="FourConn_2-3" presStyleLbl="fgAccFollowNode1" presStyleIdx="1" presStyleCnt="3">
        <dgm:presLayoutVars>
          <dgm:bulletEnabled val="1"/>
        </dgm:presLayoutVars>
      </dgm:prSet>
      <dgm:spPr/>
    </dgm:pt>
    <dgm:pt modelId="{80B6CEE6-5D5D-48F0-9841-690AFABCA191}" type="pres">
      <dgm:prSet presAssocID="{71AAFA6B-38C1-46A8-A393-CD8AD6FFE441}" presName="FourConn_3-4" presStyleLbl="fgAccFollowNode1" presStyleIdx="2" presStyleCnt="3">
        <dgm:presLayoutVars>
          <dgm:bulletEnabled val="1"/>
        </dgm:presLayoutVars>
      </dgm:prSet>
      <dgm:spPr/>
    </dgm:pt>
    <dgm:pt modelId="{589F200A-53D8-4344-82D6-992597BB537D}" type="pres">
      <dgm:prSet presAssocID="{71AAFA6B-38C1-46A8-A393-CD8AD6FFE441}" presName="FourNodes_1_text" presStyleLbl="node1" presStyleIdx="3" presStyleCnt="4">
        <dgm:presLayoutVars>
          <dgm:bulletEnabled val="1"/>
        </dgm:presLayoutVars>
      </dgm:prSet>
      <dgm:spPr/>
    </dgm:pt>
    <dgm:pt modelId="{51CEE4FE-77A6-4E4F-A11D-514C4A58E2A9}" type="pres">
      <dgm:prSet presAssocID="{71AAFA6B-38C1-46A8-A393-CD8AD6FFE441}" presName="FourNodes_2_text" presStyleLbl="node1" presStyleIdx="3" presStyleCnt="4">
        <dgm:presLayoutVars>
          <dgm:bulletEnabled val="1"/>
        </dgm:presLayoutVars>
      </dgm:prSet>
      <dgm:spPr/>
    </dgm:pt>
    <dgm:pt modelId="{D6BCE795-FD7F-4420-9EBC-5006633935E0}" type="pres">
      <dgm:prSet presAssocID="{71AAFA6B-38C1-46A8-A393-CD8AD6FFE441}" presName="FourNodes_3_text" presStyleLbl="node1" presStyleIdx="3" presStyleCnt="4">
        <dgm:presLayoutVars>
          <dgm:bulletEnabled val="1"/>
        </dgm:presLayoutVars>
      </dgm:prSet>
      <dgm:spPr/>
    </dgm:pt>
    <dgm:pt modelId="{4F49F3B3-E6B9-4B5B-9E65-E39B9B8BD987}" type="pres">
      <dgm:prSet presAssocID="{71AAFA6B-38C1-46A8-A393-CD8AD6FFE44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EE9CFF04-09CB-4287-A077-99B59411CE25}" type="presOf" srcId="{CEC44D82-8744-4138-8414-0A7DFF20C086}" destId="{51CEE4FE-77A6-4E4F-A11D-514C4A58E2A9}" srcOrd="1" destOrd="0" presId="urn:microsoft.com/office/officeart/2005/8/layout/vProcess5"/>
    <dgm:cxn modelId="{23437909-07BC-413A-B572-8CF26CCF48F6}" type="presOf" srcId="{ABD063E2-8713-4C38-A07F-46666F7D5157}" destId="{B4AFC3FE-29D9-44C6-92E7-C1AE8B556190}" srcOrd="0" destOrd="0" presId="urn:microsoft.com/office/officeart/2005/8/layout/vProcess5"/>
    <dgm:cxn modelId="{739DC816-87B3-43B1-BDDD-DE4AD84F493C}" srcId="{71AAFA6B-38C1-46A8-A393-CD8AD6FFE441}" destId="{16C95495-FC34-4596-9713-F0344CDAE621}" srcOrd="0" destOrd="0" parTransId="{C3615CB0-0A25-4CF9-950B-A350508FA69F}" sibTransId="{B592F800-D4BB-4379-AD56-FC1B30540780}"/>
    <dgm:cxn modelId="{D61D1D1D-B6C1-41B5-8DBA-D6F587088D47}" type="presOf" srcId="{16C95495-FC34-4596-9713-F0344CDAE621}" destId="{5F02F8A2-6EE1-42E8-B4E0-F55AB0EB11F0}" srcOrd="0" destOrd="0" presId="urn:microsoft.com/office/officeart/2005/8/layout/vProcess5"/>
    <dgm:cxn modelId="{DC513D26-0C38-4B66-AF58-F43E1023E2C4}" type="presOf" srcId="{CEC44D82-8744-4138-8414-0A7DFF20C086}" destId="{CCC8AF75-803A-46FB-8188-A6C5ED4C285B}" srcOrd="0" destOrd="0" presId="urn:microsoft.com/office/officeart/2005/8/layout/vProcess5"/>
    <dgm:cxn modelId="{7B58C13D-817D-4EC7-A331-D5AFCED6C5BE}" type="presOf" srcId="{C6072B4B-84A3-4369-8386-D8587CD2055F}" destId="{97D41082-88FA-4503-8D77-C7FE54FB920A}" srcOrd="0" destOrd="0" presId="urn:microsoft.com/office/officeart/2005/8/layout/vProcess5"/>
    <dgm:cxn modelId="{9009C740-3F87-4D15-A6CB-9DA39D923685}" srcId="{71AAFA6B-38C1-46A8-A393-CD8AD6FFE441}" destId="{CEC44D82-8744-4138-8414-0A7DFF20C086}" srcOrd="1" destOrd="0" parTransId="{6B90117D-A1DD-4C7D-B152-31FB972FD6FD}" sibTransId="{ABD063E2-8713-4C38-A07F-46666F7D5157}"/>
    <dgm:cxn modelId="{07D6F540-073B-4881-964B-F9343A12770F}" type="presOf" srcId="{89523A4D-3C68-4495-BCC9-C3AA069498AB}" destId="{4F49F3B3-E6B9-4B5B-9E65-E39B9B8BD987}" srcOrd="1" destOrd="0" presId="urn:microsoft.com/office/officeart/2005/8/layout/vProcess5"/>
    <dgm:cxn modelId="{0F568664-CE9D-4B59-B887-94C96CCA00A3}" srcId="{71AAFA6B-38C1-46A8-A393-CD8AD6FFE441}" destId="{C6072B4B-84A3-4369-8386-D8587CD2055F}" srcOrd="2" destOrd="0" parTransId="{BF498C39-9449-4A16-AB34-17BD18F3733F}" sibTransId="{402BF5D0-7A38-4F16-98A2-C8B8E86797F0}"/>
    <dgm:cxn modelId="{CB27AE48-DDC8-4100-8E03-0D88F9D73C17}" type="presOf" srcId="{C6072B4B-84A3-4369-8386-D8587CD2055F}" destId="{D6BCE795-FD7F-4420-9EBC-5006633935E0}" srcOrd="1" destOrd="0" presId="urn:microsoft.com/office/officeart/2005/8/layout/vProcess5"/>
    <dgm:cxn modelId="{67467E6B-D7B4-4AF3-8500-B075BE415634}" type="presOf" srcId="{89523A4D-3C68-4495-BCC9-C3AA069498AB}" destId="{79CC9E36-9F91-4613-8A5C-5832BDD2FF96}" srcOrd="0" destOrd="0" presId="urn:microsoft.com/office/officeart/2005/8/layout/vProcess5"/>
    <dgm:cxn modelId="{8837E76D-66A5-42CA-82CC-65F886005860}" type="presOf" srcId="{71AAFA6B-38C1-46A8-A393-CD8AD6FFE441}" destId="{5831E0FE-59AF-461E-A528-D07B8CC12912}" srcOrd="0" destOrd="0" presId="urn:microsoft.com/office/officeart/2005/8/layout/vProcess5"/>
    <dgm:cxn modelId="{2F3E8652-314B-4628-ADAC-77064A2D7139}" type="presOf" srcId="{B592F800-D4BB-4379-AD56-FC1B30540780}" destId="{1F30043D-F0DB-4FFA-ABCE-3EAB91426A1A}" srcOrd="0" destOrd="0" presId="urn:microsoft.com/office/officeart/2005/8/layout/vProcess5"/>
    <dgm:cxn modelId="{2F081084-3224-4A68-AD9E-A35F537D9516}" type="presOf" srcId="{16C95495-FC34-4596-9713-F0344CDAE621}" destId="{589F200A-53D8-4344-82D6-992597BB537D}" srcOrd="1" destOrd="0" presId="urn:microsoft.com/office/officeart/2005/8/layout/vProcess5"/>
    <dgm:cxn modelId="{B7FE3AA3-6754-4BF9-B5DF-8D4B5153AC6F}" srcId="{71AAFA6B-38C1-46A8-A393-CD8AD6FFE441}" destId="{89523A4D-3C68-4495-BCC9-C3AA069498AB}" srcOrd="3" destOrd="0" parTransId="{F0EA3ED7-8EA7-45DC-A48B-12D71276AF25}" sibTransId="{51165ADE-72F3-4656-A44D-F463E4F8B6E2}"/>
    <dgm:cxn modelId="{485167FC-F32F-4E68-8382-23EB98CE3069}" type="presOf" srcId="{402BF5D0-7A38-4F16-98A2-C8B8E86797F0}" destId="{80B6CEE6-5D5D-48F0-9841-690AFABCA191}" srcOrd="0" destOrd="0" presId="urn:microsoft.com/office/officeart/2005/8/layout/vProcess5"/>
    <dgm:cxn modelId="{EBD83DAC-3017-4BC8-807D-51F176C7A849}" type="presParOf" srcId="{5831E0FE-59AF-461E-A528-D07B8CC12912}" destId="{9DDCDDC8-BCB8-4BDA-859C-19348DF9218A}" srcOrd="0" destOrd="0" presId="urn:microsoft.com/office/officeart/2005/8/layout/vProcess5"/>
    <dgm:cxn modelId="{EAB18AC5-1B75-4A72-9283-AA874BD56CA4}" type="presParOf" srcId="{5831E0FE-59AF-461E-A528-D07B8CC12912}" destId="{5F02F8A2-6EE1-42E8-B4E0-F55AB0EB11F0}" srcOrd="1" destOrd="0" presId="urn:microsoft.com/office/officeart/2005/8/layout/vProcess5"/>
    <dgm:cxn modelId="{93996E1F-BEAD-421B-9033-33C4D7877135}" type="presParOf" srcId="{5831E0FE-59AF-461E-A528-D07B8CC12912}" destId="{CCC8AF75-803A-46FB-8188-A6C5ED4C285B}" srcOrd="2" destOrd="0" presId="urn:microsoft.com/office/officeart/2005/8/layout/vProcess5"/>
    <dgm:cxn modelId="{D9A64449-1D3C-42D5-ACA8-31637D1B39B4}" type="presParOf" srcId="{5831E0FE-59AF-461E-A528-D07B8CC12912}" destId="{97D41082-88FA-4503-8D77-C7FE54FB920A}" srcOrd="3" destOrd="0" presId="urn:microsoft.com/office/officeart/2005/8/layout/vProcess5"/>
    <dgm:cxn modelId="{34F76315-3C45-4195-AD31-8E2AFE217DC5}" type="presParOf" srcId="{5831E0FE-59AF-461E-A528-D07B8CC12912}" destId="{79CC9E36-9F91-4613-8A5C-5832BDD2FF96}" srcOrd="4" destOrd="0" presId="urn:microsoft.com/office/officeart/2005/8/layout/vProcess5"/>
    <dgm:cxn modelId="{8069E92E-7A53-42FA-B162-83AD3FCFF51C}" type="presParOf" srcId="{5831E0FE-59AF-461E-A528-D07B8CC12912}" destId="{1F30043D-F0DB-4FFA-ABCE-3EAB91426A1A}" srcOrd="5" destOrd="0" presId="urn:microsoft.com/office/officeart/2005/8/layout/vProcess5"/>
    <dgm:cxn modelId="{445BB935-85EE-41F0-9EEC-6FCED6AE0C24}" type="presParOf" srcId="{5831E0FE-59AF-461E-A528-D07B8CC12912}" destId="{B4AFC3FE-29D9-44C6-92E7-C1AE8B556190}" srcOrd="6" destOrd="0" presId="urn:microsoft.com/office/officeart/2005/8/layout/vProcess5"/>
    <dgm:cxn modelId="{A31EBB73-DE72-4B22-9058-32298A7E9F60}" type="presParOf" srcId="{5831E0FE-59AF-461E-A528-D07B8CC12912}" destId="{80B6CEE6-5D5D-48F0-9841-690AFABCA191}" srcOrd="7" destOrd="0" presId="urn:microsoft.com/office/officeart/2005/8/layout/vProcess5"/>
    <dgm:cxn modelId="{C536345F-01C5-46B0-97F4-F09C988F642E}" type="presParOf" srcId="{5831E0FE-59AF-461E-A528-D07B8CC12912}" destId="{589F200A-53D8-4344-82D6-992597BB537D}" srcOrd="8" destOrd="0" presId="urn:microsoft.com/office/officeart/2005/8/layout/vProcess5"/>
    <dgm:cxn modelId="{97F6B75D-E3A9-446D-B319-0DC1432BE393}" type="presParOf" srcId="{5831E0FE-59AF-461E-A528-D07B8CC12912}" destId="{51CEE4FE-77A6-4E4F-A11D-514C4A58E2A9}" srcOrd="9" destOrd="0" presId="urn:microsoft.com/office/officeart/2005/8/layout/vProcess5"/>
    <dgm:cxn modelId="{C3B13D78-DFD6-43F3-93D0-C9AA131F21D3}" type="presParOf" srcId="{5831E0FE-59AF-461E-A528-D07B8CC12912}" destId="{D6BCE795-FD7F-4420-9EBC-5006633935E0}" srcOrd="10" destOrd="0" presId="urn:microsoft.com/office/officeart/2005/8/layout/vProcess5"/>
    <dgm:cxn modelId="{7CC680B7-E170-445C-823A-A0AEC76F29DE}" type="presParOf" srcId="{5831E0FE-59AF-461E-A528-D07B8CC12912}" destId="{4F49F3B3-E6B9-4B5B-9E65-E39B9B8BD98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2E6B278-C20C-40CC-9CCA-11AC359497A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B6368C9-0F7C-4224-8E9C-B1FB7A1508C5}">
      <dgm:prSet/>
      <dgm:spPr/>
      <dgm:t>
        <a:bodyPr/>
        <a:lstStyle/>
        <a:p>
          <a:r>
            <a:rPr lang="en-US" b="0" i="0" baseline="0"/>
            <a:t>SDNET2018 dataset</a:t>
          </a:r>
          <a:endParaRPr lang="en-US"/>
        </a:p>
      </dgm:t>
    </dgm:pt>
    <dgm:pt modelId="{48C341FC-0A7E-4563-8307-5BF9A3DE21EC}" type="parTrans" cxnId="{485CCAE3-825D-480E-9128-50374C94F09F}">
      <dgm:prSet/>
      <dgm:spPr/>
      <dgm:t>
        <a:bodyPr/>
        <a:lstStyle/>
        <a:p>
          <a:endParaRPr lang="en-US"/>
        </a:p>
      </dgm:t>
    </dgm:pt>
    <dgm:pt modelId="{459ACBB3-C0DB-46ED-9341-E17163166FEB}" type="sibTrans" cxnId="{485CCAE3-825D-480E-9128-50374C94F09F}">
      <dgm:prSet/>
      <dgm:spPr/>
      <dgm:t>
        <a:bodyPr/>
        <a:lstStyle/>
        <a:p>
          <a:endParaRPr lang="en-US"/>
        </a:p>
      </dgm:t>
    </dgm:pt>
    <dgm:pt modelId="{66C45010-25DC-4EF2-82CF-D33C1AED86C9}">
      <dgm:prSet/>
      <dgm:spPr/>
      <dgm:t>
        <a:bodyPr/>
        <a:lstStyle/>
        <a:p>
          <a:r>
            <a:rPr lang="en-US" b="0" i="0" baseline="0"/>
            <a:t>He et al., “Deep Residual Learning for Image Recognition,” CVPR 2016</a:t>
          </a:r>
          <a:endParaRPr lang="en-US"/>
        </a:p>
      </dgm:t>
    </dgm:pt>
    <dgm:pt modelId="{7B4FD959-CF7A-4132-BC6F-37831C54D513}" type="parTrans" cxnId="{19087A13-C3CD-4825-AEFB-E8E5853284F3}">
      <dgm:prSet/>
      <dgm:spPr/>
      <dgm:t>
        <a:bodyPr/>
        <a:lstStyle/>
        <a:p>
          <a:endParaRPr lang="en-US"/>
        </a:p>
      </dgm:t>
    </dgm:pt>
    <dgm:pt modelId="{29BF3EF3-5011-4A62-9C1F-0614F2EDD9B5}" type="sibTrans" cxnId="{19087A13-C3CD-4825-AEFB-E8E5853284F3}">
      <dgm:prSet/>
      <dgm:spPr/>
      <dgm:t>
        <a:bodyPr/>
        <a:lstStyle/>
        <a:p>
          <a:endParaRPr lang="en-US"/>
        </a:p>
      </dgm:t>
    </dgm:pt>
    <dgm:pt modelId="{D0A4863B-47F9-48AD-B272-1EE48CEF331D}">
      <dgm:prSet/>
      <dgm:spPr/>
      <dgm:t>
        <a:bodyPr/>
        <a:lstStyle/>
        <a:p>
          <a:r>
            <a:rPr lang="en-US" b="0" i="0" baseline="0"/>
            <a:t>Keras &amp; TensorFlow documentation</a:t>
          </a:r>
          <a:endParaRPr lang="en-US"/>
        </a:p>
      </dgm:t>
    </dgm:pt>
    <dgm:pt modelId="{A5C2405E-7A47-467A-91C5-706B46BE4007}" type="parTrans" cxnId="{B251D2C8-4D7D-4215-8567-CF742839DBD0}">
      <dgm:prSet/>
      <dgm:spPr/>
      <dgm:t>
        <a:bodyPr/>
        <a:lstStyle/>
        <a:p>
          <a:endParaRPr lang="en-US"/>
        </a:p>
      </dgm:t>
    </dgm:pt>
    <dgm:pt modelId="{5CA6C9F1-D066-4894-B661-D5874AE17EB2}" type="sibTrans" cxnId="{B251D2C8-4D7D-4215-8567-CF742839DBD0}">
      <dgm:prSet/>
      <dgm:spPr/>
      <dgm:t>
        <a:bodyPr/>
        <a:lstStyle/>
        <a:p>
          <a:endParaRPr lang="en-US"/>
        </a:p>
      </dgm:t>
    </dgm:pt>
    <dgm:pt modelId="{1371778A-AD19-4C05-8F6C-F7903E9271C6}" type="pres">
      <dgm:prSet presAssocID="{C2E6B278-C20C-40CC-9CCA-11AC359497A7}" presName="root" presStyleCnt="0">
        <dgm:presLayoutVars>
          <dgm:dir/>
          <dgm:resizeHandles val="exact"/>
        </dgm:presLayoutVars>
      </dgm:prSet>
      <dgm:spPr/>
    </dgm:pt>
    <dgm:pt modelId="{75BDA5D3-01E9-4C58-8628-B4D3C106E4E7}" type="pres">
      <dgm:prSet presAssocID="{9B6368C9-0F7C-4224-8E9C-B1FB7A1508C5}" presName="compNode" presStyleCnt="0"/>
      <dgm:spPr/>
    </dgm:pt>
    <dgm:pt modelId="{248AB3BF-42A4-4A13-AA7A-8E923BEA88F7}" type="pres">
      <dgm:prSet presAssocID="{9B6368C9-0F7C-4224-8E9C-B1FB7A1508C5}" presName="bgRect" presStyleLbl="bgShp" presStyleIdx="0" presStyleCnt="3"/>
      <dgm:spPr/>
    </dgm:pt>
    <dgm:pt modelId="{B40F92E6-DD98-48B5-B907-A8C6764224D3}" type="pres">
      <dgm:prSet presAssocID="{9B6368C9-0F7C-4224-8E9C-B1FB7A1508C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F4BFE45-6861-401C-A02C-43841B373244}" type="pres">
      <dgm:prSet presAssocID="{9B6368C9-0F7C-4224-8E9C-B1FB7A1508C5}" presName="spaceRect" presStyleCnt="0"/>
      <dgm:spPr/>
    </dgm:pt>
    <dgm:pt modelId="{996013D3-9D2E-4EDD-814D-FCAC4FBEE13E}" type="pres">
      <dgm:prSet presAssocID="{9B6368C9-0F7C-4224-8E9C-B1FB7A1508C5}" presName="parTx" presStyleLbl="revTx" presStyleIdx="0" presStyleCnt="3">
        <dgm:presLayoutVars>
          <dgm:chMax val="0"/>
          <dgm:chPref val="0"/>
        </dgm:presLayoutVars>
      </dgm:prSet>
      <dgm:spPr/>
    </dgm:pt>
    <dgm:pt modelId="{32A86620-8BCB-44E5-B077-8159069535A7}" type="pres">
      <dgm:prSet presAssocID="{459ACBB3-C0DB-46ED-9341-E17163166FEB}" presName="sibTrans" presStyleCnt="0"/>
      <dgm:spPr/>
    </dgm:pt>
    <dgm:pt modelId="{C210B5DF-28A1-4647-9EFE-6F9C4979A517}" type="pres">
      <dgm:prSet presAssocID="{66C45010-25DC-4EF2-82CF-D33C1AED86C9}" presName="compNode" presStyleCnt="0"/>
      <dgm:spPr/>
    </dgm:pt>
    <dgm:pt modelId="{8D7CB080-E36F-42A0-8607-961E7C195218}" type="pres">
      <dgm:prSet presAssocID="{66C45010-25DC-4EF2-82CF-D33C1AED86C9}" presName="bgRect" presStyleLbl="bgShp" presStyleIdx="1" presStyleCnt="3"/>
      <dgm:spPr/>
    </dgm:pt>
    <dgm:pt modelId="{EF95A566-99AA-43D7-94AF-C3A64A8245C1}" type="pres">
      <dgm:prSet presAssocID="{66C45010-25DC-4EF2-82CF-D33C1AED86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C2370A25-40ED-4F54-8A75-455A2C165DB9}" type="pres">
      <dgm:prSet presAssocID="{66C45010-25DC-4EF2-82CF-D33C1AED86C9}" presName="spaceRect" presStyleCnt="0"/>
      <dgm:spPr/>
    </dgm:pt>
    <dgm:pt modelId="{40876A4C-A875-4BAF-A601-55E977814861}" type="pres">
      <dgm:prSet presAssocID="{66C45010-25DC-4EF2-82CF-D33C1AED86C9}" presName="parTx" presStyleLbl="revTx" presStyleIdx="1" presStyleCnt="3">
        <dgm:presLayoutVars>
          <dgm:chMax val="0"/>
          <dgm:chPref val="0"/>
        </dgm:presLayoutVars>
      </dgm:prSet>
      <dgm:spPr/>
    </dgm:pt>
    <dgm:pt modelId="{42322D70-47DF-45CE-8BB3-F3D72EBF80A4}" type="pres">
      <dgm:prSet presAssocID="{29BF3EF3-5011-4A62-9C1F-0614F2EDD9B5}" presName="sibTrans" presStyleCnt="0"/>
      <dgm:spPr/>
    </dgm:pt>
    <dgm:pt modelId="{23351904-6FBE-4DE8-A2A1-EF8A8E9DE584}" type="pres">
      <dgm:prSet presAssocID="{D0A4863B-47F9-48AD-B272-1EE48CEF331D}" presName="compNode" presStyleCnt="0"/>
      <dgm:spPr/>
    </dgm:pt>
    <dgm:pt modelId="{000EF0CE-98B4-463C-AD37-DAFB09364B0A}" type="pres">
      <dgm:prSet presAssocID="{D0A4863B-47F9-48AD-B272-1EE48CEF331D}" presName="bgRect" presStyleLbl="bgShp" presStyleIdx="2" presStyleCnt="3"/>
      <dgm:spPr/>
    </dgm:pt>
    <dgm:pt modelId="{64C5EE43-F70F-42D6-A8FB-F295C5B199C8}" type="pres">
      <dgm:prSet presAssocID="{D0A4863B-47F9-48AD-B272-1EE48CEF331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88E3C10-64C0-4D18-B247-23768186FF30}" type="pres">
      <dgm:prSet presAssocID="{D0A4863B-47F9-48AD-B272-1EE48CEF331D}" presName="spaceRect" presStyleCnt="0"/>
      <dgm:spPr/>
    </dgm:pt>
    <dgm:pt modelId="{CEC529D1-6431-4DB6-94FE-45A5F0BB15C6}" type="pres">
      <dgm:prSet presAssocID="{D0A4863B-47F9-48AD-B272-1EE48CEF331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087A13-C3CD-4825-AEFB-E8E5853284F3}" srcId="{C2E6B278-C20C-40CC-9CCA-11AC359497A7}" destId="{66C45010-25DC-4EF2-82CF-D33C1AED86C9}" srcOrd="1" destOrd="0" parTransId="{7B4FD959-CF7A-4132-BC6F-37831C54D513}" sibTransId="{29BF3EF3-5011-4A62-9C1F-0614F2EDD9B5}"/>
    <dgm:cxn modelId="{B6B4603B-BABF-44C9-BD92-36623A55FB65}" type="presOf" srcId="{66C45010-25DC-4EF2-82CF-D33C1AED86C9}" destId="{40876A4C-A875-4BAF-A601-55E977814861}" srcOrd="0" destOrd="0" presId="urn:microsoft.com/office/officeart/2018/2/layout/IconVerticalSolidList"/>
    <dgm:cxn modelId="{30F48896-93CB-41C1-AC69-26A3FCE44735}" type="presOf" srcId="{C2E6B278-C20C-40CC-9CCA-11AC359497A7}" destId="{1371778A-AD19-4C05-8F6C-F7903E9271C6}" srcOrd="0" destOrd="0" presId="urn:microsoft.com/office/officeart/2018/2/layout/IconVerticalSolidList"/>
    <dgm:cxn modelId="{7FD89E96-BA47-4D37-954B-8EB4969AE4FA}" type="presOf" srcId="{9B6368C9-0F7C-4224-8E9C-B1FB7A1508C5}" destId="{996013D3-9D2E-4EDD-814D-FCAC4FBEE13E}" srcOrd="0" destOrd="0" presId="urn:microsoft.com/office/officeart/2018/2/layout/IconVerticalSolidList"/>
    <dgm:cxn modelId="{B251D2C8-4D7D-4215-8567-CF742839DBD0}" srcId="{C2E6B278-C20C-40CC-9CCA-11AC359497A7}" destId="{D0A4863B-47F9-48AD-B272-1EE48CEF331D}" srcOrd="2" destOrd="0" parTransId="{A5C2405E-7A47-467A-91C5-706B46BE4007}" sibTransId="{5CA6C9F1-D066-4894-B661-D5874AE17EB2}"/>
    <dgm:cxn modelId="{58A064D6-A110-43DA-91AC-8471567EAF07}" type="presOf" srcId="{D0A4863B-47F9-48AD-B272-1EE48CEF331D}" destId="{CEC529D1-6431-4DB6-94FE-45A5F0BB15C6}" srcOrd="0" destOrd="0" presId="urn:microsoft.com/office/officeart/2018/2/layout/IconVerticalSolidList"/>
    <dgm:cxn modelId="{485CCAE3-825D-480E-9128-50374C94F09F}" srcId="{C2E6B278-C20C-40CC-9CCA-11AC359497A7}" destId="{9B6368C9-0F7C-4224-8E9C-B1FB7A1508C5}" srcOrd="0" destOrd="0" parTransId="{48C341FC-0A7E-4563-8307-5BF9A3DE21EC}" sibTransId="{459ACBB3-C0DB-46ED-9341-E17163166FEB}"/>
    <dgm:cxn modelId="{16D69B16-62DC-4B17-A0A1-4DCCC10EFE4B}" type="presParOf" srcId="{1371778A-AD19-4C05-8F6C-F7903E9271C6}" destId="{75BDA5D3-01E9-4C58-8628-B4D3C106E4E7}" srcOrd="0" destOrd="0" presId="urn:microsoft.com/office/officeart/2018/2/layout/IconVerticalSolidList"/>
    <dgm:cxn modelId="{75868B33-F9A6-43E7-A8CD-0CFCF835EF24}" type="presParOf" srcId="{75BDA5D3-01E9-4C58-8628-B4D3C106E4E7}" destId="{248AB3BF-42A4-4A13-AA7A-8E923BEA88F7}" srcOrd="0" destOrd="0" presId="urn:microsoft.com/office/officeart/2018/2/layout/IconVerticalSolidList"/>
    <dgm:cxn modelId="{E517B5A2-EDDE-4102-BC1B-392192BA5303}" type="presParOf" srcId="{75BDA5D3-01E9-4C58-8628-B4D3C106E4E7}" destId="{B40F92E6-DD98-48B5-B907-A8C6764224D3}" srcOrd="1" destOrd="0" presId="urn:microsoft.com/office/officeart/2018/2/layout/IconVerticalSolidList"/>
    <dgm:cxn modelId="{EEACD660-4ED1-4F59-A05E-684330514B65}" type="presParOf" srcId="{75BDA5D3-01E9-4C58-8628-B4D3C106E4E7}" destId="{2F4BFE45-6861-401C-A02C-43841B373244}" srcOrd="2" destOrd="0" presId="urn:microsoft.com/office/officeart/2018/2/layout/IconVerticalSolidList"/>
    <dgm:cxn modelId="{7FB72BFB-908B-4BF7-8F30-C95A9D3CA067}" type="presParOf" srcId="{75BDA5D3-01E9-4C58-8628-B4D3C106E4E7}" destId="{996013D3-9D2E-4EDD-814D-FCAC4FBEE13E}" srcOrd="3" destOrd="0" presId="urn:microsoft.com/office/officeart/2018/2/layout/IconVerticalSolidList"/>
    <dgm:cxn modelId="{25524319-3E2A-4AD8-9B9D-0B70AB776620}" type="presParOf" srcId="{1371778A-AD19-4C05-8F6C-F7903E9271C6}" destId="{32A86620-8BCB-44E5-B077-8159069535A7}" srcOrd="1" destOrd="0" presId="urn:microsoft.com/office/officeart/2018/2/layout/IconVerticalSolidList"/>
    <dgm:cxn modelId="{4506AB9E-0A98-48D1-BF62-4F2E9B993C6B}" type="presParOf" srcId="{1371778A-AD19-4C05-8F6C-F7903E9271C6}" destId="{C210B5DF-28A1-4647-9EFE-6F9C4979A517}" srcOrd="2" destOrd="0" presId="urn:microsoft.com/office/officeart/2018/2/layout/IconVerticalSolidList"/>
    <dgm:cxn modelId="{3CD15353-D989-4161-AAEE-AAE533D7A631}" type="presParOf" srcId="{C210B5DF-28A1-4647-9EFE-6F9C4979A517}" destId="{8D7CB080-E36F-42A0-8607-961E7C195218}" srcOrd="0" destOrd="0" presId="urn:microsoft.com/office/officeart/2018/2/layout/IconVerticalSolidList"/>
    <dgm:cxn modelId="{60CDA967-10ED-443A-ADA1-0B412EEAF821}" type="presParOf" srcId="{C210B5DF-28A1-4647-9EFE-6F9C4979A517}" destId="{EF95A566-99AA-43D7-94AF-C3A64A8245C1}" srcOrd="1" destOrd="0" presId="urn:microsoft.com/office/officeart/2018/2/layout/IconVerticalSolidList"/>
    <dgm:cxn modelId="{D434228A-4F68-44E3-87C3-3691DBA27F14}" type="presParOf" srcId="{C210B5DF-28A1-4647-9EFE-6F9C4979A517}" destId="{C2370A25-40ED-4F54-8A75-455A2C165DB9}" srcOrd="2" destOrd="0" presId="urn:microsoft.com/office/officeart/2018/2/layout/IconVerticalSolidList"/>
    <dgm:cxn modelId="{5C32C107-62D3-4256-8534-23B2C352C4EA}" type="presParOf" srcId="{C210B5DF-28A1-4647-9EFE-6F9C4979A517}" destId="{40876A4C-A875-4BAF-A601-55E977814861}" srcOrd="3" destOrd="0" presId="urn:microsoft.com/office/officeart/2018/2/layout/IconVerticalSolidList"/>
    <dgm:cxn modelId="{1A51C3BD-434E-4923-8D21-D3202C57C5AF}" type="presParOf" srcId="{1371778A-AD19-4C05-8F6C-F7903E9271C6}" destId="{42322D70-47DF-45CE-8BB3-F3D72EBF80A4}" srcOrd="3" destOrd="0" presId="urn:microsoft.com/office/officeart/2018/2/layout/IconVerticalSolidList"/>
    <dgm:cxn modelId="{6D385BFB-FA96-48AB-9173-F99386FF23E7}" type="presParOf" srcId="{1371778A-AD19-4C05-8F6C-F7903E9271C6}" destId="{23351904-6FBE-4DE8-A2A1-EF8A8E9DE584}" srcOrd="4" destOrd="0" presId="urn:microsoft.com/office/officeart/2018/2/layout/IconVerticalSolidList"/>
    <dgm:cxn modelId="{AEE56417-3BF4-4B59-9AC5-E9297D8EC16F}" type="presParOf" srcId="{23351904-6FBE-4DE8-A2A1-EF8A8E9DE584}" destId="{000EF0CE-98B4-463C-AD37-DAFB09364B0A}" srcOrd="0" destOrd="0" presId="urn:microsoft.com/office/officeart/2018/2/layout/IconVerticalSolidList"/>
    <dgm:cxn modelId="{75A0F5E9-7DA3-4799-8D33-59A226D6469C}" type="presParOf" srcId="{23351904-6FBE-4DE8-A2A1-EF8A8E9DE584}" destId="{64C5EE43-F70F-42D6-A8FB-F295C5B199C8}" srcOrd="1" destOrd="0" presId="urn:microsoft.com/office/officeart/2018/2/layout/IconVerticalSolidList"/>
    <dgm:cxn modelId="{CCB22152-BF12-4B73-A2CB-C677179FD50E}" type="presParOf" srcId="{23351904-6FBE-4DE8-A2A1-EF8A8E9DE584}" destId="{C88E3C10-64C0-4D18-B247-23768186FF30}" srcOrd="2" destOrd="0" presId="urn:microsoft.com/office/officeart/2018/2/layout/IconVerticalSolidList"/>
    <dgm:cxn modelId="{5711C8EB-AA64-4827-ACA4-EBE716653660}" type="presParOf" srcId="{23351904-6FBE-4DE8-A2A1-EF8A8E9DE584}" destId="{CEC529D1-6431-4DB6-94FE-45A5F0BB15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61BC09B1-FF75-44DC-A63B-0987DFB0C5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F97C1EF-1599-4E5B-A050-52E239492A59}">
      <dgm:prSet/>
      <dgm:spPr/>
      <dgm:t>
        <a:bodyPr/>
        <a:lstStyle/>
        <a:p>
          <a:r>
            <a:rPr lang="en-US"/>
            <a:t>Maneeshwar Marpu</a:t>
          </a:r>
        </a:p>
      </dgm:t>
    </dgm:pt>
    <dgm:pt modelId="{DB69C248-87A7-44BF-868A-8A5D97E72360}" type="parTrans" cxnId="{D0401E57-9145-4697-9C72-E3FF4900B5CC}">
      <dgm:prSet/>
      <dgm:spPr/>
      <dgm:t>
        <a:bodyPr/>
        <a:lstStyle/>
        <a:p>
          <a:endParaRPr lang="en-US"/>
        </a:p>
      </dgm:t>
    </dgm:pt>
    <dgm:pt modelId="{22E8EE46-D101-42BE-8DC4-A6863B5EFE87}" type="sibTrans" cxnId="{D0401E57-9145-4697-9C72-E3FF4900B5CC}">
      <dgm:prSet/>
      <dgm:spPr/>
      <dgm:t>
        <a:bodyPr/>
        <a:lstStyle/>
        <a:p>
          <a:endParaRPr lang="en-US"/>
        </a:p>
      </dgm:t>
    </dgm:pt>
    <dgm:pt modelId="{039AB575-40D4-421E-A541-E876E056D8DD}">
      <dgm:prSet/>
      <dgm:spPr/>
      <dgm:t>
        <a:bodyPr/>
        <a:lstStyle/>
        <a:p>
          <a:r>
            <a:rPr lang="en-US"/>
            <a:t>Chandrasekhar Malleswarapu</a:t>
          </a:r>
        </a:p>
      </dgm:t>
    </dgm:pt>
    <dgm:pt modelId="{64B85E90-1C3E-4301-B65C-1D16BDF3B586}" type="parTrans" cxnId="{42110A26-F048-4195-8E45-86CD569EF94F}">
      <dgm:prSet/>
      <dgm:spPr/>
      <dgm:t>
        <a:bodyPr/>
        <a:lstStyle/>
        <a:p>
          <a:endParaRPr lang="en-US"/>
        </a:p>
      </dgm:t>
    </dgm:pt>
    <dgm:pt modelId="{14E7FFBB-F3F9-4142-9734-242DB23A54E0}" type="sibTrans" cxnId="{42110A26-F048-4195-8E45-86CD569EF94F}">
      <dgm:prSet/>
      <dgm:spPr/>
      <dgm:t>
        <a:bodyPr/>
        <a:lstStyle/>
        <a:p>
          <a:endParaRPr lang="en-US"/>
        </a:p>
      </dgm:t>
    </dgm:pt>
    <dgm:pt modelId="{A81D1174-D851-4128-BC13-8E2670C166DE}">
      <dgm:prSet/>
      <dgm:spPr/>
      <dgm:t>
        <a:bodyPr/>
        <a:lstStyle/>
        <a:p>
          <a:r>
            <a:rPr lang="en-US"/>
            <a:t>Ruthvik Reddy Karna</a:t>
          </a:r>
        </a:p>
      </dgm:t>
    </dgm:pt>
    <dgm:pt modelId="{45594276-0FDB-4D13-8B9A-530C1EA9024A}" type="parTrans" cxnId="{D24074DF-ECD6-4FC6-8D48-19A28297B896}">
      <dgm:prSet/>
      <dgm:spPr/>
      <dgm:t>
        <a:bodyPr/>
        <a:lstStyle/>
        <a:p>
          <a:endParaRPr lang="en-US"/>
        </a:p>
      </dgm:t>
    </dgm:pt>
    <dgm:pt modelId="{C01F5EEE-380E-4714-8B33-E28B5DB45064}" type="sibTrans" cxnId="{D24074DF-ECD6-4FC6-8D48-19A28297B896}">
      <dgm:prSet/>
      <dgm:spPr/>
      <dgm:t>
        <a:bodyPr/>
        <a:lstStyle/>
        <a:p>
          <a:endParaRPr lang="en-US"/>
        </a:p>
      </dgm:t>
    </dgm:pt>
    <dgm:pt modelId="{2F0DDDD8-B250-499A-92A3-773C45E7182C}">
      <dgm:prSet/>
      <dgm:spPr/>
      <dgm:t>
        <a:bodyPr/>
        <a:lstStyle/>
        <a:p>
          <a:r>
            <a:rPr lang="en-US"/>
            <a:t>Srinija Pravallika Puranam</a:t>
          </a:r>
        </a:p>
      </dgm:t>
    </dgm:pt>
    <dgm:pt modelId="{E444AF4B-FE76-4164-9F62-2C83FF0297D8}" type="parTrans" cxnId="{5DB7D13A-7CF2-4AA2-8D92-FD1D3BB2009C}">
      <dgm:prSet/>
      <dgm:spPr/>
      <dgm:t>
        <a:bodyPr/>
        <a:lstStyle/>
        <a:p>
          <a:endParaRPr lang="en-US"/>
        </a:p>
      </dgm:t>
    </dgm:pt>
    <dgm:pt modelId="{82E76A4B-02C6-4148-A69C-8A565729F91B}" type="sibTrans" cxnId="{5DB7D13A-7CF2-4AA2-8D92-FD1D3BB2009C}">
      <dgm:prSet/>
      <dgm:spPr/>
      <dgm:t>
        <a:bodyPr/>
        <a:lstStyle/>
        <a:p>
          <a:endParaRPr lang="en-US"/>
        </a:p>
      </dgm:t>
    </dgm:pt>
    <dgm:pt modelId="{69894373-5532-4C9A-878B-56C15961F039}">
      <dgm:prSet/>
      <dgm:spPr/>
      <dgm:t>
        <a:bodyPr/>
        <a:lstStyle/>
        <a:p>
          <a:r>
            <a:rPr lang="en-US"/>
            <a:t>Janavi Koonamneni</a:t>
          </a:r>
        </a:p>
      </dgm:t>
    </dgm:pt>
    <dgm:pt modelId="{6883C786-9F6F-41FC-88C5-F56C8B8505E2}" type="parTrans" cxnId="{AD258F9A-EDF4-46EB-86BE-318012E1EDB2}">
      <dgm:prSet/>
      <dgm:spPr/>
      <dgm:t>
        <a:bodyPr/>
        <a:lstStyle/>
        <a:p>
          <a:endParaRPr lang="en-US"/>
        </a:p>
      </dgm:t>
    </dgm:pt>
    <dgm:pt modelId="{6098D094-4AF7-4084-A7A1-E8699BBA3674}" type="sibTrans" cxnId="{AD258F9A-EDF4-46EB-86BE-318012E1EDB2}">
      <dgm:prSet/>
      <dgm:spPr/>
      <dgm:t>
        <a:bodyPr/>
        <a:lstStyle/>
        <a:p>
          <a:endParaRPr lang="en-US"/>
        </a:p>
      </dgm:t>
    </dgm:pt>
    <dgm:pt modelId="{1A8611B9-233A-4BCF-9737-CC9DAC7B068C}" type="pres">
      <dgm:prSet presAssocID="{61BC09B1-FF75-44DC-A63B-0987DFB0C565}" presName="linear" presStyleCnt="0">
        <dgm:presLayoutVars>
          <dgm:dir/>
          <dgm:animLvl val="lvl"/>
          <dgm:resizeHandles val="exact"/>
        </dgm:presLayoutVars>
      </dgm:prSet>
      <dgm:spPr/>
    </dgm:pt>
    <dgm:pt modelId="{8C13AC25-5BB8-40E5-B555-5199509660AC}" type="pres">
      <dgm:prSet presAssocID="{DF97C1EF-1599-4E5B-A050-52E239492A59}" presName="parentLin" presStyleCnt="0"/>
      <dgm:spPr/>
    </dgm:pt>
    <dgm:pt modelId="{3B1C804B-CE7A-44D5-8C09-50589A101D2D}" type="pres">
      <dgm:prSet presAssocID="{DF97C1EF-1599-4E5B-A050-52E239492A59}" presName="parentLeftMargin" presStyleLbl="node1" presStyleIdx="0" presStyleCnt="5"/>
      <dgm:spPr/>
    </dgm:pt>
    <dgm:pt modelId="{F82CD056-9F79-4105-9E6E-9A24540175EF}" type="pres">
      <dgm:prSet presAssocID="{DF97C1EF-1599-4E5B-A050-52E239492A5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0C41C726-B875-49AD-B37E-FE45BC2D66D4}" type="pres">
      <dgm:prSet presAssocID="{DF97C1EF-1599-4E5B-A050-52E239492A59}" presName="negativeSpace" presStyleCnt="0"/>
      <dgm:spPr/>
    </dgm:pt>
    <dgm:pt modelId="{F659F398-E8F5-4F0D-8439-8B8454E08E18}" type="pres">
      <dgm:prSet presAssocID="{DF97C1EF-1599-4E5B-A050-52E239492A59}" presName="childText" presStyleLbl="conFgAcc1" presStyleIdx="0" presStyleCnt="5">
        <dgm:presLayoutVars>
          <dgm:bulletEnabled val="1"/>
        </dgm:presLayoutVars>
      </dgm:prSet>
      <dgm:spPr/>
    </dgm:pt>
    <dgm:pt modelId="{569B35E9-D8E6-48CB-9C85-2D7D11E08906}" type="pres">
      <dgm:prSet presAssocID="{22E8EE46-D101-42BE-8DC4-A6863B5EFE87}" presName="spaceBetweenRectangles" presStyleCnt="0"/>
      <dgm:spPr/>
    </dgm:pt>
    <dgm:pt modelId="{124254A1-76DA-41DB-9EC2-56212FB523FE}" type="pres">
      <dgm:prSet presAssocID="{039AB575-40D4-421E-A541-E876E056D8DD}" presName="parentLin" presStyleCnt="0"/>
      <dgm:spPr/>
    </dgm:pt>
    <dgm:pt modelId="{3C5DF104-0E1F-4F77-BCFB-D045E763AC07}" type="pres">
      <dgm:prSet presAssocID="{039AB575-40D4-421E-A541-E876E056D8DD}" presName="parentLeftMargin" presStyleLbl="node1" presStyleIdx="0" presStyleCnt="5"/>
      <dgm:spPr/>
    </dgm:pt>
    <dgm:pt modelId="{EE9718D1-5C7D-4AE9-ACAD-5AA8564A131B}" type="pres">
      <dgm:prSet presAssocID="{039AB575-40D4-421E-A541-E876E056D8DD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208DA9F-2C12-4C91-BF0A-FDB04FAFCD53}" type="pres">
      <dgm:prSet presAssocID="{039AB575-40D4-421E-A541-E876E056D8DD}" presName="negativeSpace" presStyleCnt="0"/>
      <dgm:spPr/>
    </dgm:pt>
    <dgm:pt modelId="{F6A04599-17FE-4269-88C4-B1E71FCBAB3F}" type="pres">
      <dgm:prSet presAssocID="{039AB575-40D4-421E-A541-E876E056D8DD}" presName="childText" presStyleLbl="conFgAcc1" presStyleIdx="1" presStyleCnt="5">
        <dgm:presLayoutVars>
          <dgm:bulletEnabled val="1"/>
        </dgm:presLayoutVars>
      </dgm:prSet>
      <dgm:spPr/>
    </dgm:pt>
    <dgm:pt modelId="{C1F14F13-C268-4175-9D1A-469FC98BD7B7}" type="pres">
      <dgm:prSet presAssocID="{14E7FFBB-F3F9-4142-9734-242DB23A54E0}" presName="spaceBetweenRectangles" presStyleCnt="0"/>
      <dgm:spPr/>
    </dgm:pt>
    <dgm:pt modelId="{79F74310-8AE9-4D63-AF69-CCA7F32B5DFE}" type="pres">
      <dgm:prSet presAssocID="{A81D1174-D851-4128-BC13-8E2670C166DE}" presName="parentLin" presStyleCnt="0"/>
      <dgm:spPr/>
    </dgm:pt>
    <dgm:pt modelId="{0550B241-15CD-4F71-B6F3-D3DF515A1C41}" type="pres">
      <dgm:prSet presAssocID="{A81D1174-D851-4128-BC13-8E2670C166DE}" presName="parentLeftMargin" presStyleLbl="node1" presStyleIdx="1" presStyleCnt="5"/>
      <dgm:spPr/>
    </dgm:pt>
    <dgm:pt modelId="{1CE55ACC-957C-4102-89C1-AF378FE66DA2}" type="pres">
      <dgm:prSet presAssocID="{A81D1174-D851-4128-BC13-8E2670C166D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7689405-9E64-469B-B25E-41E099700440}" type="pres">
      <dgm:prSet presAssocID="{A81D1174-D851-4128-BC13-8E2670C166DE}" presName="negativeSpace" presStyleCnt="0"/>
      <dgm:spPr/>
    </dgm:pt>
    <dgm:pt modelId="{8BF7051A-2211-4DF0-963E-19183BC9A231}" type="pres">
      <dgm:prSet presAssocID="{A81D1174-D851-4128-BC13-8E2670C166DE}" presName="childText" presStyleLbl="conFgAcc1" presStyleIdx="2" presStyleCnt="5">
        <dgm:presLayoutVars>
          <dgm:bulletEnabled val="1"/>
        </dgm:presLayoutVars>
      </dgm:prSet>
      <dgm:spPr/>
    </dgm:pt>
    <dgm:pt modelId="{D2DA3120-534D-4C81-BAB8-82EBB86255AB}" type="pres">
      <dgm:prSet presAssocID="{C01F5EEE-380E-4714-8B33-E28B5DB45064}" presName="spaceBetweenRectangles" presStyleCnt="0"/>
      <dgm:spPr/>
    </dgm:pt>
    <dgm:pt modelId="{BA66BB7C-8014-409E-8AC8-07332E0D8F35}" type="pres">
      <dgm:prSet presAssocID="{2F0DDDD8-B250-499A-92A3-773C45E7182C}" presName="parentLin" presStyleCnt="0"/>
      <dgm:spPr/>
    </dgm:pt>
    <dgm:pt modelId="{F29E52B9-1567-4F25-9A0A-1AC1A9E0C99B}" type="pres">
      <dgm:prSet presAssocID="{2F0DDDD8-B250-499A-92A3-773C45E7182C}" presName="parentLeftMargin" presStyleLbl="node1" presStyleIdx="2" presStyleCnt="5"/>
      <dgm:spPr/>
    </dgm:pt>
    <dgm:pt modelId="{00631B76-E05A-476F-9277-6E4BE3D68789}" type="pres">
      <dgm:prSet presAssocID="{2F0DDDD8-B250-499A-92A3-773C45E7182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3E16C91-6CEC-4B0B-82A8-0851AD442CFD}" type="pres">
      <dgm:prSet presAssocID="{2F0DDDD8-B250-499A-92A3-773C45E7182C}" presName="negativeSpace" presStyleCnt="0"/>
      <dgm:spPr/>
    </dgm:pt>
    <dgm:pt modelId="{6553D1DF-4F48-4069-8D9A-4776D72D87D6}" type="pres">
      <dgm:prSet presAssocID="{2F0DDDD8-B250-499A-92A3-773C45E7182C}" presName="childText" presStyleLbl="conFgAcc1" presStyleIdx="3" presStyleCnt="5">
        <dgm:presLayoutVars>
          <dgm:bulletEnabled val="1"/>
        </dgm:presLayoutVars>
      </dgm:prSet>
      <dgm:spPr/>
    </dgm:pt>
    <dgm:pt modelId="{27D01410-9E8D-4E61-902C-187015CCA2B8}" type="pres">
      <dgm:prSet presAssocID="{82E76A4B-02C6-4148-A69C-8A565729F91B}" presName="spaceBetweenRectangles" presStyleCnt="0"/>
      <dgm:spPr/>
    </dgm:pt>
    <dgm:pt modelId="{5CA0D169-E706-4F2D-976C-321AA3755AFE}" type="pres">
      <dgm:prSet presAssocID="{69894373-5532-4C9A-878B-56C15961F039}" presName="parentLin" presStyleCnt="0"/>
      <dgm:spPr/>
    </dgm:pt>
    <dgm:pt modelId="{BDA493D9-E14D-404A-A16F-7DF51AAF5332}" type="pres">
      <dgm:prSet presAssocID="{69894373-5532-4C9A-878B-56C15961F039}" presName="parentLeftMargin" presStyleLbl="node1" presStyleIdx="3" presStyleCnt="5"/>
      <dgm:spPr/>
    </dgm:pt>
    <dgm:pt modelId="{056251FD-195E-4290-A3E9-9B2D514442D9}" type="pres">
      <dgm:prSet presAssocID="{69894373-5532-4C9A-878B-56C15961F039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6D9D7462-5299-409C-BB40-1F999956A09F}" type="pres">
      <dgm:prSet presAssocID="{69894373-5532-4C9A-878B-56C15961F039}" presName="negativeSpace" presStyleCnt="0"/>
      <dgm:spPr/>
    </dgm:pt>
    <dgm:pt modelId="{675DF468-27DE-4017-A474-B513B541376E}" type="pres">
      <dgm:prSet presAssocID="{69894373-5532-4C9A-878B-56C15961F039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AB513E18-E2D1-408A-B4AF-7138F9957EA2}" type="presOf" srcId="{A81D1174-D851-4128-BC13-8E2670C166DE}" destId="{0550B241-15CD-4F71-B6F3-D3DF515A1C41}" srcOrd="0" destOrd="0" presId="urn:microsoft.com/office/officeart/2005/8/layout/list1"/>
    <dgm:cxn modelId="{42110A26-F048-4195-8E45-86CD569EF94F}" srcId="{61BC09B1-FF75-44DC-A63B-0987DFB0C565}" destId="{039AB575-40D4-421E-A541-E876E056D8DD}" srcOrd="1" destOrd="0" parTransId="{64B85E90-1C3E-4301-B65C-1D16BDF3B586}" sibTransId="{14E7FFBB-F3F9-4142-9734-242DB23A54E0}"/>
    <dgm:cxn modelId="{B504E338-4A98-47C4-8671-ABC55EA92AC0}" type="presOf" srcId="{DF97C1EF-1599-4E5B-A050-52E239492A59}" destId="{F82CD056-9F79-4105-9E6E-9A24540175EF}" srcOrd="1" destOrd="0" presId="urn:microsoft.com/office/officeart/2005/8/layout/list1"/>
    <dgm:cxn modelId="{5DB7D13A-7CF2-4AA2-8D92-FD1D3BB2009C}" srcId="{61BC09B1-FF75-44DC-A63B-0987DFB0C565}" destId="{2F0DDDD8-B250-499A-92A3-773C45E7182C}" srcOrd="3" destOrd="0" parTransId="{E444AF4B-FE76-4164-9F62-2C83FF0297D8}" sibTransId="{82E76A4B-02C6-4148-A69C-8A565729F91B}"/>
    <dgm:cxn modelId="{D0401E57-9145-4697-9C72-E3FF4900B5CC}" srcId="{61BC09B1-FF75-44DC-A63B-0987DFB0C565}" destId="{DF97C1EF-1599-4E5B-A050-52E239492A59}" srcOrd="0" destOrd="0" parTransId="{DB69C248-87A7-44BF-868A-8A5D97E72360}" sibTransId="{22E8EE46-D101-42BE-8DC4-A6863B5EFE87}"/>
    <dgm:cxn modelId="{93E18B58-CC0B-4498-8934-869B4B20E903}" type="presOf" srcId="{61BC09B1-FF75-44DC-A63B-0987DFB0C565}" destId="{1A8611B9-233A-4BCF-9737-CC9DAC7B068C}" srcOrd="0" destOrd="0" presId="urn:microsoft.com/office/officeart/2005/8/layout/list1"/>
    <dgm:cxn modelId="{7A0B5D7D-E188-4ADF-9FCD-C182C82E7F49}" type="presOf" srcId="{69894373-5532-4C9A-878B-56C15961F039}" destId="{BDA493D9-E14D-404A-A16F-7DF51AAF5332}" srcOrd="0" destOrd="0" presId="urn:microsoft.com/office/officeart/2005/8/layout/list1"/>
    <dgm:cxn modelId="{AD258F9A-EDF4-46EB-86BE-318012E1EDB2}" srcId="{61BC09B1-FF75-44DC-A63B-0987DFB0C565}" destId="{69894373-5532-4C9A-878B-56C15961F039}" srcOrd="4" destOrd="0" parTransId="{6883C786-9F6F-41FC-88C5-F56C8B8505E2}" sibTransId="{6098D094-4AF7-4084-A7A1-E8699BBA3674}"/>
    <dgm:cxn modelId="{42D651A0-7DDA-421B-ADDB-ED4C633F84EC}" type="presOf" srcId="{2F0DDDD8-B250-499A-92A3-773C45E7182C}" destId="{F29E52B9-1567-4F25-9A0A-1AC1A9E0C99B}" srcOrd="0" destOrd="0" presId="urn:microsoft.com/office/officeart/2005/8/layout/list1"/>
    <dgm:cxn modelId="{0F9B8DAE-4097-45A8-9ED1-209418894A6A}" type="presOf" srcId="{2F0DDDD8-B250-499A-92A3-773C45E7182C}" destId="{00631B76-E05A-476F-9277-6E4BE3D68789}" srcOrd="1" destOrd="0" presId="urn:microsoft.com/office/officeart/2005/8/layout/list1"/>
    <dgm:cxn modelId="{8125CFC2-BC7C-44F9-B0B3-187BD4998783}" type="presOf" srcId="{039AB575-40D4-421E-A541-E876E056D8DD}" destId="{EE9718D1-5C7D-4AE9-ACAD-5AA8564A131B}" srcOrd="1" destOrd="0" presId="urn:microsoft.com/office/officeart/2005/8/layout/list1"/>
    <dgm:cxn modelId="{AD11E1C5-62D1-4A55-B71B-2B21DBA8BEDE}" type="presOf" srcId="{69894373-5532-4C9A-878B-56C15961F039}" destId="{056251FD-195E-4290-A3E9-9B2D514442D9}" srcOrd="1" destOrd="0" presId="urn:microsoft.com/office/officeart/2005/8/layout/list1"/>
    <dgm:cxn modelId="{E26419CC-BF95-4268-BF69-8ED3B393F2E4}" type="presOf" srcId="{DF97C1EF-1599-4E5B-A050-52E239492A59}" destId="{3B1C804B-CE7A-44D5-8C09-50589A101D2D}" srcOrd="0" destOrd="0" presId="urn:microsoft.com/office/officeart/2005/8/layout/list1"/>
    <dgm:cxn modelId="{A6DA79D4-F5B2-4919-8107-EECC504CD2BE}" type="presOf" srcId="{039AB575-40D4-421E-A541-E876E056D8DD}" destId="{3C5DF104-0E1F-4F77-BCFB-D045E763AC07}" srcOrd="0" destOrd="0" presId="urn:microsoft.com/office/officeart/2005/8/layout/list1"/>
    <dgm:cxn modelId="{D24074DF-ECD6-4FC6-8D48-19A28297B896}" srcId="{61BC09B1-FF75-44DC-A63B-0987DFB0C565}" destId="{A81D1174-D851-4128-BC13-8E2670C166DE}" srcOrd="2" destOrd="0" parTransId="{45594276-0FDB-4D13-8B9A-530C1EA9024A}" sibTransId="{C01F5EEE-380E-4714-8B33-E28B5DB45064}"/>
    <dgm:cxn modelId="{F606E8EB-30B0-42F3-8DA7-112F04C78A18}" type="presOf" srcId="{A81D1174-D851-4128-BC13-8E2670C166DE}" destId="{1CE55ACC-957C-4102-89C1-AF378FE66DA2}" srcOrd="1" destOrd="0" presId="urn:microsoft.com/office/officeart/2005/8/layout/list1"/>
    <dgm:cxn modelId="{65C1090D-4DB3-4C35-804E-F0EE7C5F1B1C}" type="presParOf" srcId="{1A8611B9-233A-4BCF-9737-CC9DAC7B068C}" destId="{8C13AC25-5BB8-40E5-B555-5199509660AC}" srcOrd="0" destOrd="0" presId="urn:microsoft.com/office/officeart/2005/8/layout/list1"/>
    <dgm:cxn modelId="{30715E04-3E7B-41AC-8B8F-288EE6A91C67}" type="presParOf" srcId="{8C13AC25-5BB8-40E5-B555-5199509660AC}" destId="{3B1C804B-CE7A-44D5-8C09-50589A101D2D}" srcOrd="0" destOrd="0" presId="urn:microsoft.com/office/officeart/2005/8/layout/list1"/>
    <dgm:cxn modelId="{83762F2D-1BED-4181-AF9D-2597CF5C6BA4}" type="presParOf" srcId="{8C13AC25-5BB8-40E5-B555-5199509660AC}" destId="{F82CD056-9F79-4105-9E6E-9A24540175EF}" srcOrd="1" destOrd="0" presId="urn:microsoft.com/office/officeart/2005/8/layout/list1"/>
    <dgm:cxn modelId="{8F839ACD-3635-4523-ADCE-FD19E410CFC8}" type="presParOf" srcId="{1A8611B9-233A-4BCF-9737-CC9DAC7B068C}" destId="{0C41C726-B875-49AD-B37E-FE45BC2D66D4}" srcOrd="1" destOrd="0" presId="urn:microsoft.com/office/officeart/2005/8/layout/list1"/>
    <dgm:cxn modelId="{4A0B7EC5-3179-4FB0-8174-38C3D9DDE8F6}" type="presParOf" srcId="{1A8611B9-233A-4BCF-9737-CC9DAC7B068C}" destId="{F659F398-E8F5-4F0D-8439-8B8454E08E18}" srcOrd="2" destOrd="0" presId="urn:microsoft.com/office/officeart/2005/8/layout/list1"/>
    <dgm:cxn modelId="{64FC86C5-ED96-4D13-A026-BE241E8FE175}" type="presParOf" srcId="{1A8611B9-233A-4BCF-9737-CC9DAC7B068C}" destId="{569B35E9-D8E6-48CB-9C85-2D7D11E08906}" srcOrd="3" destOrd="0" presId="urn:microsoft.com/office/officeart/2005/8/layout/list1"/>
    <dgm:cxn modelId="{96EF9938-DC93-449C-BD3D-B3878CF6931C}" type="presParOf" srcId="{1A8611B9-233A-4BCF-9737-CC9DAC7B068C}" destId="{124254A1-76DA-41DB-9EC2-56212FB523FE}" srcOrd="4" destOrd="0" presId="urn:microsoft.com/office/officeart/2005/8/layout/list1"/>
    <dgm:cxn modelId="{714139FE-EDB2-46BA-BCE2-E8006138B20D}" type="presParOf" srcId="{124254A1-76DA-41DB-9EC2-56212FB523FE}" destId="{3C5DF104-0E1F-4F77-BCFB-D045E763AC07}" srcOrd="0" destOrd="0" presId="urn:microsoft.com/office/officeart/2005/8/layout/list1"/>
    <dgm:cxn modelId="{2385F69A-3DE1-4DBA-8E28-877456DEBFDE}" type="presParOf" srcId="{124254A1-76DA-41DB-9EC2-56212FB523FE}" destId="{EE9718D1-5C7D-4AE9-ACAD-5AA8564A131B}" srcOrd="1" destOrd="0" presId="urn:microsoft.com/office/officeart/2005/8/layout/list1"/>
    <dgm:cxn modelId="{E67E14C9-B359-4856-8027-595FB2B4DE46}" type="presParOf" srcId="{1A8611B9-233A-4BCF-9737-CC9DAC7B068C}" destId="{F208DA9F-2C12-4C91-BF0A-FDB04FAFCD53}" srcOrd="5" destOrd="0" presId="urn:microsoft.com/office/officeart/2005/8/layout/list1"/>
    <dgm:cxn modelId="{5281EFE2-2A99-4BE9-93AD-D68B303C988C}" type="presParOf" srcId="{1A8611B9-233A-4BCF-9737-CC9DAC7B068C}" destId="{F6A04599-17FE-4269-88C4-B1E71FCBAB3F}" srcOrd="6" destOrd="0" presId="urn:microsoft.com/office/officeart/2005/8/layout/list1"/>
    <dgm:cxn modelId="{887083DA-4FDC-471F-9414-3421BFB0E143}" type="presParOf" srcId="{1A8611B9-233A-4BCF-9737-CC9DAC7B068C}" destId="{C1F14F13-C268-4175-9D1A-469FC98BD7B7}" srcOrd="7" destOrd="0" presId="urn:microsoft.com/office/officeart/2005/8/layout/list1"/>
    <dgm:cxn modelId="{8D992A6C-A3DA-41FA-BF2E-3510ADA2BA60}" type="presParOf" srcId="{1A8611B9-233A-4BCF-9737-CC9DAC7B068C}" destId="{79F74310-8AE9-4D63-AF69-CCA7F32B5DFE}" srcOrd="8" destOrd="0" presId="urn:microsoft.com/office/officeart/2005/8/layout/list1"/>
    <dgm:cxn modelId="{8FEEB354-C6DE-444E-A12C-8F7808F80556}" type="presParOf" srcId="{79F74310-8AE9-4D63-AF69-CCA7F32B5DFE}" destId="{0550B241-15CD-4F71-B6F3-D3DF515A1C41}" srcOrd="0" destOrd="0" presId="urn:microsoft.com/office/officeart/2005/8/layout/list1"/>
    <dgm:cxn modelId="{558258A7-7BB2-46DD-8971-72E16FD5B613}" type="presParOf" srcId="{79F74310-8AE9-4D63-AF69-CCA7F32B5DFE}" destId="{1CE55ACC-957C-4102-89C1-AF378FE66DA2}" srcOrd="1" destOrd="0" presId="urn:microsoft.com/office/officeart/2005/8/layout/list1"/>
    <dgm:cxn modelId="{213994AC-A94D-4F22-A4AC-AFF880470B75}" type="presParOf" srcId="{1A8611B9-233A-4BCF-9737-CC9DAC7B068C}" destId="{67689405-9E64-469B-B25E-41E099700440}" srcOrd="9" destOrd="0" presId="urn:microsoft.com/office/officeart/2005/8/layout/list1"/>
    <dgm:cxn modelId="{B3B75DD5-B2AC-4BA3-9AA1-804508F8ADC4}" type="presParOf" srcId="{1A8611B9-233A-4BCF-9737-CC9DAC7B068C}" destId="{8BF7051A-2211-4DF0-963E-19183BC9A231}" srcOrd="10" destOrd="0" presId="urn:microsoft.com/office/officeart/2005/8/layout/list1"/>
    <dgm:cxn modelId="{1AA29E32-FE75-48CC-8F32-F90729EC98B5}" type="presParOf" srcId="{1A8611B9-233A-4BCF-9737-CC9DAC7B068C}" destId="{D2DA3120-534D-4C81-BAB8-82EBB86255AB}" srcOrd="11" destOrd="0" presId="urn:microsoft.com/office/officeart/2005/8/layout/list1"/>
    <dgm:cxn modelId="{C1A1AAB1-75B0-432B-8997-3C7B38E86674}" type="presParOf" srcId="{1A8611B9-233A-4BCF-9737-CC9DAC7B068C}" destId="{BA66BB7C-8014-409E-8AC8-07332E0D8F35}" srcOrd="12" destOrd="0" presId="urn:microsoft.com/office/officeart/2005/8/layout/list1"/>
    <dgm:cxn modelId="{7D6BCB98-B851-4953-9E57-A416FA976E97}" type="presParOf" srcId="{BA66BB7C-8014-409E-8AC8-07332E0D8F35}" destId="{F29E52B9-1567-4F25-9A0A-1AC1A9E0C99B}" srcOrd="0" destOrd="0" presId="urn:microsoft.com/office/officeart/2005/8/layout/list1"/>
    <dgm:cxn modelId="{01DFF84B-F83C-4766-8123-063F71D1F807}" type="presParOf" srcId="{BA66BB7C-8014-409E-8AC8-07332E0D8F35}" destId="{00631B76-E05A-476F-9277-6E4BE3D68789}" srcOrd="1" destOrd="0" presId="urn:microsoft.com/office/officeart/2005/8/layout/list1"/>
    <dgm:cxn modelId="{51627333-6E2B-44B4-A477-407A4E9664B9}" type="presParOf" srcId="{1A8611B9-233A-4BCF-9737-CC9DAC7B068C}" destId="{F3E16C91-6CEC-4B0B-82A8-0851AD442CFD}" srcOrd="13" destOrd="0" presId="urn:microsoft.com/office/officeart/2005/8/layout/list1"/>
    <dgm:cxn modelId="{A7C65267-7AB2-4FB4-A8DF-0FA8630D8545}" type="presParOf" srcId="{1A8611B9-233A-4BCF-9737-CC9DAC7B068C}" destId="{6553D1DF-4F48-4069-8D9A-4776D72D87D6}" srcOrd="14" destOrd="0" presId="urn:microsoft.com/office/officeart/2005/8/layout/list1"/>
    <dgm:cxn modelId="{76231976-84FC-4EDA-8685-AD562639F4A3}" type="presParOf" srcId="{1A8611B9-233A-4BCF-9737-CC9DAC7B068C}" destId="{27D01410-9E8D-4E61-902C-187015CCA2B8}" srcOrd="15" destOrd="0" presId="urn:microsoft.com/office/officeart/2005/8/layout/list1"/>
    <dgm:cxn modelId="{20C68581-8A41-40F0-8CBB-DC2CF67D50FE}" type="presParOf" srcId="{1A8611B9-233A-4BCF-9737-CC9DAC7B068C}" destId="{5CA0D169-E706-4F2D-976C-321AA3755AFE}" srcOrd="16" destOrd="0" presId="urn:microsoft.com/office/officeart/2005/8/layout/list1"/>
    <dgm:cxn modelId="{D2A74802-8EAA-45C2-8894-5053E5D03A3E}" type="presParOf" srcId="{5CA0D169-E706-4F2D-976C-321AA3755AFE}" destId="{BDA493D9-E14D-404A-A16F-7DF51AAF5332}" srcOrd="0" destOrd="0" presId="urn:microsoft.com/office/officeart/2005/8/layout/list1"/>
    <dgm:cxn modelId="{10437C8A-1CCD-4A81-985E-516991A15BF2}" type="presParOf" srcId="{5CA0D169-E706-4F2D-976C-321AA3755AFE}" destId="{056251FD-195E-4290-A3E9-9B2D514442D9}" srcOrd="1" destOrd="0" presId="urn:microsoft.com/office/officeart/2005/8/layout/list1"/>
    <dgm:cxn modelId="{5D177A41-FD4B-428F-BCF0-B357C06EDA6E}" type="presParOf" srcId="{1A8611B9-233A-4BCF-9737-CC9DAC7B068C}" destId="{6D9D7462-5299-409C-BB40-1F999956A09F}" srcOrd="17" destOrd="0" presId="urn:microsoft.com/office/officeart/2005/8/layout/list1"/>
    <dgm:cxn modelId="{8941104A-0758-47C8-B875-BF4409DF8698}" type="presParOf" srcId="{1A8611B9-233A-4BCF-9737-CC9DAC7B068C}" destId="{675DF468-27DE-4017-A474-B513B541376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D0A1B5-9BC3-499A-9B75-DAE664118341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9FA162-65C2-4795-B8D0-EF3FF23DFBC9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4C83E-BD8F-463A-AF1E-24D9C79CB59D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Build a robust end-to-end pipeline for concrete crack detection</a:t>
          </a:r>
          <a:endParaRPr lang="en-US" sz="2200" kern="1200"/>
        </a:p>
      </dsp:txBody>
      <dsp:txXfrm>
        <a:off x="1405898" y="2401"/>
        <a:ext cx="5543541" cy="1217228"/>
      </dsp:txXfrm>
    </dsp:sp>
    <dsp:sp modelId="{5BFB1332-AB3B-4AEA-8188-CAA7B15A80F5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2CB99-29F6-4F57-8A0A-C45731114E05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A1CD5-7A16-491C-BFEE-19400E226B5D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Ensure zero data loss and a clear folder structure during preprocessing</a:t>
          </a:r>
          <a:endParaRPr lang="en-US" sz="2200" kern="1200"/>
        </a:p>
      </dsp:txBody>
      <dsp:txXfrm>
        <a:off x="1405898" y="1523937"/>
        <a:ext cx="5543541" cy="1217228"/>
      </dsp:txXfrm>
    </dsp:sp>
    <dsp:sp modelId="{C5F3B81F-DE1A-4B15-944F-08BA6831DF9B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0D195-44FA-4A5C-8286-E584950E02AB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8BDFB3-61F2-4E05-BC71-558ACE8648D3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Perform comprehensive EDA to uncover dataset biases and characteristics</a:t>
          </a:r>
          <a:endParaRPr lang="en-US" sz="2200" kern="1200"/>
        </a:p>
      </dsp:txBody>
      <dsp:txXfrm>
        <a:off x="1405898" y="3045472"/>
        <a:ext cx="5543541" cy="1217228"/>
      </dsp:txXfrm>
    </dsp:sp>
    <dsp:sp modelId="{5B337B7A-7C87-47DA-AACD-9FEDC57B5D56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E44F6F-A816-41AE-97A2-9AA54B813D0A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3751A-7D33-4AC9-A6EF-44AA8E591D91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Deliver actionable insights in a concise performance report</a:t>
          </a:r>
          <a:endParaRPr lang="en-US" sz="2200" kern="1200"/>
        </a:p>
      </dsp:txBody>
      <dsp:txXfrm>
        <a:off x="1405898" y="4567007"/>
        <a:ext cx="5543541" cy="121722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25CC1-3C51-4B46-B3E6-AD5DAA503904}">
      <dsp:nvSpPr>
        <dsp:cNvPr id="0" name=""/>
        <dsp:cNvSpPr/>
      </dsp:nvSpPr>
      <dsp:spPr>
        <a:xfrm>
          <a:off x="649559" y="1249793"/>
          <a:ext cx="1059010" cy="1059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07DE2-A4A7-4360-AD9F-63C55581427C}">
      <dsp:nvSpPr>
        <dsp:cNvPr id="0" name=""/>
        <dsp:cNvSpPr/>
      </dsp:nvSpPr>
      <dsp:spPr>
        <a:xfrm>
          <a:off x="2386" y="2622843"/>
          <a:ext cx="2353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Flattened the ZIP into Decks / Walls / Pavements → Cracked / Non-Cracked</a:t>
          </a:r>
          <a:endParaRPr lang="en-US" sz="1300" kern="1200"/>
        </a:p>
      </dsp:txBody>
      <dsp:txXfrm>
        <a:off x="2386" y="2622843"/>
        <a:ext cx="2353357" cy="720000"/>
      </dsp:txXfrm>
    </dsp:sp>
    <dsp:sp modelId="{5B2AB676-462A-4258-AE94-8F31E1191C77}">
      <dsp:nvSpPr>
        <dsp:cNvPr id="0" name=""/>
        <dsp:cNvSpPr/>
      </dsp:nvSpPr>
      <dsp:spPr>
        <a:xfrm>
          <a:off x="3414753" y="1249793"/>
          <a:ext cx="1059010" cy="1059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261393-FE55-4353-94EC-6E5754046993}">
      <dsp:nvSpPr>
        <dsp:cNvPr id="0" name=""/>
        <dsp:cNvSpPr/>
      </dsp:nvSpPr>
      <dsp:spPr>
        <a:xfrm>
          <a:off x="2767580" y="2622843"/>
          <a:ext cx="2353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Removed duplicates &amp; verified file integrity</a:t>
          </a:r>
          <a:endParaRPr lang="en-US" sz="1300" kern="1200"/>
        </a:p>
      </dsp:txBody>
      <dsp:txXfrm>
        <a:off x="2767580" y="2622843"/>
        <a:ext cx="2353357" cy="720000"/>
      </dsp:txXfrm>
    </dsp:sp>
    <dsp:sp modelId="{42B0A435-1A72-44F2-8A93-CFD9DA72B7C6}">
      <dsp:nvSpPr>
        <dsp:cNvPr id="0" name=""/>
        <dsp:cNvSpPr/>
      </dsp:nvSpPr>
      <dsp:spPr>
        <a:xfrm>
          <a:off x="6179948" y="1249793"/>
          <a:ext cx="1059010" cy="1059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B4493-5BAF-4C4F-9528-E666DC413A5E}">
      <dsp:nvSpPr>
        <dsp:cNvPr id="0" name=""/>
        <dsp:cNvSpPr/>
      </dsp:nvSpPr>
      <dsp:spPr>
        <a:xfrm>
          <a:off x="5532775" y="2622843"/>
          <a:ext cx="2353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Created stratified splits (70% train, 15% val, 15% test) to preserve class balance</a:t>
          </a:r>
          <a:endParaRPr lang="en-US" sz="1300" kern="1200"/>
        </a:p>
      </dsp:txBody>
      <dsp:txXfrm>
        <a:off x="5532775" y="2622843"/>
        <a:ext cx="2353357" cy="720000"/>
      </dsp:txXfrm>
    </dsp:sp>
    <dsp:sp modelId="{9FB8192E-0639-4ADA-83C7-BEB84DA63004}">
      <dsp:nvSpPr>
        <dsp:cNvPr id="0" name=""/>
        <dsp:cNvSpPr/>
      </dsp:nvSpPr>
      <dsp:spPr>
        <a:xfrm>
          <a:off x="8945142" y="1249793"/>
          <a:ext cx="1059010" cy="1059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6620EE-B6A9-4176-805D-F6AC837A3098}">
      <dsp:nvSpPr>
        <dsp:cNvPr id="0" name=""/>
        <dsp:cNvSpPr/>
      </dsp:nvSpPr>
      <dsp:spPr>
        <a:xfrm>
          <a:off x="8297969" y="2622843"/>
          <a:ext cx="23533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baseline="0"/>
            <a:t>Supported multiple extensions (.png, .jpg, .tif)</a:t>
          </a:r>
          <a:endParaRPr lang="en-US" sz="1300" kern="1200"/>
        </a:p>
      </dsp:txBody>
      <dsp:txXfrm>
        <a:off x="8297969" y="2622843"/>
        <a:ext cx="2353357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811F1-1D8C-4AE8-9D0F-7287BC3B16C6}">
      <dsp:nvSpPr>
        <dsp:cNvPr id="0" name=""/>
        <dsp:cNvSpPr/>
      </dsp:nvSpPr>
      <dsp:spPr>
        <a:xfrm>
          <a:off x="3030538" y="0"/>
          <a:ext cx="4592637" cy="4592637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5260B3-4EF8-49C8-8731-06DD387A57A5}">
      <dsp:nvSpPr>
        <dsp:cNvPr id="0" name=""/>
        <dsp:cNvSpPr/>
      </dsp:nvSpPr>
      <dsp:spPr>
        <a:xfrm>
          <a:off x="3466838" y="436300"/>
          <a:ext cx="1791128" cy="1791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Class Distribution:</a:t>
          </a:r>
          <a:r>
            <a:rPr lang="en-US" sz="1500" b="0" i="0" kern="1200" baseline="0"/>
            <a:t> 52% cracked vs. 48% non-cracked</a:t>
          </a:r>
          <a:endParaRPr lang="en-US" sz="1500" kern="1200"/>
        </a:p>
      </dsp:txBody>
      <dsp:txXfrm>
        <a:off x="3554274" y="523736"/>
        <a:ext cx="1616256" cy="1616256"/>
      </dsp:txXfrm>
    </dsp:sp>
    <dsp:sp modelId="{046767C3-412E-4DC8-B0E2-0E1D67D01B0A}">
      <dsp:nvSpPr>
        <dsp:cNvPr id="0" name=""/>
        <dsp:cNvSpPr/>
      </dsp:nvSpPr>
      <dsp:spPr>
        <a:xfrm>
          <a:off x="5395746" y="436300"/>
          <a:ext cx="1791128" cy="1791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Sample Mosaics:</a:t>
          </a:r>
          <a:r>
            <a:rPr lang="en-US" sz="1500" b="0" i="0" kern="1200" baseline="0"/>
            <a:t> 3×3 grids reveal hairline to wide cracks</a:t>
          </a:r>
          <a:endParaRPr lang="en-US" sz="1500" kern="1200"/>
        </a:p>
      </dsp:txBody>
      <dsp:txXfrm>
        <a:off x="5483182" y="523736"/>
        <a:ext cx="1616256" cy="1616256"/>
      </dsp:txXfrm>
    </dsp:sp>
    <dsp:sp modelId="{B25D52CA-A7A0-43E0-847E-C1B61DA73274}">
      <dsp:nvSpPr>
        <dsp:cNvPr id="0" name=""/>
        <dsp:cNvSpPr/>
      </dsp:nvSpPr>
      <dsp:spPr>
        <a:xfrm>
          <a:off x="3466838" y="2365208"/>
          <a:ext cx="1791128" cy="1791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Pixel Histograms:</a:t>
          </a:r>
          <a:r>
            <a:rPr lang="en-US" sz="1500" b="0" i="0" kern="1200" baseline="0"/>
            <a:t> Similar brightness; cracked areas slightly darker</a:t>
          </a:r>
          <a:endParaRPr lang="en-US" sz="1500" kern="1200"/>
        </a:p>
      </dsp:txBody>
      <dsp:txXfrm>
        <a:off x="3554274" y="2452644"/>
        <a:ext cx="1616256" cy="1616256"/>
      </dsp:txXfrm>
    </dsp:sp>
    <dsp:sp modelId="{322061B8-F0F4-4784-AA30-790BAC8B62FA}">
      <dsp:nvSpPr>
        <dsp:cNvPr id="0" name=""/>
        <dsp:cNvSpPr/>
      </dsp:nvSpPr>
      <dsp:spPr>
        <a:xfrm>
          <a:off x="5395746" y="2365208"/>
          <a:ext cx="1791128" cy="179112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RGB Boxplots:</a:t>
          </a:r>
          <a:r>
            <a:rPr lang="en-US" sz="1500" b="0" i="0" kern="1200" baseline="0"/>
            <a:t> Blue channel variance higher in cracked images, suggesting color cues</a:t>
          </a:r>
          <a:endParaRPr lang="en-US" sz="1500" kern="1200"/>
        </a:p>
      </dsp:txBody>
      <dsp:txXfrm>
        <a:off x="5483182" y="2452644"/>
        <a:ext cx="1616256" cy="16162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14AEF2-4E68-471C-A465-D53B3F1BF0D8}">
      <dsp:nvSpPr>
        <dsp:cNvPr id="0" name=""/>
        <dsp:cNvSpPr/>
      </dsp:nvSpPr>
      <dsp:spPr>
        <a:xfrm>
          <a:off x="3143051" y="2286000"/>
          <a:ext cx="627935" cy="135006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3967" y="0"/>
              </a:lnTo>
              <a:lnTo>
                <a:pt x="313967" y="1350060"/>
              </a:lnTo>
              <a:lnTo>
                <a:pt x="627935" y="135006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04EB34-C06E-45BB-8E89-8D1F101D05F3}">
      <dsp:nvSpPr>
        <dsp:cNvPr id="0" name=""/>
        <dsp:cNvSpPr/>
      </dsp:nvSpPr>
      <dsp:spPr>
        <a:xfrm>
          <a:off x="3143051" y="2240280"/>
          <a:ext cx="62793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27935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A71E0A-603F-4CDC-B4C5-8F7D92FB9791}">
      <dsp:nvSpPr>
        <dsp:cNvPr id="0" name=""/>
        <dsp:cNvSpPr/>
      </dsp:nvSpPr>
      <dsp:spPr>
        <a:xfrm>
          <a:off x="3143051" y="935939"/>
          <a:ext cx="627935" cy="1350060"/>
        </a:xfrm>
        <a:custGeom>
          <a:avLst/>
          <a:gdLst/>
          <a:ahLst/>
          <a:cxnLst/>
          <a:rect l="0" t="0" r="0" b="0"/>
          <a:pathLst>
            <a:path>
              <a:moveTo>
                <a:pt x="0" y="1350060"/>
              </a:moveTo>
              <a:lnTo>
                <a:pt x="313967" y="1350060"/>
              </a:lnTo>
              <a:lnTo>
                <a:pt x="313967" y="0"/>
              </a:lnTo>
              <a:lnTo>
                <a:pt x="627935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ACFE8-AA39-4FAB-86BF-6679BF5FFEAA}">
      <dsp:nvSpPr>
        <dsp:cNvPr id="0" name=""/>
        <dsp:cNvSpPr/>
      </dsp:nvSpPr>
      <dsp:spPr>
        <a:xfrm>
          <a:off x="3375" y="457139"/>
          <a:ext cx="3139675" cy="95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Backbone:</a:t>
          </a:r>
          <a:r>
            <a:rPr lang="en-US" sz="1800" b="0" i="0" kern="1200" baseline="0"/>
            <a:t> Pretrained ResNet50 (ImageNet, frozen)</a:t>
          </a:r>
          <a:endParaRPr lang="en-US" sz="1800" kern="1200"/>
        </a:p>
      </dsp:txBody>
      <dsp:txXfrm>
        <a:off x="3375" y="457139"/>
        <a:ext cx="3139675" cy="957601"/>
      </dsp:txXfrm>
    </dsp:sp>
    <dsp:sp modelId="{928E69CC-44D1-44FA-A600-51B1993A1D59}">
      <dsp:nvSpPr>
        <dsp:cNvPr id="0" name=""/>
        <dsp:cNvSpPr/>
      </dsp:nvSpPr>
      <dsp:spPr>
        <a:xfrm>
          <a:off x="3375" y="1807199"/>
          <a:ext cx="3139675" cy="95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Head:</a:t>
          </a:r>
          <a:endParaRPr lang="en-US" sz="1800" kern="1200"/>
        </a:p>
      </dsp:txBody>
      <dsp:txXfrm>
        <a:off x="3375" y="1807199"/>
        <a:ext cx="3139675" cy="957601"/>
      </dsp:txXfrm>
    </dsp:sp>
    <dsp:sp modelId="{31229FE2-623A-4B70-8922-BD805B2C483A}">
      <dsp:nvSpPr>
        <dsp:cNvPr id="0" name=""/>
        <dsp:cNvSpPr/>
      </dsp:nvSpPr>
      <dsp:spPr>
        <a:xfrm>
          <a:off x="3770986" y="457139"/>
          <a:ext cx="3139675" cy="95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GlobalAveragePooling2D</a:t>
          </a:r>
          <a:endParaRPr lang="en-US" sz="1800" kern="1200"/>
        </a:p>
      </dsp:txBody>
      <dsp:txXfrm>
        <a:off x="3770986" y="457139"/>
        <a:ext cx="3139675" cy="957601"/>
      </dsp:txXfrm>
    </dsp:sp>
    <dsp:sp modelId="{77D0F06E-3255-41D7-BDB9-E9C9362A11CB}">
      <dsp:nvSpPr>
        <dsp:cNvPr id="0" name=""/>
        <dsp:cNvSpPr/>
      </dsp:nvSpPr>
      <dsp:spPr>
        <a:xfrm>
          <a:off x="3770986" y="1807199"/>
          <a:ext cx="3139675" cy="95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Dropout(0.3)</a:t>
          </a:r>
          <a:endParaRPr lang="en-US" sz="1800" kern="1200"/>
        </a:p>
      </dsp:txBody>
      <dsp:txXfrm>
        <a:off x="3770986" y="1807199"/>
        <a:ext cx="3139675" cy="957601"/>
      </dsp:txXfrm>
    </dsp:sp>
    <dsp:sp modelId="{690A7113-DDF6-4F9D-A774-3C158EE9FBA8}">
      <dsp:nvSpPr>
        <dsp:cNvPr id="0" name=""/>
        <dsp:cNvSpPr/>
      </dsp:nvSpPr>
      <dsp:spPr>
        <a:xfrm>
          <a:off x="3770986" y="3157259"/>
          <a:ext cx="3139675" cy="9576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Dense(2) + Softmax</a:t>
          </a:r>
          <a:endParaRPr lang="en-US" sz="1800" kern="1200"/>
        </a:p>
      </dsp:txBody>
      <dsp:txXfrm>
        <a:off x="3770986" y="3157259"/>
        <a:ext cx="3139675" cy="957601"/>
      </dsp:txXfrm>
    </dsp:sp>
    <dsp:sp modelId="{385A8511-4381-4E2D-83B0-B80D1F7AD922}">
      <dsp:nvSpPr>
        <dsp:cNvPr id="0" name=""/>
        <dsp:cNvSpPr/>
      </dsp:nvSpPr>
      <dsp:spPr>
        <a:xfrm>
          <a:off x="3375" y="3157259"/>
          <a:ext cx="3139675" cy="95760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Rationale:</a:t>
          </a:r>
          <a:r>
            <a:rPr lang="en-US" sz="1800" b="0" i="0" kern="1200" baseline="0"/>
            <a:t> Transfer learning accelerates convergence on limited data</a:t>
          </a:r>
          <a:endParaRPr lang="en-US" sz="1800" kern="1200"/>
        </a:p>
      </dsp:txBody>
      <dsp:txXfrm>
        <a:off x="3375" y="3157259"/>
        <a:ext cx="3139675" cy="9576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2CA241-18FB-4E1B-AC90-A4786E1F665A}">
      <dsp:nvSpPr>
        <dsp:cNvPr id="0" name=""/>
        <dsp:cNvSpPr/>
      </dsp:nvSpPr>
      <dsp:spPr>
        <a:xfrm>
          <a:off x="2907531" y="248213"/>
          <a:ext cx="3418027" cy="3418027"/>
        </a:xfrm>
        <a:prstGeom prst="pie">
          <a:avLst>
            <a:gd name="adj1" fmla="val 16200000"/>
            <a:gd name="adj2" fmla="val 19285716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Train Accuracy:</a:t>
          </a:r>
          <a:r>
            <a:rPr lang="en-US" sz="1100" kern="1200"/>
            <a:t> 0.87</a:t>
          </a:r>
        </a:p>
      </dsp:txBody>
      <dsp:txXfrm>
        <a:off x="4703216" y="565602"/>
        <a:ext cx="813816" cy="651052"/>
      </dsp:txXfrm>
    </dsp:sp>
    <dsp:sp modelId="{87B61B5A-DB72-448E-9592-7756DF06ED2F}">
      <dsp:nvSpPr>
        <dsp:cNvPr id="0" name=""/>
        <dsp:cNvSpPr/>
      </dsp:nvSpPr>
      <dsp:spPr>
        <a:xfrm>
          <a:off x="2951477" y="303146"/>
          <a:ext cx="3418027" cy="3418027"/>
        </a:xfrm>
        <a:prstGeom prst="pie">
          <a:avLst>
            <a:gd name="adj1" fmla="val 19285716"/>
            <a:gd name="adj2" fmla="val 771428"/>
          </a:avLst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Val Accuracy:</a:t>
          </a:r>
          <a:r>
            <a:rPr lang="en-US" sz="1100" kern="1200"/>
            <a:t> 0.85</a:t>
          </a:r>
        </a:p>
      </dsp:txBody>
      <dsp:txXfrm>
        <a:off x="5272887" y="1542181"/>
        <a:ext cx="935888" cy="569671"/>
      </dsp:txXfrm>
    </dsp:sp>
    <dsp:sp modelId="{ECCCD06B-7321-42EE-A570-5DAF968E0687}">
      <dsp:nvSpPr>
        <dsp:cNvPr id="0" name=""/>
        <dsp:cNvSpPr/>
      </dsp:nvSpPr>
      <dsp:spPr>
        <a:xfrm>
          <a:off x="2935608" y="372320"/>
          <a:ext cx="3418027" cy="3418027"/>
        </a:xfrm>
        <a:prstGeom prst="pie">
          <a:avLst>
            <a:gd name="adj1" fmla="val 771428"/>
            <a:gd name="adj2" fmla="val 3857143"/>
          </a:avLst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Test Accuracy:</a:t>
          </a:r>
          <a:r>
            <a:rPr lang="en-US" sz="1100" kern="1200"/>
            <a:t> 0.84</a:t>
          </a:r>
        </a:p>
      </dsp:txBody>
      <dsp:txXfrm>
        <a:off x="5130469" y="2396688"/>
        <a:ext cx="813816" cy="630707"/>
      </dsp:txXfrm>
    </dsp:sp>
    <dsp:sp modelId="{EE5743E3-47D9-4D6E-8034-21D1D1BFDE20}">
      <dsp:nvSpPr>
        <dsp:cNvPr id="0" name=""/>
        <dsp:cNvSpPr/>
      </dsp:nvSpPr>
      <dsp:spPr>
        <a:xfrm>
          <a:off x="2872130" y="402838"/>
          <a:ext cx="3418027" cy="3418027"/>
        </a:xfrm>
        <a:prstGeom prst="pie">
          <a:avLst>
            <a:gd name="adj1" fmla="val 3857226"/>
            <a:gd name="adj2" fmla="val 6942858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ROC AUC:</a:t>
          </a:r>
          <a:r>
            <a:rPr lang="en-US" sz="1100" kern="1200"/>
            <a:t> 0.92</a:t>
          </a:r>
        </a:p>
      </dsp:txBody>
      <dsp:txXfrm>
        <a:off x="4184408" y="3088431"/>
        <a:ext cx="793470" cy="569671"/>
      </dsp:txXfrm>
    </dsp:sp>
    <dsp:sp modelId="{F1C3F0B4-18D0-4D36-8E46-E8A86488D9C7}">
      <dsp:nvSpPr>
        <dsp:cNvPr id="0" name=""/>
        <dsp:cNvSpPr/>
      </dsp:nvSpPr>
      <dsp:spPr>
        <a:xfrm>
          <a:off x="2808652" y="372320"/>
          <a:ext cx="3418027" cy="3418027"/>
        </a:xfrm>
        <a:prstGeom prst="pie">
          <a:avLst>
            <a:gd name="adj1" fmla="val 6942858"/>
            <a:gd name="adj2" fmla="val 10028574"/>
          </a:avLst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Macro Precision:</a:t>
          </a:r>
          <a:r>
            <a:rPr lang="en-US" sz="1100" kern="1200"/>
            <a:t> 0.85</a:t>
          </a:r>
        </a:p>
      </dsp:txBody>
      <dsp:txXfrm>
        <a:off x="3218002" y="2396688"/>
        <a:ext cx="813816" cy="630707"/>
      </dsp:txXfrm>
    </dsp:sp>
    <dsp:sp modelId="{602E4423-5B95-4BDC-8B89-22184BA8AA87}">
      <dsp:nvSpPr>
        <dsp:cNvPr id="0" name=""/>
        <dsp:cNvSpPr/>
      </dsp:nvSpPr>
      <dsp:spPr>
        <a:xfrm>
          <a:off x="2792783" y="303146"/>
          <a:ext cx="3418027" cy="3418027"/>
        </a:xfrm>
        <a:prstGeom prst="pie">
          <a:avLst>
            <a:gd name="adj1" fmla="val 10028574"/>
            <a:gd name="adj2" fmla="val 13114284"/>
          </a:avLst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Macro Recall:</a:t>
          </a:r>
          <a:r>
            <a:rPr lang="en-US" sz="1100" kern="1200"/>
            <a:t> 0.84</a:t>
          </a:r>
        </a:p>
      </dsp:txBody>
      <dsp:txXfrm>
        <a:off x="2953512" y="1542181"/>
        <a:ext cx="935888" cy="569671"/>
      </dsp:txXfrm>
    </dsp:sp>
    <dsp:sp modelId="{D1F389BE-2C36-4E5F-A41A-647081E07AD8}">
      <dsp:nvSpPr>
        <dsp:cNvPr id="0" name=""/>
        <dsp:cNvSpPr/>
      </dsp:nvSpPr>
      <dsp:spPr>
        <a:xfrm>
          <a:off x="2836729" y="248213"/>
          <a:ext cx="3418027" cy="3418027"/>
        </a:xfrm>
        <a:prstGeom prst="pie">
          <a:avLst>
            <a:gd name="adj1" fmla="val 13114284"/>
            <a:gd name="adj2" fmla="val 16200000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Strong generalization with minimal overfitting.</a:t>
          </a:r>
        </a:p>
      </dsp:txBody>
      <dsp:txXfrm>
        <a:off x="3645255" y="565602"/>
        <a:ext cx="813816" cy="651052"/>
      </dsp:txXfrm>
    </dsp:sp>
    <dsp:sp modelId="{54EE7F1F-DE72-4F94-AB1E-3226E5FD6A9A}">
      <dsp:nvSpPr>
        <dsp:cNvPr id="0" name=""/>
        <dsp:cNvSpPr/>
      </dsp:nvSpPr>
      <dsp:spPr>
        <a:xfrm>
          <a:off x="2695768" y="36621"/>
          <a:ext cx="3841211" cy="3841211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B87651-E2D7-48D3-B41D-92EA91309E80}">
      <dsp:nvSpPr>
        <dsp:cNvPr id="0" name=""/>
        <dsp:cNvSpPr/>
      </dsp:nvSpPr>
      <dsp:spPr>
        <a:xfrm>
          <a:off x="2739991" y="91797"/>
          <a:ext cx="3841211" cy="3841211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chemeClr val="accent5">
            <a:hueOff val="-280772"/>
            <a:satOff val="-1324"/>
            <a:lumOff val="32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E1BD35-E33E-4BF1-860C-DDFD9BE27223}">
      <dsp:nvSpPr>
        <dsp:cNvPr id="0" name=""/>
        <dsp:cNvSpPr/>
      </dsp:nvSpPr>
      <dsp:spPr>
        <a:xfrm>
          <a:off x="2724065" y="160811"/>
          <a:ext cx="3841211" cy="3841211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chemeClr val="accent5">
            <a:hueOff val="-561544"/>
            <a:satOff val="-2648"/>
            <a:lumOff val="65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9949AC-F3B0-43CF-AB82-A617C53C883D}">
      <dsp:nvSpPr>
        <dsp:cNvPr id="0" name=""/>
        <dsp:cNvSpPr/>
      </dsp:nvSpPr>
      <dsp:spPr>
        <a:xfrm>
          <a:off x="2660538" y="191157"/>
          <a:ext cx="3841211" cy="3841211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chemeClr val="accent5">
            <a:hueOff val="-842315"/>
            <a:satOff val="-3972"/>
            <a:lumOff val="98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C7552-0D12-4EE8-83E6-7544EB812DC6}">
      <dsp:nvSpPr>
        <dsp:cNvPr id="0" name=""/>
        <dsp:cNvSpPr/>
      </dsp:nvSpPr>
      <dsp:spPr>
        <a:xfrm>
          <a:off x="2597010" y="160811"/>
          <a:ext cx="3841211" cy="3841211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chemeClr val="accent5">
            <a:hueOff val="-1123087"/>
            <a:satOff val="-5296"/>
            <a:lumOff val="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6C44D1-48B8-4555-9A2B-20094F468E6A}">
      <dsp:nvSpPr>
        <dsp:cNvPr id="0" name=""/>
        <dsp:cNvSpPr/>
      </dsp:nvSpPr>
      <dsp:spPr>
        <a:xfrm>
          <a:off x="2581085" y="91797"/>
          <a:ext cx="3841211" cy="3841211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chemeClr val="accent5">
            <a:hueOff val="-1403859"/>
            <a:satOff val="-6620"/>
            <a:lumOff val="163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6B23F2-33D3-40B9-9768-098EAAB25E1C}">
      <dsp:nvSpPr>
        <dsp:cNvPr id="0" name=""/>
        <dsp:cNvSpPr/>
      </dsp:nvSpPr>
      <dsp:spPr>
        <a:xfrm>
          <a:off x="2625307" y="36621"/>
          <a:ext cx="3841211" cy="3841211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chemeClr val="accent5">
            <a:hueOff val="-1684631"/>
            <a:satOff val="-7944"/>
            <a:lumOff val="19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02F8A2-6EE1-42E8-B4E0-F55AB0EB11F0}">
      <dsp:nvSpPr>
        <dsp:cNvPr id="0" name=""/>
        <dsp:cNvSpPr/>
      </dsp:nvSpPr>
      <dsp:spPr>
        <a:xfrm>
          <a:off x="0" y="0"/>
          <a:ext cx="5298644" cy="947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Fine-tune deeper ResNet layers or adopt segmentation (e.g., U-Net) for precise crack localization</a:t>
          </a:r>
        </a:p>
      </dsp:txBody>
      <dsp:txXfrm>
        <a:off x="27762" y="27762"/>
        <a:ext cx="4195729" cy="892340"/>
      </dsp:txXfrm>
    </dsp:sp>
    <dsp:sp modelId="{CCC8AF75-803A-46FB-8188-A6C5ED4C285B}">
      <dsp:nvSpPr>
        <dsp:cNvPr id="0" name=""/>
        <dsp:cNvSpPr/>
      </dsp:nvSpPr>
      <dsp:spPr>
        <a:xfrm>
          <a:off x="443761" y="1120203"/>
          <a:ext cx="5298644" cy="947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Enrich dataset with diverse lighting and materials</a:t>
          </a:r>
        </a:p>
      </dsp:txBody>
      <dsp:txXfrm>
        <a:off x="471523" y="1147965"/>
        <a:ext cx="4183246" cy="892340"/>
      </dsp:txXfrm>
    </dsp:sp>
    <dsp:sp modelId="{97D41082-88FA-4503-8D77-C7FE54FB920A}">
      <dsp:nvSpPr>
        <dsp:cNvPr id="0" name=""/>
        <dsp:cNvSpPr/>
      </dsp:nvSpPr>
      <dsp:spPr>
        <a:xfrm>
          <a:off x="880899" y="2240407"/>
          <a:ext cx="5298644" cy="947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 as a web/mobile app for field inspectors</a:t>
          </a:r>
        </a:p>
      </dsp:txBody>
      <dsp:txXfrm>
        <a:off x="908661" y="2268169"/>
        <a:ext cx="4189869" cy="892340"/>
      </dsp:txXfrm>
    </dsp:sp>
    <dsp:sp modelId="{79CC9E36-9F91-4613-8A5C-5832BDD2FF96}">
      <dsp:nvSpPr>
        <dsp:cNvPr id="0" name=""/>
        <dsp:cNvSpPr/>
      </dsp:nvSpPr>
      <dsp:spPr>
        <a:xfrm>
          <a:off x="1324661" y="3360611"/>
          <a:ext cx="5298644" cy="94786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 into enterprise asset-management systems (SAP, Oracle) for automated maintenance scheduling</a:t>
          </a:r>
        </a:p>
      </dsp:txBody>
      <dsp:txXfrm>
        <a:off x="1352423" y="3388373"/>
        <a:ext cx="4183246" cy="892340"/>
      </dsp:txXfrm>
    </dsp:sp>
    <dsp:sp modelId="{1F30043D-F0DB-4FFA-ABCE-3EAB91426A1A}">
      <dsp:nvSpPr>
        <dsp:cNvPr id="0" name=""/>
        <dsp:cNvSpPr/>
      </dsp:nvSpPr>
      <dsp:spPr>
        <a:xfrm>
          <a:off x="4682531" y="725978"/>
          <a:ext cx="616112" cy="616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4821156" y="725978"/>
        <a:ext cx="338862" cy="463624"/>
      </dsp:txXfrm>
    </dsp:sp>
    <dsp:sp modelId="{B4AFC3FE-29D9-44C6-92E7-C1AE8B556190}">
      <dsp:nvSpPr>
        <dsp:cNvPr id="0" name=""/>
        <dsp:cNvSpPr/>
      </dsp:nvSpPr>
      <dsp:spPr>
        <a:xfrm>
          <a:off x="5126293" y="1846181"/>
          <a:ext cx="616112" cy="616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264918" y="1846181"/>
        <a:ext cx="338862" cy="463624"/>
      </dsp:txXfrm>
    </dsp:sp>
    <dsp:sp modelId="{80B6CEE6-5D5D-48F0-9841-690AFABCA191}">
      <dsp:nvSpPr>
        <dsp:cNvPr id="0" name=""/>
        <dsp:cNvSpPr/>
      </dsp:nvSpPr>
      <dsp:spPr>
        <a:xfrm>
          <a:off x="5563431" y="2966385"/>
          <a:ext cx="616112" cy="616112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702056" y="2966385"/>
        <a:ext cx="338862" cy="46362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8AB3BF-42A4-4A13-AA7A-8E923BEA88F7}">
      <dsp:nvSpPr>
        <dsp:cNvPr id="0" name=""/>
        <dsp:cNvSpPr/>
      </dsp:nvSpPr>
      <dsp:spPr>
        <a:xfrm>
          <a:off x="0" y="644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0F92E6-DD98-48B5-B907-A8C6764224D3}">
      <dsp:nvSpPr>
        <dsp:cNvPr id="0" name=""/>
        <dsp:cNvSpPr/>
      </dsp:nvSpPr>
      <dsp:spPr>
        <a:xfrm>
          <a:off x="455959" y="339787"/>
          <a:ext cx="829016" cy="8290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6013D3-9D2E-4EDD-814D-FCAC4FBEE13E}">
      <dsp:nvSpPr>
        <dsp:cNvPr id="0" name=""/>
        <dsp:cNvSpPr/>
      </dsp:nvSpPr>
      <dsp:spPr>
        <a:xfrm>
          <a:off x="1740935" y="644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SDNET2018 dataset</a:t>
          </a:r>
          <a:endParaRPr lang="en-US" sz="2500" kern="1200"/>
        </a:p>
      </dsp:txBody>
      <dsp:txXfrm>
        <a:off x="1740935" y="644"/>
        <a:ext cx="4410627" cy="1507303"/>
      </dsp:txXfrm>
    </dsp:sp>
    <dsp:sp modelId="{8D7CB080-E36F-42A0-8607-961E7C195218}">
      <dsp:nvSpPr>
        <dsp:cNvPr id="0" name=""/>
        <dsp:cNvSpPr/>
      </dsp:nvSpPr>
      <dsp:spPr>
        <a:xfrm>
          <a:off x="0" y="1884773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95A566-99AA-43D7-94AF-C3A64A8245C1}">
      <dsp:nvSpPr>
        <dsp:cNvPr id="0" name=""/>
        <dsp:cNvSpPr/>
      </dsp:nvSpPr>
      <dsp:spPr>
        <a:xfrm>
          <a:off x="455959" y="2223916"/>
          <a:ext cx="829016" cy="8290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76A4C-A875-4BAF-A601-55E977814861}">
      <dsp:nvSpPr>
        <dsp:cNvPr id="0" name=""/>
        <dsp:cNvSpPr/>
      </dsp:nvSpPr>
      <dsp:spPr>
        <a:xfrm>
          <a:off x="1740935" y="1884773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He et al., “Deep Residual Learning for Image Recognition,” CVPR 2016</a:t>
          </a:r>
          <a:endParaRPr lang="en-US" sz="2500" kern="1200"/>
        </a:p>
      </dsp:txBody>
      <dsp:txXfrm>
        <a:off x="1740935" y="1884773"/>
        <a:ext cx="4410627" cy="1507303"/>
      </dsp:txXfrm>
    </dsp:sp>
    <dsp:sp modelId="{000EF0CE-98B4-463C-AD37-DAFB09364B0A}">
      <dsp:nvSpPr>
        <dsp:cNvPr id="0" name=""/>
        <dsp:cNvSpPr/>
      </dsp:nvSpPr>
      <dsp:spPr>
        <a:xfrm>
          <a:off x="0" y="3768902"/>
          <a:ext cx="6151562" cy="15073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C5EE43-F70F-42D6-A8FB-F295C5B199C8}">
      <dsp:nvSpPr>
        <dsp:cNvPr id="0" name=""/>
        <dsp:cNvSpPr/>
      </dsp:nvSpPr>
      <dsp:spPr>
        <a:xfrm>
          <a:off x="455959" y="4108045"/>
          <a:ext cx="829016" cy="8290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C529D1-6431-4DB6-94FE-45A5F0BB15C6}">
      <dsp:nvSpPr>
        <dsp:cNvPr id="0" name=""/>
        <dsp:cNvSpPr/>
      </dsp:nvSpPr>
      <dsp:spPr>
        <a:xfrm>
          <a:off x="1740935" y="3768902"/>
          <a:ext cx="4410627" cy="15073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523" tIns="159523" rIns="159523" bIns="15952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Keras &amp; TensorFlow documentation</a:t>
          </a:r>
          <a:endParaRPr lang="en-US" sz="2500" kern="1200"/>
        </a:p>
      </dsp:txBody>
      <dsp:txXfrm>
        <a:off x="1740935" y="3768902"/>
        <a:ext cx="4410627" cy="150730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59F398-E8F5-4F0D-8439-8B8454E08E18}">
      <dsp:nvSpPr>
        <dsp:cNvPr id="0" name=""/>
        <dsp:cNvSpPr/>
      </dsp:nvSpPr>
      <dsp:spPr>
        <a:xfrm>
          <a:off x="0" y="632520"/>
          <a:ext cx="627974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CD056-9F79-4105-9E6E-9A24540175EF}">
      <dsp:nvSpPr>
        <dsp:cNvPr id="0" name=""/>
        <dsp:cNvSpPr/>
      </dsp:nvSpPr>
      <dsp:spPr>
        <a:xfrm>
          <a:off x="313987" y="307799"/>
          <a:ext cx="439581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51" tIns="0" rIns="16615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Maneeshwar Marpu</a:t>
          </a:r>
        </a:p>
      </dsp:txBody>
      <dsp:txXfrm>
        <a:off x="345690" y="339502"/>
        <a:ext cx="4332412" cy="586034"/>
      </dsp:txXfrm>
    </dsp:sp>
    <dsp:sp modelId="{F6A04599-17FE-4269-88C4-B1E71FCBAB3F}">
      <dsp:nvSpPr>
        <dsp:cNvPr id="0" name=""/>
        <dsp:cNvSpPr/>
      </dsp:nvSpPr>
      <dsp:spPr>
        <a:xfrm>
          <a:off x="0" y="1630440"/>
          <a:ext cx="627974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718D1-5C7D-4AE9-ACAD-5AA8564A131B}">
      <dsp:nvSpPr>
        <dsp:cNvPr id="0" name=""/>
        <dsp:cNvSpPr/>
      </dsp:nvSpPr>
      <dsp:spPr>
        <a:xfrm>
          <a:off x="313987" y="1305720"/>
          <a:ext cx="439581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51" tIns="0" rIns="16615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Chandrasekhar Malleswarapu</a:t>
          </a:r>
        </a:p>
      </dsp:txBody>
      <dsp:txXfrm>
        <a:off x="345690" y="1337423"/>
        <a:ext cx="4332412" cy="586034"/>
      </dsp:txXfrm>
    </dsp:sp>
    <dsp:sp modelId="{8BF7051A-2211-4DF0-963E-19183BC9A231}">
      <dsp:nvSpPr>
        <dsp:cNvPr id="0" name=""/>
        <dsp:cNvSpPr/>
      </dsp:nvSpPr>
      <dsp:spPr>
        <a:xfrm>
          <a:off x="0" y="2628360"/>
          <a:ext cx="627974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E55ACC-957C-4102-89C1-AF378FE66DA2}">
      <dsp:nvSpPr>
        <dsp:cNvPr id="0" name=""/>
        <dsp:cNvSpPr/>
      </dsp:nvSpPr>
      <dsp:spPr>
        <a:xfrm>
          <a:off x="313987" y="2303640"/>
          <a:ext cx="439581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51" tIns="0" rIns="16615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Ruthvik Reddy Karna</a:t>
          </a:r>
        </a:p>
      </dsp:txBody>
      <dsp:txXfrm>
        <a:off x="345690" y="2335343"/>
        <a:ext cx="4332412" cy="586034"/>
      </dsp:txXfrm>
    </dsp:sp>
    <dsp:sp modelId="{6553D1DF-4F48-4069-8D9A-4776D72D87D6}">
      <dsp:nvSpPr>
        <dsp:cNvPr id="0" name=""/>
        <dsp:cNvSpPr/>
      </dsp:nvSpPr>
      <dsp:spPr>
        <a:xfrm>
          <a:off x="0" y="3626280"/>
          <a:ext cx="627974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631B76-E05A-476F-9277-6E4BE3D68789}">
      <dsp:nvSpPr>
        <dsp:cNvPr id="0" name=""/>
        <dsp:cNvSpPr/>
      </dsp:nvSpPr>
      <dsp:spPr>
        <a:xfrm>
          <a:off x="313987" y="3301560"/>
          <a:ext cx="439581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51" tIns="0" rIns="16615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Srinija Pravallika Puranam</a:t>
          </a:r>
        </a:p>
      </dsp:txBody>
      <dsp:txXfrm>
        <a:off x="345690" y="3333263"/>
        <a:ext cx="4332412" cy="586034"/>
      </dsp:txXfrm>
    </dsp:sp>
    <dsp:sp modelId="{675DF468-27DE-4017-A474-B513B541376E}">
      <dsp:nvSpPr>
        <dsp:cNvPr id="0" name=""/>
        <dsp:cNvSpPr/>
      </dsp:nvSpPr>
      <dsp:spPr>
        <a:xfrm>
          <a:off x="0" y="4624200"/>
          <a:ext cx="6279741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6251FD-195E-4290-A3E9-9B2D514442D9}">
      <dsp:nvSpPr>
        <dsp:cNvPr id="0" name=""/>
        <dsp:cNvSpPr/>
      </dsp:nvSpPr>
      <dsp:spPr>
        <a:xfrm>
          <a:off x="313987" y="4299480"/>
          <a:ext cx="4395818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151" tIns="0" rIns="166151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Janavi Koonamneni</a:t>
          </a:r>
        </a:p>
      </dsp:txBody>
      <dsp:txXfrm>
        <a:off x="345690" y="4331183"/>
        <a:ext cx="4332412" cy="5860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76BFB-E4DB-400F-AAD1-5B8881A1BF5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47A152-013B-44ED-9B6C-5FD8E1770D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00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47A152-013B-44ED-9B6C-5FD8E1770D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0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Relationship Id="rId5" Type="http://schemas.microsoft.com/office/2007/relationships/hdphoto" Target="../media/hdphoto1.wdp"/><Relationship Id="rId4" Type="http://schemas.openxmlformats.org/officeDocument/2006/relationships/image" Target="../media/image9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6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685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87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40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373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088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5953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80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7351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406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5492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27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467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57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9321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20503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6444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6156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7776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3801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2377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592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022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7513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520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533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5874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4361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731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2624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19712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083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9730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0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3271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7847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5219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70039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23391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2433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5264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2764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482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2496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84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17336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1375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134359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8988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81319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4554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7869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6494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437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442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83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7426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07875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0826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663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2487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100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735458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980256"/>
      </p:ext>
    </p:extLst>
  </p:cSld>
  <p:clrMapOvr>
    <a:masterClrMapping/>
  </p:clrMapOvr>
  <p:hf sldNum="0" hdr="0" ft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45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4092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7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735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405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90380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141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827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83244"/>
      </p:ext>
    </p:extLst>
  </p:cSld>
  <p:clrMapOvr>
    <a:masterClrMapping/>
  </p:clrMapOvr>
  <p:hf sldNum="0" hdr="0" ftr="0" dt="0"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3649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28333"/>
      </p:ext>
    </p:extLst>
  </p:cSld>
  <p:clrMapOvr>
    <a:masterClrMapping/>
  </p:clrMapOvr>
  <p:hf sldNum="0" hdr="0" ftr="0" dt="0"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03313"/>
      </p:ext>
    </p:extLst>
  </p:cSld>
  <p:clrMapOvr>
    <a:masterClrMapping/>
  </p:clrMapOvr>
  <p:hf sldNum="0" hdr="0" ftr="0" dt="0"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4476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45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122332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37302"/>
      </p:ext>
    </p:extLst>
  </p:cSld>
  <p:clrMapOvr>
    <a:masterClrMapping/>
  </p:clrMapOvr>
  <p:hf sldNum="0" hdr="0" ftr="0" dt="0"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5820"/>
      </p:ext>
    </p:extLst>
  </p:cSld>
  <p:clrMapOvr>
    <a:masterClrMapping/>
  </p:clrMapOvr>
  <p:hf sldNum="0" hdr="0" ftr="0" dt="0"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50975"/>
      </p:ext>
    </p:extLst>
  </p:cSld>
  <p:clrMapOvr>
    <a:masterClrMapping/>
  </p:clrMapOvr>
  <p:hf sldNum="0" hdr="0" ftr="0" dt="0"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922010"/>
      </p:ext>
    </p:extLst>
  </p:cSld>
  <p:clrMapOvr>
    <a:masterClrMapping/>
  </p:clrMapOvr>
  <p:hf sldNum="0" hdr="0" ftr="0" dt="0"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734634"/>
      </p:ext>
    </p:extLst>
  </p:cSld>
  <p:clrMapOvr>
    <a:masterClrMapping/>
  </p:clrMapOvr>
  <p:hf sldNum="0" hdr="0" ftr="0" dt="0"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000292"/>
      </p:ext>
    </p:extLst>
  </p:cSld>
  <p:clrMapOvr>
    <a:masterClrMapping/>
  </p:clrMapOvr>
  <p:hf sldNum="0" hdr="0" ftr="0" dt="0"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87286"/>
      </p:ext>
    </p:extLst>
  </p:cSld>
  <p:clrMapOvr>
    <a:masterClrMapping/>
  </p:clrMapOvr>
  <p:hf sldNum="0" hdr="0" ftr="0" dt="0"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81978"/>
      </p:ext>
    </p:extLst>
  </p:cSld>
  <p:clrMapOvr>
    <a:masterClrMapping/>
  </p:clrMapOvr>
  <p:hf sldNum="0" hdr="0" ftr="0" dt="0"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11323"/>
      </p:ext>
    </p:extLst>
  </p:cSld>
  <p:clrMapOvr>
    <a:masterClrMapping/>
  </p:clrMapOvr>
  <p:hf sldNum="0" hdr="0" ftr="0" dt="0"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1673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28475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069193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7912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475574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68784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383104"/>
      </p:ext>
    </p:extLst>
  </p:cSld>
  <p:clrMapOvr>
    <a:masterClrMapping/>
  </p:clrMapOvr>
  <p:hf sldNum="0" hdr="0" ftr="0" dt="0"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4740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7211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1028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2C5EAEF-6478-4102-8F5D-A5FE9FC97ACB}" type="datetime1">
              <a:rPr lang="en-US" smtClean="0"/>
              <a:t>4/26/2025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35570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8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image" Target="../media/image7.jpg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microsoft.com/office/2007/relationships/hdphoto" Target="../media/hdphoto1.wdp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3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8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3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71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13" Type="http://schemas.openxmlformats.org/officeDocument/2006/relationships/slideLayout" Target="../slideLayouts/slideLayout8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slideLayout" Target="../slideLayouts/slideLayout84.xml"/><Relationship Id="rId17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4.xml"/><Relationship Id="rId16" Type="http://schemas.openxmlformats.org/officeDocument/2006/relationships/slideLayout" Target="../slideLayouts/slideLayout88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slideLayout" Target="../slideLayouts/slideLayout83.xml"/><Relationship Id="rId5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82.xml"/><Relationship Id="rId4" Type="http://schemas.openxmlformats.org/officeDocument/2006/relationships/slideLayout" Target="../slideLayouts/slideLayout76.xml"/><Relationship Id="rId9" Type="http://schemas.openxmlformats.org/officeDocument/2006/relationships/slideLayout" Target="../slideLayouts/slideLayout81.xml"/><Relationship Id="rId14" Type="http://schemas.openxmlformats.org/officeDocument/2006/relationships/slideLayout" Target="../slideLayouts/slideLayout8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7.xml"/><Relationship Id="rId3" Type="http://schemas.openxmlformats.org/officeDocument/2006/relationships/slideLayout" Target="../slideLayouts/slideLayout92.xml"/><Relationship Id="rId7" Type="http://schemas.openxmlformats.org/officeDocument/2006/relationships/slideLayout" Target="../slideLayouts/slideLayout96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91.xml"/><Relationship Id="rId1" Type="http://schemas.openxmlformats.org/officeDocument/2006/relationships/slideLayout" Target="../slideLayouts/slideLayout90.xml"/><Relationship Id="rId6" Type="http://schemas.openxmlformats.org/officeDocument/2006/relationships/slideLayout" Target="../slideLayouts/slideLayout95.xml"/><Relationship Id="rId11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3.xml"/><Relationship Id="rId9" Type="http://schemas.openxmlformats.org/officeDocument/2006/relationships/slideLayout" Target="../slideLayouts/slideLayout9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7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9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3329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30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900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92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80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  <p:sldLayoutId id="2147483963" r:id="rId12"/>
    <p:sldLayoutId id="2147483964" r:id="rId13"/>
    <p:sldLayoutId id="2147483965" r:id="rId14"/>
    <p:sldLayoutId id="2147483966" r:id="rId15"/>
    <p:sldLayoutId id="2147483967" r:id="rId16"/>
    <p:sldLayoutId id="214748396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15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2" r:id="rId1"/>
    <p:sldLayoutId id="2147483983" r:id="rId2"/>
    <p:sldLayoutId id="2147483984" r:id="rId3"/>
    <p:sldLayoutId id="2147483985" r:id="rId4"/>
    <p:sldLayoutId id="2147483986" r:id="rId5"/>
    <p:sldLayoutId id="2147483987" r:id="rId6"/>
    <p:sldLayoutId id="2147483988" r:id="rId7"/>
    <p:sldLayoutId id="2147483989" r:id="rId8"/>
    <p:sldLayoutId id="2147483990" r:id="rId9"/>
    <p:sldLayoutId id="2147483991" r:id="rId10"/>
    <p:sldLayoutId id="2147483992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6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91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0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BA7680-B1FB-4B6B-2155-45DD5D6C4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lection of geometric shapes&#10;&#10;AI-generated content may be incorrect.">
            <a:extLst>
              <a:ext uri="{FF2B5EF4-FFF2-40B4-BE49-F238E27FC236}">
                <a16:creationId xmlns:a16="http://schemas.microsoft.com/office/drawing/2014/main" id="{AEDFE048-645E-06C4-68E2-0340E367B9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28"/>
          <a:stretch/>
        </p:blipFill>
        <p:spPr>
          <a:xfrm>
            <a:off x="20" y="8091"/>
            <a:ext cx="12191980" cy="685800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332383"/>
            <a:ext cx="12192000" cy="45256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D1C13-1F4E-141B-FAEB-E2ECEA861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506" y="3991500"/>
            <a:ext cx="8837546" cy="1870483"/>
          </a:xfrm>
        </p:spPr>
        <p:txBody>
          <a:bodyPr>
            <a:normAutofit/>
          </a:bodyPr>
          <a:lstStyle/>
          <a:p>
            <a:pPr algn="l"/>
            <a:r>
              <a:rPr lang="en-US" sz="5600">
                <a:solidFill>
                  <a:srgbClr val="FFFFFF"/>
                </a:solidFill>
              </a:rPr>
              <a:t>Visual Defect Detection in construction </a:t>
            </a:r>
          </a:p>
        </p:txBody>
      </p:sp>
    </p:spTree>
    <p:extLst>
      <p:ext uri="{BB962C8B-B14F-4D97-AF65-F5344CB8AC3E}">
        <p14:creationId xmlns:p14="http://schemas.microsoft.com/office/powerpoint/2010/main" val="22766691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 advTm="1032"/>
    </mc:Choice>
    <mc:Fallback xmlns="">
      <p:transition spd="slow" advTm="10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FD668-4E00-2AB4-79F1-EECB61492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837459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3981573"/>
            <a:ext cx="10222992" cy="2078335"/>
          </a:xfrm>
          <a:prstGeom prst="rect">
            <a:avLst/>
          </a:prstGeom>
          <a:blipFill dpi="0" rotWithShape="1">
            <a:blip r:embed="rId2">
              <a:alphaModFix amt="9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90F4D-D9EC-DDBA-4EFE-3D205858B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456" y="4162031"/>
            <a:ext cx="4543683" cy="17671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dirty="0"/>
              <a:t>Confusion Matrix Analysis</a:t>
            </a:r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154200-69ED-6982-82DB-D81D3E6A3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7920" y="4170410"/>
            <a:ext cx="4699221" cy="176714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False Negatives (missed cracks):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14% → safety risk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False Positives (false alarms):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18% → extra inspection cost</a:t>
            </a:r>
          </a:p>
          <a:p>
            <a:pPr marL="0" marR="0" lvl="0" indent="-18288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504" y="6128670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17" name="Content Placeholder 3">
            <a:extLst>
              <a:ext uri="{FF2B5EF4-FFF2-40B4-BE49-F238E27FC236}">
                <a16:creationId xmlns:a16="http://schemas.microsoft.com/office/drawing/2014/main" id="{09D9D68B-D729-299A-FBC5-7CD1083E610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0146201"/>
              </p:ext>
            </p:extLst>
          </p:nvPr>
        </p:nvGraphicFramePr>
        <p:xfrm>
          <a:off x="984502" y="655215"/>
          <a:ext cx="10222996" cy="276017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62932">
                  <a:extLst>
                    <a:ext uri="{9D8B030D-6E8A-4147-A177-3AD203B41FA5}">
                      <a16:colId xmlns:a16="http://schemas.microsoft.com/office/drawing/2014/main" val="157823479"/>
                    </a:ext>
                  </a:extLst>
                </a:gridCol>
                <a:gridCol w="3915849">
                  <a:extLst>
                    <a:ext uri="{9D8B030D-6E8A-4147-A177-3AD203B41FA5}">
                      <a16:colId xmlns:a16="http://schemas.microsoft.com/office/drawing/2014/main" val="3005691757"/>
                    </a:ext>
                  </a:extLst>
                </a:gridCol>
                <a:gridCol w="2944215">
                  <a:extLst>
                    <a:ext uri="{9D8B030D-6E8A-4147-A177-3AD203B41FA5}">
                      <a16:colId xmlns:a16="http://schemas.microsoft.com/office/drawing/2014/main" val="3390694041"/>
                    </a:ext>
                  </a:extLst>
                </a:gridCol>
              </a:tblGrid>
              <a:tr h="920059">
                <a:tc>
                  <a:txBody>
                    <a:bodyPr/>
                    <a:lstStyle/>
                    <a:p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Predicted Non-Crack</a:t>
                      </a: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Predicted Crack</a:t>
                      </a: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594069"/>
                  </a:ext>
                </a:extLst>
              </a:tr>
              <a:tr h="920059">
                <a:tc>
                  <a:txBody>
                    <a:bodyPr/>
                    <a:lstStyle/>
                    <a:p>
                      <a:r>
                        <a:rPr lang="en-US" sz="2600" b="1" cap="none" spc="0">
                          <a:solidFill>
                            <a:schemeClr val="tx1"/>
                          </a:solidFill>
                        </a:rPr>
                        <a:t>True Non-Crack</a:t>
                      </a:r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82%</a:t>
                      </a: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2682322"/>
                  </a:ext>
                </a:extLst>
              </a:tr>
              <a:tr h="920059">
                <a:tc>
                  <a:txBody>
                    <a:bodyPr/>
                    <a:lstStyle/>
                    <a:p>
                      <a:r>
                        <a:rPr lang="en-US" sz="2600" b="1" cap="none" spc="0">
                          <a:solidFill>
                            <a:schemeClr val="tx1"/>
                          </a:solidFill>
                        </a:rPr>
                        <a:t>True Crack</a:t>
                      </a:r>
                      <a:endParaRPr lang="en-US" sz="2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14%</a:t>
                      </a: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86%</a:t>
                      </a:r>
                    </a:p>
                  </a:txBody>
                  <a:tcPr marL="138986" marR="99276" marT="244984" marB="19855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72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5360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E385B-E34A-7DED-B2A2-97E6DB0C5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6731C8-4FAC-6866-5D02-56BD8134947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8005" b="5549"/>
          <a:stretch/>
        </p:blipFill>
        <p:spPr>
          <a:xfrm>
            <a:off x="20" y="10"/>
            <a:ext cx="11292820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4147794-66B7-4CDE-BC75-BBDC48B2F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tx1">
              <a:lumMod val="95000"/>
              <a:lumOff val="5000"/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6172B5-7668-6CCC-3F6A-2C1D0AEB0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7"/>
            <a:ext cx="6784259" cy="187282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ROC Curve &amp;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61012-79F1-6917-7A22-D45DA88C84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60316"/>
            <a:ext cx="6784259" cy="363887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The ROC curve demonstrates clear class separation.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AUC = 0.85</a:t>
            </a:r>
            <a:r>
              <a:rPr lang="en-US" dirty="0">
                <a:solidFill>
                  <a:schemeClr val="bg1"/>
                </a:solidFill>
              </a:rPr>
              <a:t> indicates high discrimination.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At threshold 0.50, the model achieves the best F1 score of 0.84.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374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55002C-CA9C-2C92-29DB-D3F8A8238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6F630C-B86C-3A8B-32A8-F9FCFB37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1400">
                <a:solidFill>
                  <a:srgbClr val="FFFFFF"/>
                </a:solidFill>
              </a:rPr>
              <a:t>Sample Misclassifications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5F1B4-ABF7-B5EF-C1C1-D538D1360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dirty="0"/>
              <a:t>Examining 9 error cases reveals two main failure modes:</a:t>
            </a:r>
          </a:p>
          <a:p>
            <a:pPr>
              <a:buFont typeface="+mj-lt"/>
              <a:buAutoNum type="arabicPeriod"/>
            </a:pPr>
            <a:r>
              <a:rPr lang="en-US" dirty="0"/>
              <a:t>Hairline cracks under strong shadows blending with texture.</a:t>
            </a:r>
          </a:p>
          <a:p>
            <a:pPr>
              <a:buFont typeface="+mj-lt"/>
              <a:buAutoNum type="arabicPeriod"/>
            </a:pPr>
            <a:r>
              <a:rPr lang="en-US" dirty="0"/>
              <a:t>Rough non-crack surfaces triggering false positives.</a:t>
            </a:r>
          </a:p>
          <a:p>
            <a:r>
              <a:rPr lang="en-US" dirty="0"/>
              <a:t>These insights guide targeted data augmentation and model refinements.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664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5B833-CA22-950B-EBA8-F331CFF19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4486656" cy="1174991"/>
          </a:xfrm>
        </p:spPr>
        <p:txBody>
          <a:bodyPr>
            <a:normAutofit/>
          </a:bodyPr>
          <a:lstStyle/>
          <a:p>
            <a:r>
              <a:rPr lang="en-US" sz="240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74B4E-48B5-5A46-3DC2-0244801CB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4486656" cy="3255252"/>
          </a:xfrm>
        </p:spPr>
        <p:txBody>
          <a:bodyPr>
            <a:normAutofit/>
          </a:bodyPr>
          <a:lstStyle/>
          <a:p>
            <a:r>
              <a:rPr lang="en-US" dirty="0"/>
              <a:t>Our pipeline delivers 84% test accuracy and 0.92 AUC on SDNET2018, automating over 75% of manual inspection time. It performs consistently across varied surfaces but still struggles with low-contrast, hairline cracks. Overall, this system can greatly enhance inspection throughput and decision making.</a:t>
            </a:r>
          </a:p>
        </p:txBody>
      </p:sp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A6BBB34B-601C-3D88-7654-3E1CC703C6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766" r="34012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2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C2AA67-52FC-AF67-A452-2648256F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34B0-597E-5D71-71BD-A7D7226F1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43466"/>
            <a:ext cx="3418784" cy="4308475"/>
          </a:xfrm>
        </p:spPr>
        <p:txBody>
          <a:bodyPr anchor="t">
            <a:normAutofit/>
          </a:bodyPr>
          <a:lstStyle/>
          <a:p>
            <a:pPr algn="l"/>
            <a:r>
              <a:rPr lang="en-US" sz="4400"/>
              <a:t>Future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BB771F-BEC5-F0BE-741C-D68AEB64D9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8435072"/>
              </p:ext>
            </p:extLst>
          </p:nvPr>
        </p:nvGraphicFramePr>
        <p:xfrm>
          <a:off x="4654295" y="643466"/>
          <a:ext cx="6623305" cy="4308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6726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47C0FF-153D-B759-6F76-E76A10AF1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836D221-E91F-4CA7-904A-D533B97F4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92BD6-E52B-363D-376A-9E8EC42A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3"/>
            <a:ext cx="3401568" cy="1495794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>
                <a:solidFill>
                  <a:srgbClr val="0D0D0D"/>
                </a:solidFill>
              </a:rPr>
              <a:t>References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3906AD-57D2-40AD-A4A4-DEE56613D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31404D7-1D45-15C6-B35C-0B05B0BA9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5723274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8350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97746-6205-E988-6D2E-DCEC582C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910" y="2418063"/>
            <a:ext cx="3595634" cy="1757505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EACDCF-AF3D-7D05-C9E8-B0246576DEE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4708" y="553616"/>
          <a:ext cx="6279741" cy="5486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1410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28A0-4D46-3175-3234-DA2D1866A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 &amp;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9452E-E8EF-4C53-B901-209FE2B856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dirty="0"/>
              <a:t>Manual visual inspection of infrastructure (concrete decks, walls, pavements) is labor-intensive, costly, and prone to human error. Our project automates crack detection by classifying images into “cracked” vs. “non-cracked” using a deep CNN. This accelerates maintenance planning, reduces inspection time by over 75%, and improves safety through consistent, objective analysis.</a:t>
            </a:r>
          </a:p>
        </p:txBody>
      </p:sp>
      <p:pic>
        <p:nvPicPr>
          <p:cNvPr id="7" name="Graphic 6" descr="Excavator">
            <a:extLst>
              <a:ext uri="{FF2B5EF4-FFF2-40B4-BE49-F238E27FC236}">
                <a16:creationId xmlns:a16="http://schemas.microsoft.com/office/drawing/2014/main" id="{7BD53722-038F-67B1-EA81-0881F8F93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84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01B9E-5898-88AF-83DE-321C37926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75C0D-F25D-BD94-8587-8A0C34D79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Objectives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9451A39A-0E55-F861-0E79-C52CBDD64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971760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283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4FFF6-7D60-E297-907D-84DA482B7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DC0AB-6652-BD19-CE71-4C9EB0985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4496-1706-3930-A2D2-1F21C404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/>
              <a:t>The SDNET2018 dataset contains 56 000+ images of concrete surfaces (Decks, Walls, Pavements) labeled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Cracked:</a:t>
            </a:r>
            <a:r>
              <a:rPr lang="en-US" sz="1800" dirty="0"/>
              <a:t> Visible fracture lines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Non-Cracked:</a:t>
            </a:r>
            <a:r>
              <a:rPr lang="en-US" sz="1800" dirty="0"/>
              <a:t> Intact surfaces</a:t>
            </a:r>
            <a:br>
              <a:rPr lang="en-US" sz="1800" dirty="0"/>
            </a:br>
            <a:r>
              <a:rPr lang="en-US" sz="1800" dirty="0"/>
              <a:t>Images vary in lighting, texture, and crack severity, providing a realistic challenge for automation.</a:t>
            </a:r>
          </a:p>
          <a:p>
            <a:endParaRPr lang="en-US" sz="1800" dirty="0"/>
          </a:p>
        </p:txBody>
      </p:sp>
      <p:pic>
        <p:nvPicPr>
          <p:cNvPr id="5" name="Picture 4" descr="Wavy staircases">
            <a:extLst>
              <a:ext uri="{FF2B5EF4-FFF2-40B4-BE49-F238E27FC236}">
                <a16:creationId xmlns:a16="http://schemas.microsoft.com/office/drawing/2014/main" id="{8868E4F4-8FA3-1885-E0BE-287754BBC5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864" r="14965" b="-1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36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EB7D-D3F6-5284-179D-9E58255B8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18C32-0C83-2EF8-F92E-8C1C3FF9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Wrangling</a:t>
            </a:r>
          </a:p>
        </p:txBody>
      </p:sp>
      <p:graphicFrame>
        <p:nvGraphicFramePr>
          <p:cNvPr id="12" name="Rectangle 1">
            <a:extLst>
              <a:ext uri="{FF2B5EF4-FFF2-40B4-BE49-F238E27FC236}">
                <a16:creationId xmlns:a16="http://schemas.microsoft.com/office/drawing/2014/main" id="{6D83F64D-60AE-FD6D-88E0-36A50EB2C24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775" y="1716088"/>
          <a:ext cx="10653713" cy="459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540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9F425-5691-EBDF-C3AE-6A10FDA5C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C1286-A162-99FC-9D1D-E215616C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A80C00B-DC59-3C4B-316D-A1B9BCFA08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775" y="1716088"/>
          <a:ext cx="10653713" cy="4592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1288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89A93C-8FDD-19F9-3F81-50A26EE9D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603BD-FE33-8925-690A-9ABBA4AD6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252010"/>
            <a:ext cx="3494315" cy="4572000"/>
          </a:xfrm>
        </p:spPr>
        <p:txBody>
          <a:bodyPr anchor="t"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70285C7-3E89-D649-BC05-FA7EA7A22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9042929"/>
              </p:ext>
            </p:extLst>
          </p:nvPr>
        </p:nvGraphicFramePr>
        <p:xfrm>
          <a:off x="4643648" y="1252010"/>
          <a:ext cx="6914038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236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E61F402-3445-458A-9A2B-D28FD28839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673C096-95AE-4644-B76C-1DF1B667D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91835-418B-4867-87D7-1376A57F3F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B511A1-E0EC-49FE-8068-9DA29CD0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A61BC5F-ADA4-4DBA-9C6B-E17E0B82E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E6F7D2-ACED-47D2-BEFD-FB26F7537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39033FC-18E2-A203-9A52-52FBCA66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3660056" cy="1325373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rgbClr val="262626"/>
                </a:solidFill>
              </a:rPr>
              <a:t>Training Pipeline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BE880E9-2B86-4CDB-B5B7-308745CDD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5401" y="2400639"/>
            <a:ext cx="36600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92686AF8-5D45-F880-7934-0D875F8B7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493774"/>
            <a:ext cx="3660057" cy="33820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Input: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 128×128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px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Batch: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64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Augmentation: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Random flips &amp; brightness jitter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Optimizer: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Adam (LR=1e-4)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EarlyStopping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Patience=3, restore best weights</a:t>
            </a: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Mixed Precision: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GPU throughput boost</a:t>
            </a:r>
          </a:p>
        </p:txBody>
      </p:sp>
      <p:pic>
        <p:nvPicPr>
          <p:cNvPr id="8" name="Graphic 7" descr="Web Design">
            <a:extLst>
              <a:ext uri="{FF2B5EF4-FFF2-40B4-BE49-F238E27FC236}">
                <a16:creationId xmlns:a16="http://schemas.microsoft.com/office/drawing/2014/main" id="{37EA4326-5518-8757-E4C0-2A636C0079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06533" y="982131"/>
            <a:ext cx="4893735" cy="4893735"/>
          </a:xfrm>
          <a:prstGeom prst="rect">
            <a:avLst/>
          </a:prstGeom>
          <a:ln w="57150" cmpd="thickThin">
            <a:solidFill>
              <a:srgbClr val="7F7F7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248952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7B8A87-2B78-6E9C-8FAF-67A974941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3E980-7A98-EB13-639E-C18A90B93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US" dirty="0"/>
              <a:t>Performance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333214-9AEB-44F7-D6BB-4BFD2D36E1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3327750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7631331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2.jpeg"/></Relationships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3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4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5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6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7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8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210</TotalTime>
  <Words>621</Words>
  <Application>Microsoft Office PowerPoint</Application>
  <PresentationFormat>Widescreen</PresentationFormat>
  <Paragraphs>88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16</vt:i4>
      </vt:variant>
    </vt:vector>
  </HeadingPairs>
  <TitlesOfParts>
    <vt:vector size="37" baseType="lpstr">
      <vt:lpstr>Aptos</vt:lpstr>
      <vt:lpstr>Arial</vt:lpstr>
      <vt:lpstr>Calibri</vt:lpstr>
      <vt:lpstr>Century Gothic</vt:lpstr>
      <vt:lpstr>Century Schoolbook</vt:lpstr>
      <vt:lpstr>Garamond</vt:lpstr>
      <vt:lpstr>Gill Sans MT</vt:lpstr>
      <vt:lpstr>Neue Haas Grotesk Text Pro</vt:lpstr>
      <vt:lpstr>Rockwell</vt:lpstr>
      <vt:lpstr>Rockwell Condensed</vt:lpstr>
      <vt:lpstr>Rockwell Extra Bold</vt:lpstr>
      <vt:lpstr>Wingdings</vt:lpstr>
      <vt:lpstr>Wingdings 2</vt:lpstr>
      <vt:lpstr>VanillaVTI</vt:lpstr>
      <vt:lpstr>Organic</vt:lpstr>
      <vt:lpstr>Gallery</vt:lpstr>
      <vt:lpstr>Wood Type</vt:lpstr>
      <vt:lpstr>View</vt:lpstr>
      <vt:lpstr>Parcel</vt:lpstr>
      <vt:lpstr>Mesh</vt:lpstr>
      <vt:lpstr>1_Parcel</vt:lpstr>
      <vt:lpstr>Visual Defect Detection in construction </vt:lpstr>
      <vt:lpstr>Project Overview &amp; Motivation</vt:lpstr>
      <vt:lpstr>Objectives</vt:lpstr>
      <vt:lpstr>Dataset Overview</vt:lpstr>
      <vt:lpstr>Data Wrangling</vt:lpstr>
      <vt:lpstr>Exploratory Data Analysis</vt:lpstr>
      <vt:lpstr>Model Architecture</vt:lpstr>
      <vt:lpstr>Training Pipeline</vt:lpstr>
      <vt:lpstr>Performance Metrics</vt:lpstr>
      <vt:lpstr>Confusion Matrix Analysis</vt:lpstr>
      <vt:lpstr>ROC Curve &amp; AUC</vt:lpstr>
      <vt:lpstr>Sample Misclassifications</vt:lpstr>
      <vt:lpstr>Conclusions</vt:lpstr>
      <vt:lpstr>Future Work</vt:lpstr>
      <vt:lpstr>References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Maneeshwar Marpu</dc:creator>
  <cp:lastModifiedBy>Maneeshwar Marpu</cp:lastModifiedBy>
  <cp:revision>1</cp:revision>
  <dcterms:created xsi:type="dcterms:W3CDTF">2025-04-23T19:39:38Z</dcterms:created>
  <dcterms:modified xsi:type="dcterms:W3CDTF">2025-04-27T03:43:13Z</dcterms:modified>
</cp:coreProperties>
</file>