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2.xml" ContentType="application/vnd.openxmlformats-officedocument.drawingml.diagram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81" r:id="rId4"/>
    <p:sldId id="262" r:id="rId5"/>
    <p:sldId id="265" r:id="rId6"/>
    <p:sldId id="264" r:id="rId7"/>
    <p:sldId id="266" r:id="rId8"/>
    <p:sldId id="267" r:id="rId9"/>
    <p:sldId id="270" r:id="rId10"/>
    <p:sldId id="268" r:id="rId11"/>
    <p:sldId id="269" r:id="rId12"/>
    <p:sldId id="271" r:id="rId13"/>
    <p:sldId id="273" r:id="rId14"/>
    <p:sldId id="275" r:id="rId15"/>
    <p:sldId id="272" r:id="rId16"/>
    <p:sldId id="274" r:id="rId17"/>
    <p:sldId id="278" r:id="rId18"/>
    <p:sldId id="279" r:id="rId19"/>
    <p:sldId id="280" r:id="rId20"/>
    <p:sldId id="276" r:id="rId21"/>
    <p:sldId id="282" r:id="rId22"/>
    <p:sldId id="277" r:id="rId23"/>
    <p:sldId id="283" r:id="rId24"/>
    <p:sldId id="284" r:id="rId25"/>
    <p:sldId id="285" r:id="rId26"/>
    <p:sldId id="286" r:id="rId27"/>
    <p:sldId id="287" r:id="rId28"/>
    <p:sldId id="295" r:id="rId29"/>
    <p:sldId id="29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7" r:id="rId38"/>
    <p:sldId id="298" r:id="rId39"/>
    <p:sldId id="299" r:id="rId40"/>
    <p:sldId id="306" r:id="rId41"/>
    <p:sldId id="300" r:id="rId42"/>
    <p:sldId id="301" r:id="rId43"/>
    <p:sldId id="302" r:id="rId44"/>
    <p:sldId id="303" r:id="rId45"/>
    <p:sldId id="304" r:id="rId46"/>
    <p:sldId id="305" r:id="rId47"/>
    <p:sldId id="30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3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CFD13-F1D3-4C5D-AA86-6BAE905427F4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796F302-9CEE-428A-B569-6ED84FD5EFED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3838FCBC-BBD9-4C01-945B-4A52C1021D60}" type="parTrans" cxnId="{E07FCAAC-D9C3-4148-A84A-BD3A90C7B5C0}">
      <dgm:prSet/>
      <dgm:spPr/>
      <dgm:t>
        <a:bodyPr/>
        <a:lstStyle/>
        <a:p>
          <a:endParaRPr lang="en-US"/>
        </a:p>
      </dgm:t>
    </dgm:pt>
    <dgm:pt modelId="{7EEE7C3F-8110-4220-BC23-2537D32A69D0}" type="sibTrans" cxnId="{E07FCAAC-D9C3-4148-A84A-BD3A90C7B5C0}">
      <dgm:prSet/>
      <dgm:spPr/>
      <dgm:t>
        <a:bodyPr/>
        <a:lstStyle/>
        <a:p>
          <a:endParaRPr lang="en-US"/>
        </a:p>
      </dgm:t>
    </dgm:pt>
    <dgm:pt modelId="{C82D6DE0-215C-4CEE-83CB-68A7E185CBAD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A59992F0-2D67-4B83-B48E-B86C08988085}" type="parTrans" cxnId="{9B5D1921-A281-4498-AE94-AAB7CAA3A9B5}">
      <dgm:prSet/>
      <dgm:spPr/>
      <dgm:t>
        <a:bodyPr/>
        <a:lstStyle/>
        <a:p>
          <a:endParaRPr lang="en-US"/>
        </a:p>
      </dgm:t>
    </dgm:pt>
    <dgm:pt modelId="{82EAED77-8779-4417-B6B8-4CEC0810AB83}" type="sibTrans" cxnId="{9B5D1921-A281-4498-AE94-AAB7CAA3A9B5}">
      <dgm:prSet/>
      <dgm:spPr/>
      <dgm:t>
        <a:bodyPr/>
        <a:lstStyle/>
        <a:p>
          <a:endParaRPr lang="en-US"/>
        </a:p>
      </dgm:t>
    </dgm:pt>
    <dgm:pt modelId="{605108AC-9245-4D89-9265-775AA5FED82D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6127D790-EE42-4E57-97D5-FA39ADF27D95}" type="parTrans" cxnId="{8D8343B9-BDB6-436E-9385-5F6A1CEF59DE}">
      <dgm:prSet/>
      <dgm:spPr/>
      <dgm:t>
        <a:bodyPr/>
        <a:lstStyle/>
        <a:p>
          <a:endParaRPr lang="en-US"/>
        </a:p>
      </dgm:t>
    </dgm:pt>
    <dgm:pt modelId="{65C9BA57-E563-4947-B312-EDF0E5237B67}" type="sibTrans" cxnId="{8D8343B9-BDB6-436E-9385-5F6A1CEF59DE}">
      <dgm:prSet/>
      <dgm:spPr/>
      <dgm:t>
        <a:bodyPr/>
        <a:lstStyle/>
        <a:p>
          <a:endParaRPr lang="en-US"/>
        </a:p>
      </dgm:t>
    </dgm:pt>
    <dgm:pt modelId="{307BE2FF-C581-4725-939D-583EBADB89A6}">
      <dgm:prSet phldrT="[Text]"/>
      <dgm:spPr/>
      <dgm:t>
        <a:bodyPr/>
        <a:lstStyle/>
        <a:p>
          <a:r>
            <a:rPr lang="en-US" dirty="0" smtClean="0"/>
            <a:t>Behavior</a:t>
          </a:r>
          <a:endParaRPr lang="en-US" dirty="0"/>
        </a:p>
      </dgm:t>
    </dgm:pt>
    <dgm:pt modelId="{96B35B68-9C15-4BFA-8C2E-064D76576916}" type="parTrans" cxnId="{A034AD22-28C4-4872-8DD4-4E83F0B5C4E3}">
      <dgm:prSet/>
      <dgm:spPr/>
      <dgm:t>
        <a:bodyPr/>
        <a:lstStyle/>
        <a:p>
          <a:endParaRPr lang="en-US"/>
        </a:p>
      </dgm:t>
    </dgm:pt>
    <dgm:pt modelId="{33095DB1-B71A-417C-9CE7-01555CC067F5}" type="sibTrans" cxnId="{A034AD22-28C4-4872-8DD4-4E83F0B5C4E3}">
      <dgm:prSet/>
      <dgm:spPr/>
      <dgm:t>
        <a:bodyPr/>
        <a:lstStyle/>
        <a:p>
          <a:endParaRPr lang="en-US"/>
        </a:p>
      </dgm:t>
    </dgm:pt>
    <dgm:pt modelId="{06FA1F41-EE50-4C20-B5BE-444307C97476}">
      <dgm:prSet phldrT="[Text]"/>
      <dgm:spPr/>
      <dgm:t>
        <a:bodyPr/>
        <a:lstStyle/>
        <a:p>
          <a:r>
            <a:rPr lang="en-US" dirty="0" smtClean="0"/>
            <a:t>Appearance</a:t>
          </a:r>
          <a:endParaRPr lang="en-US" dirty="0"/>
        </a:p>
      </dgm:t>
    </dgm:pt>
    <dgm:pt modelId="{F4BAD860-4352-461C-A5D4-C84468AF03E8}" type="parTrans" cxnId="{975677D6-F412-4612-A548-209A7BCCFF18}">
      <dgm:prSet/>
      <dgm:spPr/>
      <dgm:t>
        <a:bodyPr/>
        <a:lstStyle/>
        <a:p>
          <a:endParaRPr lang="en-US"/>
        </a:p>
      </dgm:t>
    </dgm:pt>
    <dgm:pt modelId="{FFC71463-2F3A-4C89-AB4A-B3761E00C68F}" type="sibTrans" cxnId="{975677D6-F412-4612-A548-209A7BCCFF18}">
      <dgm:prSet/>
      <dgm:spPr/>
      <dgm:t>
        <a:bodyPr/>
        <a:lstStyle/>
        <a:p>
          <a:endParaRPr lang="en-US"/>
        </a:p>
      </dgm:t>
    </dgm:pt>
    <dgm:pt modelId="{0501FA4D-A675-4366-9C7A-ED37F40A1878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7DF79049-EDC5-48C1-902E-89ACB9B1D76F}" type="parTrans" cxnId="{D1096282-5257-42F7-BB83-98FCD68F8707}">
      <dgm:prSet/>
      <dgm:spPr/>
      <dgm:t>
        <a:bodyPr/>
        <a:lstStyle/>
        <a:p>
          <a:endParaRPr lang="en-US"/>
        </a:p>
      </dgm:t>
    </dgm:pt>
    <dgm:pt modelId="{DB027554-139D-40A4-B18B-FFC18884E557}" type="sibTrans" cxnId="{D1096282-5257-42F7-BB83-98FCD68F8707}">
      <dgm:prSet/>
      <dgm:spPr/>
      <dgm:t>
        <a:bodyPr/>
        <a:lstStyle/>
        <a:p>
          <a:endParaRPr lang="en-US"/>
        </a:p>
      </dgm:t>
    </dgm:pt>
    <dgm:pt modelId="{07BC6B4B-C3E2-453E-89F8-9F89232FA702}" type="pres">
      <dgm:prSet presAssocID="{A0FCFD13-F1D3-4C5D-AA86-6BAE905427F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6D80C3-5AB0-414E-9879-444386BC35E2}" type="pres">
      <dgm:prSet presAssocID="{A0FCFD13-F1D3-4C5D-AA86-6BAE905427F4}" presName="hierFlow" presStyleCnt="0"/>
      <dgm:spPr/>
    </dgm:pt>
    <dgm:pt modelId="{7A73A100-623A-461B-8012-B68810F62BA3}" type="pres">
      <dgm:prSet presAssocID="{A0FCFD13-F1D3-4C5D-AA86-6BAE905427F4}" presName="firstBuf" presStyleCnt="0"/>
      <dgm:spPr/>
    </dgm:pt>
    <dgm:pt modelId="{267153B2-4C3A-4AF5-A50A-5AAA4FA28DAC}" type="pres">
      <dgm:prSet presAssocID="{A0FCFD13-F1D3-4C5D-AA86-6BAE905427F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9C29DA-62C8-4324-886D-0C975C20618D}" type="pres">
      <dgm:prSet presAssocID="{8796F302-9CEE-428A-B569-6ED84FD5EFED}" presName="Name14" presStyleCnt="0"/>
      <dgm:spPr/>
    </dgm:pt>
    <dgm:pt modelId="{793A07C9-AA57-4C43-AB98-E5F4910F625A}" type="pres">
      <dgm:prSet presAssocID="{8796F302-9CEE-428A-B569-6ED84FD5EFE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A6DED3-C2D8-41C2-8DD4-31D65DA80505}" type="pres">
      <dgm:prSet presAssocID="{8796F302-9CEE-428A-B569-6ED84FD5EFED}" presName="hierChild2" presStyleCnt="0"/>
      <dgm:spPr/>
    </dgm:pt>
    <dgm:pt modelId="{3D4C09C4-13BC-4F93-8D3A-FFC94C6383B4}" type="pres">
      <dgm:prSet presAssocID="{A59992F0-2D67-4B83-B48E-B86C08988085}" presName="Name19" presStyleLbl="parChTrans1D2" presStyleIdx="0" presStyleCnt="1"/>
      <dgm:spPr/>
      <dgm:t>
        <a:bodyPr/>
        <a:lstStyle/>
        <a:p>
          <a:endParaRPr lang="en-US"/>
        </a:p>
      </dgm:t>
    </dgm:pt>
    <dgm:pt modelId="{5E47176B-0975-4EED-B6F2-D39E9534E077}" type="pres">
      <dgm:prSet presAssocID="{C82D6DE0-215C-4CEE-83CB-68A7E185CBAD}" presName="Name21" presStyleCnt="0"/>
      <dgm:spPr/>
    </dgm:pt>
    <dgm:pt modelId="{DD71E86E-199E-4D38-9F69-438248EA6B35}" type="pres">
      <dgm:prSet presAssocID="{C82D6DE0-215C-4CEE-83CB-68A7E185CBAD}" presName="level2Shape" presStyleLbl="node2" presStyleIdx="0" presStyleCnt="1"/>
      <dgm:spPr/>
      <dgm:t>
        <a:bodyPr/>
        <a:lstStyle/>
        <a:p>
          <a:endParaRPr lang="en-US"/>
        </a:p>
      </dgm:t>
    </dgm:pt>
    <dgm:pt modelId="{46187FF1-577E-4347-A5D4-29E6044DDC70}" type="pres">
      <dgm:prSet presAssocID="{C82D6DE0-215C-4CEE-83CB-68A7E185CBAD}" presName="hierChild3" presStyleCnt="0"/>
      <dgm:spPr/>
    </dgm:pt>
    <dgm:pt modelId="{36DEFEE0-A33E-4D08-A8C3-D321C3B0DD0A}" type="pres">
      <dgm:prSet presAssocID="{6127D790-EE42-4E57-97D5-FA39ADF27D95}" presName="Name19" presStyleLbl="parChTrans1D3" presStyleIdx="0" presStyleCnt="1"/>
      <dgm:spPr/>
      <dgm:t>
        <a:bodyPr/>
        <a:lstStyle/>
        <a:p>
          <a:endParaRPr lang="en-US"/>
        </a:p>
      </dgm:t>
    </dgm:pt>
    <dgm:pt modelId="{924BCE10-157C-44D0-B741-DD9CA334A640}" type="pres">
      <dgm:prSet presAssocID="{605108AC-9245-4D89-9265-775AA5FED82D}" presName="Name21" presStyleCnt="0"/>
      <dgm:spPr/>
    </dgm:pt>
    <dgm:pt modelId="{191455AB-4D61-45A4-8E58-22710E15123B}" type="pres">
      <dgm:prSet presAssocID="{605108AC-9245-4D89-9265-775AA5FED82D}" presName="level2Shape" presStyleLbl="node3" presStyleIdx="0" presStyleCnt="1"/>
      <dgm:spPr/>
      <dgm:t>
        <a:bodyPr/>
        <a:lstStyle/>
        <a:p>
          <a:endParaRPr lang="en-US"/>
        </a:p>
      </dgm:t>
    </dgm:pt>
    <dgm:pt modelId="{D8B0DD3B-4029-4719-AE11-6A0DA377826A}" type="pres">
      <dgm:prSet presAssocID="{605108AC-9245-4D89-9265-775AA5FED82D}" presName="hierChild3" presStyleCnt="0"/>
      <dgm:spPr/>
    </dgm:pt>
    <dgm:pt modelId="{6EF4EAA6-4263-4677-AA8D-35F843E5096A}" type="pres">
      <dgm:prSet presAssocID="{A0FCFD13-F1D3-4C5D-AA86-6BAE905427F4}" presName="bgShapesFlow" presStyleCnt="0"/>
      <dgm:spPr/>
    </dgm:pt>
    <dgm:pt modelId="{46B89743-7DCF-4880-9280-BC8FC66E6F97}" type="pres">
      <dgm:prSet presAssocID="{307BE2FF-C581-4725-939D-583EBADB89A6}" presName="rectComp" presStyleCnt="0"/>
      <dgm:spPr/>
    </dgm:pt>
    <dgm:pt modelId="{C2711889-6B3B-4E93-B268-4A7CADCA3185}" type="pres">
      <dgm:prSet presAssocID="{307BE2FF-C581-4725-939D-583EBADB89A6}" presName="bgRect" presStyleLbl="bgShp" presStyleIdx="0" presStyleCnt="3"/>
      <dgm:spPr/>
      <dgm:t>
        <a:bodyPr/>
        <a:lstStyle/>
        <a:p>
          <a:endParaRPr lang="en-US"/>
        </a:p>
      </dgm:t>
    </dgm:pt>
    <dgm:pt modelId="{C027DD92-EAFA-4BA4-8912-330C6BB3D971}" type="pres">
      <dgm:prSet presAssocID="{307BE2FF-C581-4725-939D-583EBADB89A6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B4C71-DCA0-47AE-967F-E47A82E18F71}" type="pres">
      <dgm:prSet presAssocID="{307BE2FF-C581-4725-939D-583EBADB89A6}" presName="spComp" presStyleCnt="0"/>
      <dgm:spPr/>
    </dgm:pt>
    <dgm:pt modelId="{4866E00F-9354-4687-946C-774117350444}" type="pres">
      <dgm:prSet presAssocID="{307BE2FF-C581-4725-939D-583EBADB89A6}" presName="vSp" presStyleCnt="0"/>
      <dgm:spPr/>
    </dgm:pt>
    <dgm:pt modelId="{3CB85631-0141-4438-B311-248625AD4B03}" type="pres">
      <dgm:prSet presAssocID="{06FA1F41-EE50-4C20-B5BE-444307C97476}" presName="rectComp" presStyleCnt="0"/>
      <dgm:spPr/>
    </dgm:pt>
    <dgm:pt modelId="{98F033B2-9C31-4B0B-A524-AF2ECFD78C5A}" type="pres">
      <dgm:prSet presAssocID="{06FA1F41-EE50-4C20-B5BE-444307C97476}" presName="bgRect" presStyleLbl="bgShp" presStyleIdx="1" presStyleCnt="3"/>
      <dgm:spPr/>
      <dgm:t>
        <a:bodyPr/>
        <a:lstStyle/>
        <a:p>
          <a:endParaRPr lang="en-US"/>
        </a:p>
      </dgm:t>
    </dgm:pt>
    <dgm:pt modelId="{CE5ACB48-2BD3-46C1-9857-A5A096234537}" type="pres">
      <dgm:prSet presAssocID="{06FA1F41-EE50-4C20-B5BE-444307C97476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317AF-893B-4EAA-9993-2914CCFE025D}" type="pres">
      <dgm:prSet presAssocID="{06FA1F41-EE50-4C20-B5BE-444307C97476}" presName="spComp" presStyleCnt="0"/>
      <dgm:spPr/>
    </dgm:pt>
    <dgm:pt modelId="{55B108A8-0683-4617-87BE-37DEB9712F27}" type="pres">
      <dgm:prSet presAssocID="{06FA1F41-EE50-4C20-B5BE-444307C97476}" presName="vSp" presStyleCnt="0"/>
      <dgm:spPr/>
    </dgm:pt>
    <dgm:pt modelId="{1F3631E5-2AFD-4614-B71A-56F26F86FB9B}" type="pres">
      <dgm:prSet presAssocID="{0501FA4D-A675-4366-9C7A-ED37F40A1878}" presName="rectComp" presStyleCnt="0"/>
      <dgm:spPr/>
    </dgm:pt>
    <dgm:pt modelId="{BF38990F-BD19-4AB6-B56E-E639B75B480A}" type="pres">
      <dgm:prSet presAssocID="{0501FA4D-A675-4366-9C7A-ED37F40A1878}" presName="bgRect" presStyleLbl="bgShp" presStyleIdx="2" presStyleCnt="3"/>
      <dgm:spPr/>
      <dgm:t>
        <a:bodyPr/>
        <a:lstStyle/>
        <a:p>
          <a:endParaRPr lang="en-US"/>
        </a:p>
      </dgm:t>
    </dgm:pt>
    <dgm:pt modelId="{FB0592DD-73C3-4105-9C5B-2C160111867B}" type="pres">
      <dgm:prSet presAssocID="{0501FA4D-A675-4366-9C7A-ED37F40A187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726C8-7E3A-4094-921E-F07064892731}" type="presOf" srcId="{605108AC-9245-4D89-9265-775AA5FED82D}" destId="{191455AB-4D61-45A4-8E58-22710E15123B}" srcOrd="0" destOrd="0" presId="urn:microsoft.com/office/officeart/2005/8/layout/hierarchy6"/>
    <dgm:cxn modelId="{C32F569B-1E17-4812-B1F0-A46CCD8899B4}" type="presOf" srcId="{0501FA4D-A675-4366-9C7A-ED37F40A1878}" destId="{BF38990F-BD19-4AB6-B56E-E639B75B480A}" srcOrd="0" destOrd="0" presId="urn:microsoft.com/office/officeart/2005/8/layout/hierarchy6"/>
    <dgm:cxn modelId="{E07FCAAC-D9C3-4148-A84A-BD3A90C7B5C0}" srcId="{A0FCFD13-F1D3-4C5D-AA86-6BAE905427F4}" destId="{8796F302-9CEE-428A-B569-6ED84FD5EFED}" srcOrd="0" destOrd="0" parTransId="{3838FCBC-BBD9-4C01-945B-4A52C1021D60}" sibTransId="{7EEE7C3F-8110-4220-BC23-2537D32A69D0}"/>
    <dgm:cxn modelId="{09894A03-B2D7-4F24-8976-F6ACF84B2873}" type="presOf" srcId="{06FA1F41-EE50-4C20-B5BE-444307C97476}" destId="{98F033B2-9C31-4B0B-A524-AF2ECFD78C5A}" srcOrd="0" destOrd="0" presId="urn:microsoft.com/office/officeart/2005/8/layout/hierarchy6"/>
    <dgm:cxn modelId="{6056085E-7E62-4C7E-8B23-DD12561E216D}" type="presOf" srcId="{6127D790-EE42-4E57-97D5-FA39ADF27D95}" destId="{36DEFEE0-A33E-4D08-A8C3-D321C3B0DD0A}" srcOrd="0" destOrd="0" presId="urn:microsoft.com/office/officeart/2005/8/layout/hierarchy6"/>
    <dgm:cxn modelId="{085DC8C3-44D8-4143-AE77-48A7DF7C1344}" type="presOf" srcId="{307BE2FF-C581-4725-939D-583EBADB89A6}" destId="{C2711889-6B3B-4E93-B268-4A7CADCA3185}" srcOrd="0" destOrd="0" presId="urn:microsoft.com/office/officeart/2005/8/layout/hierarchy6"/>
    <dgm:cxn modelId="{95F599F4-90C9-4C9D-ACC0-1C502A5FF694}" type="presOf" srcId="{A59992F0-2D67-4B83-B48E-B86C08988085}" destId="{3D4C09C4-13BC-4F93-8D3A-FFC94C6383B4}" srcOrd="0" destOrd="0" presId="urn:microsoft.com/office/officeart/2005/8/layout/hierarchy6"/>
    <dgm:cxn modelId="{D1096282-5257-42F7-BB83-98FCD68F8707}" srcId="{A0FCFD13-F1D3-4C5D-AA86-6BAE905427F4}" destId="{0501FA4D-A675-4366-9C7A-ED37F40A1878}" srcOrd="3" destOrd="0" parTransId="{7DF79049-EDC5-48C1-902E-89ACB9B1D76F}" sibTransId="{DB027554-139D-40A4-B18B-FFC18884E557}"/>
    <dgm:cxn modelId="{9B5D1921-A281-4498-AE94-AAB7CAA3A9B5}" srcId="{8796F302-9CEE-428A-B569-6ED84FD5EFED}" destId="{C82D6DE0-215C-4CEE-83CB-68A7E185CBAD}" srcOrd="0" destOrd="0" parTransId="{A59992F0-2D67-4B83-B48E-B86C08988085}" sibTransId="{82EAED77-8779-4417-B6B8-4CEC0810AB83}"/>
    <dgm:cxn modelId="{6C424FF9-893E-4CD2-89A9-B0912760C603}" type="presOf" srcId="{307BE2FF-C581-4725-939D-583EBADB89A6}" destId="{C027DD92-EAFA-4BA4-8912-330C6BB3D971}" srcOrd="1" destOrd="0" presId="urn:microsoft.com/office/officeart/2005/8/layout/hierarchy6"/>
    <dgm:cxn modelId="{975677D6-F412-4612-A548-209A7BCCFF18}" srcId="{A0FCFD13-F1D3-4C5D-AA86-6BAE905427F4}" destId="{06FA1F41-EE50-4C20-B5BE-444307C97476}" srcOrd="2" destOrd="0" parTransId="{F4BAD860-4352-461C-A5D4-C84468AF03E8}" sibTransId="{FFC71463-2F3A-4C89-AB4A-B3761E00C68F}"/>
    <dgm:cxn modelId="{8D8343B9-BDB6-436E-9385-5F6A1CEF59DE}" srcId="{C82D6DE0-215C-4CEE-83CB-68A7E185CBAD}" destId="{605108AC-9245-4D89-9265-775AA5FED82D}" srcOrd="0" destOrd="0" parTransId="{6127D790-EE42-4E57-97D5-FA39ADF27D95}" sibTransId="{65C9BA57-E563-4947-B312-EDF0E5237B67}"/>
    <dgm:cxn modelId="{A120716F-81DB-4B18-924E-67139FFCA765}" type="presOf" srcId="{8796F302-9CEE-428A-B569-6ED84FD5EFED}" destId="{793A07C9-AA57-4C43-AB98-E5F4910F625A}" srcOrd="0" destOrd="0" presId="urn:microsoft.com/office/officeart/2005/8/layout/hierarchy6"/>
    <dgm:cxn modelId="{6507166C-7239-4821-8D56-43BA65CF0DDD}" type="presOf" srcId="{06FA1F41-EE50-4C20-B5BE-444307C97476}" destId="{CE5ACB48-2BD3-46C1-9857-A5A096234537}" srcOrd="1" destOrd="0" presId="urn:microsoft.com/office/officeart/2005/8/layout/hierarchy6"/>
    <dgm:cxn modelId="{A034AD22-28C4-4872-8DD4-4E83F0B5C4E3}" srcId="{A0FCFD13-F1D3-4C5D-AA86-6BAE905427F4}" destId="{307BE2FF-C581-4725-939D-583EBADB89A6}" srcOrd="1" destOrd="0" parTransId="{96B35B68-9C15-4BFA-8C2E-064D76576916}" sibTransId="{33095DB1-B71A-417C-9CE7-01555CC067F5}"/>
    <dgm:cxn modelId="{2E04201A-1169-471E-B1B2-8F1F9F4213D7}" type="presOf" srcId="{A0FCFD13-F1D3-4C5D-AA86-6BAE905427F4}" destId="{07BC6B4B-C3E2-453E-89F8-9F89232FA702}" srcOrd="0" destOrd="0" presId="urn:microsoft.com/office/officeart/2005/8/layout/hierarchy6"/>
    <dgm:cxn modelId="{E0F3D0A8-BAAC-436A-9336-C00D17A9A891}" type="presOf" srcId="{0501FA4D-A675-4366-9C7A-ED37F40A1878}" destId="{FB0592DD-73C3-4105-9C5B-2C160111867B}" srcOrd="1" destOrd="0" presId="urn:microsoft.com/office/officeart/2005/8/layout/hierarchy6"/>
    <dgm:cxn modelId="{EF3D1A5D-967B-4595-8F38-EF8589889ACF}" type="presOf" srcId="{C82D6DE0-215C-4CEE-83CB-68A7E185CBAD}" destId="{DD71E86E-199E-4D38-9F69-438248EA6B35}" srcOrd="0" destOrd="0" presId="urn:microsoft.com/office/officeart/2005/8/layout/hierarchy6"/>
    <dgm:cxn modelId="{518EBDBC-2AA2-43C2-BCCB-CC15A2827081}" type="presParOf" srcId="{07BC6B4B-C3E2-453E-89F8-9F89232FA702}" destId="{816D80C3-5AB0-414E-9879-444386BC35E2}" srcOrd="0" destOrd="0" presId="urn:microsoft.com/office/officeart/2005/8/layout/hierarchy6"/>
    <dgm:cxn modelId="{71AA7793-2CBA-44B0-8A7E-085B3C7B6819}" type="presParOf" srcId="{816D80C3-5AB0-414E-9879-444386BC35E2}" destId="{7A73A100-623A-461B-8012-B68810F62BA3}" srcOrd="0" destOrd="0" presId="urn:microsoft.com/office/officeart/2005/8/layout/hierarchy6"/>
    <dgm:cxn modelId="{5E955576-813E-44EB-9B8C-4B9ADD87234B}" type="presParOf" srcId="{816D80C3-5AB0-414E-9879-444386BC35E2}" destId="{267153B2-4C3A-4AF5-A50A-5AAA4FA28DAC}" srcOrd="1" destOrd="0" presId="urn:microsoft.com/office/officeart/2005/8/layout/hierarchy6"/>
    <dgm:cxn modelId="{23A4ECEC-91A0-4A91-A2CD-47450022F4A8}" type="presParOf" srcId="{267153B2-4C3A-4AF5-A50A-5AAA4FA28DAC}" destId="{659C29DA-62C8-4324-886D-0C975C20618D}" srcOrd="0" destOrd="0" presId="urn:microsoft.com/office/officeart/2005/8/layout/hierarchy6"/>
    <dgm:cxn modelId="{3210EA84-7963-4F0B-8D76-ACBC0003A817}" type="presParOf" srcId="{659C29DA-62C8-4324-886D-0C975C20618D}" destId="{793A07C9-AA57-4C43-AB98-E5F4910F625A}" srcOrd="0" destOrd="0" presId="urn:microsoft.com/office/officeart/2005/8/layout/hierarchy6"/>
    <dgm:cxn modelId="{DFCB3F40-729D-46A4-A768-629F217A2963}" type="presParOf" srcId="{659C29DA-62C8-4324-886D-0C975C20618D}" destId="{BDA6DED3-C2D8-41C2-8DD4-31D65DA80505}" srcOrd="1" destOrd="0" presId="urn:microsoft.com/office/officeart/2005/8/layout/hierarchy6"/>
    <dgm:cxn modelId="{877CADEC-D0C2-48E1-9D6E-DC4301EE7E04}" type="presParOf" srcId="{BDA6DED3-C2D8-41C2-8DD4-31D65DA80505}" destId="{3D4C09C4-13BC-4F93-8D3A-FFC94C6383B4}" srcOrd="0" destOrd="0" presId="urn:microsoft.com/office/officeart/2005/8/layout/hierarchy6"/>
    <dgm:cxn modelId="{72B01F04-DA79-4A86-902F-20E4435D1336}" type="presParOf" srcId="{BDA6DED3-C2D8-41C2-8DD4-31D65DA80505}" destId="{5E47176B-0975-4EED-B6F2-D39E9534E077}" srcOrd="1" destOrd="0" presId="urn:microsoft.com/office/officeart/2005/8/layout/hierarchy6"/>
    <dgm:cxn modelId="{47A9ACF3-154A-4BA9-91F3-D17BCED6DEAA}" type="presParOf" srcId="{5E47176B-0975-4EED-B6F2-D39E9534E077}" destId="{DD71E86E-199E-4D38-9F69-438248EA6B35}" srcOrd="0" destOrd="0" presId="urn:microsoft.com/office/officeart/2005/8/layout/hierarchy6"/>
    <dgm:cxn modelId="{E8B3233D-2E5D-45DC-81A0-070066AAC2E8}" type="presParOf" srcId="{5E47176B-0975-4EED-B6F2-D39E9534E077}" destId="{46187FF1-577E-4347-A5D4-29E6044DDC70}" srcOrd="1" destOrd="0" presId="urn:microsoft.com/office/officeart/2005/8/layout/hierarchy6"/>
    <dgm:cxn modelId="{B132E721-0BE6-46EB-AD72-6CACD3015D25}" type="presParOf" srcId="{46187FF1-577E-4347-A5D4-29E6044DDC70}" destId="{36DEFEE0-A33E-4D08-A8C3-D321C3B0DD0A}" srcOrd="0" destOrd="0" presId="urn:microsoft.com/office/officeart/2005/8/layout/hierarchy6"/>
    <dgm:cxn modelId="{C060374E-6ACD-4F6B-AEB5-E2A2CA99D11C}" type="presParOf" srcId="{46187FF1-577E-4347-A5D4-29E6044DDC70}" destId="{924BCE10-157C-44D0-B741-DD9CA334A640}" srcOrd="1" destOrd="0" presId="urn:microsoft.com/office/officeart/2005/8/layout/hierarchy6"/>
    <dgm:cxn modelId="{6A925124-CA7E-472D-B0B1-6C85D6BAF1B6}" type="presParOf" srcId="{924BCE10-157C-44D0-B741-DD9CA334A640}" destId="{191455AB-4D61-45A4-8E58-22710E15123B}" srcOrd="0" destOrd="0" presId="urn:microsoft.com/office/officeart/2005/8/layout/hierarchy6"/>
    <dgm:cxn modelId="{024D3022-6C9D-4C86-883F-38105722373D}" type="presParOf" srcId="{924BCE10-157C-44D0-B741-DD9CA334A640}" destId="{D8B0DD3B-4029-4719-AE11-6A0DA377826A}" srcOrd="1" destOrd="0" presId="urn:microsoft.com/office/officeart/2005/8/layout/hierarchy6"/>
    <dgm:cxn modelId="{AEAA5C41-199C-4BB8-A245-BB95C3A65FB5}" type="presParOf" srcId="{07BC6B4B-C3E2-453E-89F8-9F89232FA702}" destId="{6EF4EAA6-4263-4677-AA8D-35F843E5096A}" srcOrd="1" destOrd="0" presId="urn:microsoft.com/office/officeart/2005/8/layout/hierarchy6"/>
    <dgm:cxn modelId="{4DDAA5BC-7764-4263-BAC6-77F54751EF88}" type="presParOf" srcId="{6EF4EAA6-4263-4677-AA8D-35F843E5096A}" destId="{46B89743-7DCF-4880-9280-BC8FC66E6F97}" srcOrd="0" destOrd="0" presId="urn:microsoft.com/office/officeart/2005/8/layout/hierarchy6"/>
    <dgm:cxn modelId="{8E2A607F-EEF8-44ED-954A-D2F6E8CE9C5D}" type="presParOf" srcId="{46B89743-7DCF-4880-9280-BC8FC66E6F97}" destId="{C2711889-6B3B-4E93-B268-4A7CADCA3185}" srcOrd="0" destOrd="0" presId="urn:microsoft.com/office/officeart/2005/8/layout/hierarchy6"/>
    <dgm:cxn modelId="{920A8D0B-8E73-4F6D-AE21-19212B380DF7}" type="presParOf" srcId="{46B89743-7DCF-4880-9280-BC8FC66E6F97}" destId="{C027DD92-EAFA-4BA4-8912-330C6BB3D971}" srcOrd="1" destOrd="0" presId="urn:microsoft.com/office/officeart/2005/8/layout/hierarchy6"/>
    <dgm:cxn modelId="{BDD17036-B08A-47D0-88E1-04C0C4E0C677}" type="presParOf" srcId="{6EF4EAA6-4263-4677-AA8D-35F843E5096A}" destId="{EE4B4C71-DCA0-47AE-967F-E47A82E18F71}" srcOrd="1" destOrd="0" presId="urn:microsoft.com/office/officeart/2005/8/layout/hierarchy6"/>
    <dgm:cxn modelId="{9CFB1E2F-DB4E-4D14-80EE-BFB19CEFBC36}" type="presParOf" srcId="{EE4B4C71-DCA0-47AE-967F-E47A82E18F71}" destId="{4866E00F-9354-4687-946C-774117350444}" srcOrd="0" destOrd="0" presId="urn:microsoft.com/office/officeart/2005/8/layout/hierarchy6"/>
    <dgm:cxn modelId="{184877E5-4CF3-4F86-9C2E-871DF13BBEEF}" type="presParOf" srcId="{6EF4EAA6-4263-4677-AA8D-35F843E5096A}" destId="{3CB85631-0141-4438-B311-248625AD4B03}" srcOrd="2" destOrd="0" presId="urn:microsoft.com/office/officeart/2005/8/layout/hierarchy6"/>
    <dgm:cxn modelId="{FAFD70CB-3B7B-4888-B12E-2DA786D5B369}" type="presParOf" srcId="{3CB85631-0141-4438-B311-248625AD4B03}" destId="{98F033B2-9C31-4B0B-A524-AF2ECFD78C5A}" srcOrd="0" destOrd="0" presId="urn:microsoft.com/office/officeart/2005/8/layout/hierarchy6"/>
    <dgm:cxn modelId="{8F2D2654-8F49-49A1-94B7-C0131C910E10}" type="presParOf" srcId="{3CB85631-0141-4438-B311-248625AD4B03}" destId="{CE5ACB48-2BD3-46C1-9857-A5A096234537}" srcOrd="1" destOrd="0" presId="urn:microsoft.com/office/officeart/2005/8/layout/hierarchy6"/>
    <dgm:cxn modelId="{6FC85DC6-AC5F-42AF-988D-01BEE2FF223C}" type="presParOf" srcId="{6EF4EAA6-4263-4677-AA8D-35F843E5096A}" destId="{A24317AF-893B-4EAA-9993-2914CCFE025D}" srcOrd="3" destOrd="0" presId="urn:microsoft.com/office/officeart/2005/8/layout/hierarchy6"/>
    <dgm:cxn modelId="{07FB11EE-E4DD-49B9-94C1-75D8C1EE5359}" type="presParOf" srcId="{A24317AF-893B-4EAA-9993-2914CCFE025D}" destId="{55B108A8-0683-4617-87BE-37DEB9712F27}" srcOrd="0" destOrd="0" presId="urn:microsoft.com/office/officeart/2005/8/layout/hierarchy6"/>
    <dgm:cxn modelId="{7D28B7C8-99CA-4E43-BCD5-57C79EF0DAEB}" type="presParOf" srcId="{6EF4EAA6-4263-4677-AA8D-35F843E5096A}" destId="{1F3631E5-2AFD-4614-B71A-56F26F86FB9B}" srcOrd="4" destOrd="0" presId="urn:microsoft.com/office/officeart/2005/8/layout/hierarchy6"/>
    <dgm:cxn modelId="{6D6781AA-4517-4313-AC1A-D901A8ECC6AB}" type="presParOf" srcId="{1F3631E5-2AFD-4614-B71A-56F26F86FB9B}" destId="{BF38990F-BD19-4AB6-B56E-E639B75B480A}" srcOrd="0" destOrd="0" presId="urn:microsoft.com/office/officeart/2005/8/layout/hierarchy6"/>
    <dgm:cxn modelId="{EBFBEF76-0BD7-47BD-9D27-5ED508DBDED6}" type="presParOf" srcId="{1F3631E5-2AFD-4614-B71A-56F26F86FB9B}" destId="{FB0592DD-73C3-4105-9C5B-2C160111867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26967C-5CD6-4095-86EA-02C4C4EB28D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8476D97-EE35-4DBE-AE26-B9D8DAE20B7E}">
      <dgm:prSet phldrT="[Text]"/>
      <dgm:spPr/>
      <dgm:t>
        <a:bodyPr/>
        <a:lstStyle/>
        <a:p>
          <a:r>
            <a:rPr lang="en-US" dirty="0" smtClean="0"/>
            <a:t>HTML (1991)</a:t>
          </a:r>
          <a:endParaRPr lang="en-US" dirty="0"/>
        </a:p>
      </dgm:t>
    </dgm:pt>
    <dgm:pt modelId="{473A9913-5341-4F99-88D8-70E4250FEA03}" type="parTrans" cxnId="{083F4D3C-8433-4802-8CB4-749D5A8FB7A4}">
      <dgm:prSet/>
      <dgm:spPr/>
      <dgm:t>
        <a:bodyPr/>
        <a:lstStyle/>
        <a:p>
          <a:endParaRPr lang="en-US"/>
        </a:p>
      </dgm:t>
    </dgm:pt>
    <dgm:pt modelId="{76BE5233-5AE9-42B3-AB4A-04A45F4BD082}" type="sibTrans" cxnId="{083F4D3C-8433-4802-8CB4-749D5A8FB7A4}">
      <dgm:prSet/>
      <dgm:spPr/>
      <dgm:t>
        <a:bodyPr/>
        <a:lstStyle/>
        <a:p>
          <a:endParaRPr lang="en-US"/>
        </a:p>
      </dgm:t>
    </dgm:pt>
    <dgm:pt modelId="{877DD392-CB8B-48A0-9DFF-60E3C82B7410}">
      <dgm:prSet phldrT="[Text]"/>
      <dgm:spPr/>
      <dgm:t>
        <a:bodyPr/>
        <a:lstStyle/>
        <a:p>
          <a:r>
            <a:rPr lang="en-US" b="0" i="0" dirty="0" smtClean="0"/>
            <a:t>XHTML (2000)</a:t>
          </a:r>
          <a:endParaRPr lang="en-US" dirty="0"/>
        </a:p>
      </dgm:t>
    </dgm:pt>
    <dgm:pt modelId="{C9638267-19AE-4AC7-A7AA-535F2EA3D302}" type="sibTrans" cxnId="{D3D1E482-C79E-4EB6-9E04-0A8AB9C28888}">
      <dgm:prSet/>
      <dgm:spPr/>
      <dgm:t>
        <a:bodyPr/>
        <a:lstStyle/>
        <a:p>
          <a:endParaRPr lang="en-US"/>
        </a:p>
      </dgm:t>
    </dgm:pt>
    <dgm:pt modelId="{0864D7C2-315B-48CE-B8D3-BFDF244A9CEE}" type="parTrans" cxnId="{D3D1E482-C79E-4EB6-9E04-0A8AB9C28888}">
      <dgm:prSet/>
      <dgm:spPr/>
      <dgm:t>
        <a:bodyPr/>
        <a:lstStyle/>
        <a:p>
          <a:endParaRPr lang="en-US"/>
        </a:p>
      </dgm:t>
    </dgm:pt>
    <dgm:pt modelId="{43BCF2F7-2451-4526-93B6-8D7FB09AD024}">
      <dgm:prSet phldrT="[Text]"/>
      <dgm:spPr/>
      <dgm:t>
        <a:bodyPr/>
        <a:lstStyle/>
        <a:p>
          <a:r>
            <a:rPr lang="en-US" b="0" i="0" dirty="0" smtClean="0"/>
            <a:t>HTML 4.01 (1999)</a:t>
          </a:r>
          <a:endParaRPr lang="en-US" dirty="0"/>
        </a:p>
      </dgm:t>
    </dgm:pt>
    <dgm:pt modelId="{9EEF9FA6-4CC9-4EAA-A704-8577DBC8CF21}" type="sibTrans" cxnId="{9A1684B4-D999-45D8-BDF7-4D5947D583E6}">
      <dgm:prSet/>
      <dgm:spPr/>
      <dgm:t>
        <a:bodyPr/>
        <a:lstStyle/>
        <a:p>
          <a:endParaRPr lang="en-US"/>
        </a:p>
      </dgm:t>
    </dgm:pt>
    <dgm:pt modelId="{66722A05-1672-4E6A-9F44-A10E153630CA}" type="parTrans" cxnId="{9A1684B4-D999-45D8-BDF7-4D5947D583E6}">
      <dgm:prSet/>
      <dgm:spPr/>
      <dgm:t>
        <a:bodyPr/>
        <a:lstStyle/>
        <a:p>
          <a:endParaRPr lang="en-US"/>
        </a:p>
      </dgm:t>
    </dgm:pt>
    <dgm:pt modelId="{30975F27-F39A-4CF5-916C-AE079A61306E}">
      <dgm:prSet phldrT="[Text]"/>
      <dgm:spPr/>
      <dgm:t>
        <a:bodyPr/>
        <a:lstStyle/>
        <a:p>
          <a:r>
            <a:rPr lang="en-US" b="0" i="0" dirty="0" smtClean="0"/>
            <a:t>HTML 2.0 (1995)</a:t>
          </a:r>
          <a:endParaRPr lang="en-US" dirty="0"/>
        </a:p>
      </dgm:t>
    </dgm:pt>
    <dgm:pt modelId="{E186F236-D5A0-4B74-B1DA-36F6DD4B27A7}" type="parTrans" cxnId="{E7D772AC-2820-4269-A03C-C5CFEAC2097D}">
      <dgm:prSet/>
      <dgm:spPr/>
      <dgm:t>
        <a:bodyPr/>
        <a:lstStyle/>
        <a:p>
          <a:endParaRPr lang="en-US"/>
        </a:p>
      </dgm:t>
    </dgm:pt>
    <dgm:pt modelId="{8457ACB8-CF95-4B5A-ACAD-6D2D7AB5BD93}" type="sibTrans" cxnId="{E7D772AC-2820-4269-A03C-C5CFEAC2097D}">
      <dgm:prSet/>
      <dgm:spPr/>
      <dgm:t>
        <a:bodyPr/>
        <a:lstStyle/>
        <a:p>
          <a:endParaRPr lang="en-US"/>
        </a:p>
      </dgm:t>
    </dgm:pt>
    <dgm:pt modelId="{BDB05AE0-D1C3-40A9-A086-E31CEBEFADC8}">
      <dgm:prSet phldrT="[Text]"/>
      <dgm:spPr/>
      <dgm:t>
        <a:bodyPr/>
        <a:lstStyle/>
        <a:p>
          <a:r>
            <a:rPr lang="en-US" b="0" i="0" dirty="0" smtClean="0"/>
            <a:t>HTML 3.2 (1997)</a:t>
          </a:r>
          <a:endParaRPr lang="en-US" dirty="0"/>
        </a:p>
      </dgm:t>
    </dgm:pt>
    <dgm:pt modelId="{4CAB6466-34A9-465F-ACC3-AA476A1B5A05}" type="parTrans" cxnId="{BA964019-BD41-4383-A857-DFC08ED6F994}">
      <dgm:prSet/>
      <dgm:spPr/>
      <dgm:t>
        <a:bodyPr/>
        <a:lstStyle/>
        <a:p>
          <a:endParaRPr lang="en-US"/>
        </a:p>
      </dgm:t>
    </dgm:pt>
    <dgm:pt modelId="{956DB287-9633-4053-8751-C7FBC0C58284}" type="sibTrans" cxnId="{BA964019-BD41-4383-A857-DFC08ED6F994}">
      <dgm:prSet/>
      <dgm:spPr/>
      <dgm:t>
        <a:bodyPr/>
        <a:lstStyle/>
        <a:p>
          <a:endParaRPr lang="en-US"/>
        </a:p>
      </dgm:t>
    </dgm:pt>
    <dgm:pt modelId="{871470ED-1415-4474-B59F-30FE1A10E84E}">
      <dgm:prSet phldrT="[Text]"/>
      <dgm:spPr/>
      <dgm:t>
        <a:bodyPr/>
        <a:lstStyle/>
        <a:p>
          <a:r>
            <a:rPr lang="en-US" b="0" i="0" dirty="0" smtClean="0"/>
            <a:t>HTML5 (2014)</a:t>
          </a:r>
          <a:endParaRPr lang="en-US" dirty="0"/>
        </a:p>
      </dgm:t>
    </dgm:pt>
    <dgm:pt modelId="{A76153D3-870E-4D34-A43B-BA5CD388E718}" type="parTrans" cxnId="{B7895246-0278-48A6-BA81-2EEFA6D55B3E}">
      <dgm:prSet/>
      <dgm:spPr/>
      <dgm:t>
        <a:bodyPr/>
        <a:lstStyle/>
        <a:p>
          <a:endParaRPr lang="en-US"/>
        </a:p>
      </dgm:t>
    </dgm:pt>
    <dgm:pt modelId="{410635C9-2A6D-4851-BA55-96787B68230E}" type="sibTrans" cxnId="{B7895246-0278-48A6-BA81-2EEFA6D55B3E}">
      <dgm:prSet/>
      <dgm:spPr/>
      <dgm:t>
        <a:bodyPr/>
        <a:lstStyle/>
        <a:p>
          <a:endParaRPr lang="en-US"/>
        </a:p>
      </dgm:t>
    </dgm:pt>
    <dgm:pt modelId="{F1685676-07CF-4D41-A9DE-B514722FA5AF}" type="pres">
      <dgm:prSet presAssocID="{1426967C-5CD6-4095-86EA-02C4C4EB28DE}" presName="Name0" presStyleCnt="0">
        <dgm:presLayoutVars>
          <dgm:dir/>
          <dgm:resizeHandles val="exact"/>
        </dgm:presLayoutVars>
      </dgm:prSet>
      <dgm:spPr/>
    </dgm:pt>
    <dgm:pt modelId="{65BB30B4-0FE9-4404-8E67-9D84AEA9250E}" type="pres">
      <dgm:prSet presAssocID="{1426967C-5CD6-4095-86EA-02C4C4EB28DE}" presName="arrow" presStyleLbl="bgShp" presStyleIdx="0" presStyleCnt="1"/>
      <dgm:spPr/>
    </dgm:pt>
    <dgm:pt modelId="{BD21351E-5DB1-4FC9-851D-419B84122EC7}" type="pres">
      <dgm:prSet presAssocID="{1426967C-5CD6-4095-86EA-02C4C4EB28DE}" presName="points" presStyleCnt="0"/>
      <dgm:spPr/>
    </dgm:pt>
    <dgm:pt modelId="{50E85A05-7FF2-4A94-BE2F-1CCE0F15DA03}" type="pres">
      <dgm:prSet presAssocID="{D8476D97-EE35-4DBE-AE26-B9D8DAE20B7E}" presName="compositeA" presStyleCnt="0"/>
      <dgm:spPr/>
    </dgm:pt>
    <dgm:pt modelId="{16EA5538-0DCA-438C-A304-7BA88B08D9C7}" type="pres">
      <dgm:prSet presAssocID="{D8476D97-EE35-4DBE-AE26-B9D8DAE20B7E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BBFE8-BA50-4619-8A62-25BF24DE11CB}" type="pres">
      <dgm:prSet presAssocID="{D8476D97-EE35-4DBE-AE26-B9D8DAE20B7E}" presName="circleA" presStyleLbl="node1" presStyleIdx="0" presStyleCnt="6"/>
      <dgm:spPr/>
    </dgm:pt>
    <dgm:pt modelId="{7E0DB341-613B-4444-A47D-07F33A6BC9A4}" type="pres">
      <dgm:prSet presAssocID="{D8476D97-EE35-4DBE-AE26-B9D8DAE20B7E}" presName="spaceA" presStyleCnt="0"/>
      <dgm:spPr/>
    </dgm:pt>
    <dgm:pt modelId="{193C26EB-5E3D-4BA1-91C2-EF4DAC12B309}" type="pres">
      <dgm:prSet presAssocID="{76BE5233-5AE9-42B3-AB4A-04A45F4BD082}" presName="space" presStyleCnt="0"/>
      <dgm:spPr/>
    </dgm:pt>
    <dgm:pt modelId="{3C65DB80-C2B4-4EF9-BE2E-381655697011}" type="pres">
      <dgm:prSet presAssocID="{30975F27-F39A-4CF5-916C-AE079A61306E}" presName="compositeB" presStyleCnt="0"/>
      <dgm:spPr/>
    </dgm:pt>
    <dgm:pt modelId="{14A3C345-FC69-41CF-B580-2D75646D3D8C}" type="pres">
      <dgm:prSet presAssocID="{30975F27-F39A-4CF5-916C-AE079A61306E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B9F10-27A2-4234-8AF4-1677B44B945D}" type="pres">
      <dgm:prSet presAssocID="{30975F27-F39A-4CF5-916C-AE079A61306E}" presName="circleB" presStyleLbl="node1" presStyleIdx="1" presStyleCnt="6"/>
      <dgm:spPr/>
    </dgm:pt>
    <dgm:pt modelId="{80C6FB48-991E-4E48-BD13-E0ED104E7906}" type="pres">
      <dgm:prSet presAssocID="{30975F27-F39A-4CF5-916C-AE079A61306E}" presName="spaceB" presStyleCnt="0"/>
      <dgm:spPr/>
    </dgm:pt>
    <dgm:pt modelId="{6C374DCF-6E39-4D5E-8AB3-C48BC138601F}" type="pres">
      <dgm:prSet presAssocID="{8457ACB8-CF95-4B5A-ACAD-6D2D7AB5BD93}" presName="space" presStyleCnt="0"/>
      <dgm:spPr/>
    </dgm:pt>
    <dgm:pt modelId="{C6BA70F3-9489-4251-BC59-CDA89E2ACDE2}" type="pres">
      <dgm:prSet presAssocID="{BDB05AE0-D1C3-40A9-A086-E31CEBEFADC8}" presName="compositeA" presStyleCnt="0"/>
      <dgm:spPr/>
    </dgm:pt>
    <dgm:pt modelId="{155876E7-F3D7-4F92-8E73-C9BA9F0CCFE6}" type="pres">
      <dgm:prSet presAssocID="{BDB05AE0-D1C3-40A9-A086-E31CEBEFADC8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38989-9EE3-4F3E-87E0-63F099B1C694}" type="pres">
      <dgm:prSet presAssocID="{BDB05AE0-D1C3-40A9-A086-E31CEBEFADC8}" presName="circleA" presStyleLbl="node1" presStyleIdx="2" presStyleCnt="6"/>
      <dgm:spPr/>
    </dgm:pt>
    <dgm:pt modelId="{5CE412C3-E322-495B-855C-9CC4F06ED4EC}" type="pres">
      <dgm:prSet presAssocID="{BDB05AE0-D1C3-40A9-A086-E31CEBEFADC8}" presName="spaceA" presStyleCnt="0"/>
      <dgm:spPr/>
    </dgm:pt>
    <dgm:pt modelId="{5ED2FF4E-4F2C-4329-B53F-FDA9C0BDCDED}" type="pres">
      <dgm:prSet presAssocID="{956DB287-9633-4053-8751-C7FBC0C58284}" presName="space" presStyleCnt="0"/>
      <dgm:spPr/>
    </dgm:pt>
    <dgm:pt modelId="{DB96D234-E7EB-4458-A07E-FD2F4628EC75}" type="pres">
      <dgm:prSet presAssocID="{43BCF2F7-2451-4526-93B6-8D7FB09AD024}" presName="compositeB" presStyleCnt="0"/>
      <dgm:spPr/>
    </dgm:pt>
    <dgm:pt modelId="{343458DA-FAAE-4F41-913B-CED5C4097648}" type="pres">
      <dgm:prSet presAssocID="{43BCF2F7-2451-4526-93B6-8D7FB09AD024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FDB87-7525-42A0-B3F2-A25B9C230172}" type="pres">
      <dgm:prSet presAssocID="{43BCF2F7-2451-4526-93B6-8D7FB09AD024}" presName="circleB" presStyleLbl="node1" presStyleIdx="3" presStyleCnt="6"/>
      <dgm:spPr/>
    </dgm:pt>
    <dgm:pt modelId="{2FC3E4D4-FCAA-4CFB-A92D-586E59933456}" type="pres">
      <dgm:prSet presAssocID="{43BCF2F7-2451-4526-93B6-8D7FB09AD024}" presName="spaceB" presStyleCnt="0"/>
      <dgm:spPr/>
    </dgm:pt>
    <dgm:pt modelId="{5DB4A3F0-09C9-4952-9F4F-C8B895A0CEC2}" type="pres">
      <dgm:prSet presAssocID="{9EEF9FA6-4CC9-4EAA-A704-8577DBC8CF21}" presName="space" presStyleCnt="0"/>
      <dgm:spPr/>
    </dgm:pt>
    <dgm:pt modelId="{EE04169F-3902-4332-BB51-89FDCE3C6A29}" type="pres">
      <dgm:prSet presAssocID="{877DD392-CB8B-48A0-9DFF-60E3C82B7410}" presName="compositeA" presStyleCnt="0"/>
      <dgm:spPr/>
    </dgm:pt>
    <dgm:pt modelId="{E0D1CBA1-B0D3-4809-9E38-A06CB895808C}" type="pres">
      <dgm:prSet presAssocID="{877DD392-CB8B-48A0-9DFF-60E3C82B7410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3CE4E-88A5-4CFD-9C69-328CAAEA81C7}" type="pres">
      <dgm:prSet presAssocID="{877DD392-CB8B-48A0-9DFF-60E3C82B7410}" presName="circleA" presStyleLbl="node1" presStyleIdx="4" presStyleCnt="6"/>
      <dgm:spPr/>
    </dgm:pt>
    <dgm:pt modelId="{82410D59-40B8-441F-864E-4D16A7D3AD00}" type="pres">
      <dgm:prSet presAssocID="{877DD392-CB8B-48A0-9DFF-60E3C82B7410}" presName="spaceA" presStyleCnt="0"/>
      <dgm:spPr/>
    </dgm:pt>
    <dgm:pt modelId="{F3597EA4-8CD8-4D37-B510-AB7609B6B430}" type="pres">
      <dgm:prSet presAssocID="{C9638267-19AE-4AC7-A7AA-535F2EA3D302}" presName="space" presStyleCnt="0"/>
      <dgm:spPr/>
    </dgm:pt>
    <dgm:pt modelId="{8BBDE0F9-AAC4-4013-900D-EB229090281F}" type="pres">
      <dgm:prSet presAssocID="{871470ED-1415-4474-B59F-30FE1A10E84E}" presName="compositeB" presStyleCnt="0"/>
      <dgm:spPr/>
    </dgm:pt>
    <dgm:pt modelId="{67ECC41E-7E26-4A17-B729-DFF646AF84A4}" type="pres">
      <dgm:prSet presAssocID="{871470ED-1415-4474-B59F-30FE1A10E84E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CAC2D-B78E-45E1-A0C8-470FDC0DEC16}" type="pres">
      <dgm:prSet presAssocID="{871470ED-1415-4474-B59F-30FE1A10E84E}" presName="circleB" presStyleLbl="node1" presStyleIdx="5" presStyleCnt="6"/>
      <dgm:spPr/>
    </dgm:pt>
    <dgm:pt modelId="{639278FB-221B-4FF3-B794-7EBE5646A96C}" type="pres">
      <dgm:prSet presAssocID="{871470ED-1415-4474-B59F-30FE1A10E84E}" presName="spaceB" presStyleCnt="0"/>
      <dgm:spPr/>
    </dgm:pt>
  </dgm:ptLst>
  <dgm:cxnLst>
    <dgm:cxn modelId="{083F4D3C-8433-4802-8CB4-749D5A8FB7A4}" srcId="{1426967C-5CD6-4095-86EA-02C4C4EB28DE}" destId="{D8476D97-EE35-4DBE-AE26-B9D8DAE20B7E}" srcOrd="0" destOrd="0" parTransId="{473A9913-5341-4F99-88D8-70E4250FEA03}" sibTransId="{76BE5233-5AE9-42B3-AB4A-04A45F4BD082}"/>
    <dgm:cxn modelId="{EFFD013F-A84D-4BB6-86F9-9D8AE59B1443}" type="presOf" srcId="{43BCF2F7-2451-4526-93B6-8D7FB09AD024}" destId="{343458DA-FAAE-4F41-913B-CED5C4097648}" srcOrd="0" destOrd="0" presId="urn:microsoft.com/office/officeart/2005/8/layout/hProcess11"/>
    <dgm:cxn modelId="{7F358DA4-E751-4819-BE95-DD87D2F1D8C1}" type="presOf" srcId="{1426967C-5CD6-4095-86EA-02C4C4EB28DE}" destId="{F1685676-07CF-4D41-A9DE-B514722FA5AF}" srcOrd="0" destOrd="0" presId="urn:microsoft.com/office/officeart/2005/8/layout/hProcess11"/>
    <dgm:cxn modelId="{B7895246-0278-48A6-BA81-2EEFA6D55B3E}" srcId="{1426967C-5CD6-4095-86EA-02C4C4EB28DE}" destId="{871470ED-1415-4474-B59F-30FE1A10E84E}" srcOrd="5" destOrd="0" parTransId="{A76153D3-870E-4D34-A43B-BA5CD388E718}" sibTransId="{410635C9-2A6D-4851-BA55-96787B68230E}"/>
    <dgm:cxn modelId="{712CAC27-17D5-42B1-94A0-9D5804D98D61}" type="presOf" srcId="{877DD392-CB8B-48A0-9DFF-60E3C82B7410}" destId="{E0D1CBA1-B0D3-4809-9E38-A06CB895808C}" srcOrd="0" destOrd="0" presId="urn:microsoft.com/office/officeart/2005/8/layout/hProcess11"/>
    <dgm:cxn modelId="{9A1684B4-D999-45D8-BDF7-4D5947D583E6}" srcId="{1426967C-5CD6-4095-86EA-02C4C4EB28DE}" destId="{43BCF2F7-2451-4526-93B6-8D7FB09AD024}" srcOrd="3" destOrd="0" parTransId="{66722A05-1672-4E6A-9F44-A10E153630CA}" sibTransId="{9EEF9FA6-4CC9-4EAA-A704-8577DBC8CF21}"/>
    <dgm:cxn modelId="{D81D7406-11DF-487C-B787-AF03B62AB769}" type="presOf" srcId="{871470ED-1415-4474-B59F-30FE1A10E84E}" destId="{67ECC41E-7E26-4A17-B729-DFF646AF84A4}" srcOrd="0" destOrd="0" presId="urn:microsoft.com/office/officeart/2005/8/layout/hProcess11"/>
    <dgm:cxn modelId="{340F12AD-5E9A-4FFB-A910-1298A7098B74}" type="presOf" srcId="{D8476D97-EE35-4DBE-AE26-B9D8DAE20B7E}" destId="{16EA5538-0DCA-438C-A304-7BA88B08D9C7}" srcOrd="0" destOrd="0" presId="urn:microsoft.com/office/officeart/2005/8/layout/hProcess11"/>
    <dgm:cxn modelId="{E7D772AC-2820-4269-A03C-C5CFEAC2097D}" srcId="{1426967C-5CD6-4095-86EA-02C4C4EB28DE}" destId="{30975F27-F39A-4CF5-916C-AE079A61306E}" srcOrd="1" destOrd="0" parTransId="{E186F236-D5A0-4B74-B1DA-36F6DD4B27A7}" sibTransId="{8457ACB8-CF95-4B5A-ACAD-6D2D7AB5BD93}"/>
    <dgm:cxn modelId="{D5546297-937C-4C08-AC59-7D973150D9ED}" type="presOf" srcId="{BDB05AE0-D1C3-40A9-A086-E31CEBEFADC8}" destId="{155876E7-F3D7-4F92-8E73-C9BA9F0CCFE6}" srcOrd="0" destOrd="0" presId="urn:microsoft.com/office/officeart/2005/8/layout/hProcess11"/>
    <dgm:cxn modelId="{BA964019-BD41-4383-A857-DFC08ED6F994}" srcId="{1426967C-5CD6-4095-86EA-02C4C4EB28DE}" destId="{BDB05AE0-D1C3-40A9-A086-E31CEBEFADC8}" srcOrd="2" destOrd="0" parTransId="{4CAB6466-34A9-465F-ACC3-AA476A1B5A05}" sibTransId="{956DB287-9633-4053-8751-C7FBC0C58284}"/>
    <dgm:cxn modelId="{B91D2EBA-1023-4A91-B85F-9518C7DFAF74}" type="presOf" srcId="{30975F27-F39A-4CF5-916C-AE079A61306E}" destId="{14A3C345-FC69-41CF-B580-2D75646D3D8C}" srcOrd="0" destOrd="0" presId="urn:microsoft.com/office/officeart/2005/8/layout/hProcess11"/>
    <dgm:cxn modelId="{D3D1E482-C79E-4EB6-9E04-0A8AB9C28888}" srcId="{1426967C-5CD6-4095-86EA-02C4C4EB28DE}" destId="{877DD392-CB8B-48A0-9DFF-60E3C82B7410}" srcOrd="4" destOrd="0" parTransId="{0864D7C2-315B-48CE-B8D3-BFDF244A9CEE}" sibTransId="{C9638267-19AE-4AC7-A7AA-535F2EA3D302}"/>
    <dgm:cxn modelId="{5EA3FA4C-32F6-476E-90F8-71451CD60BCA}" type="presParOf" srcId="{F1685676-07CF-4D41-A9DE-B514722FA5AF}" destId="{65BB30B4-0FE9-4404-8E67-9D84AEA9250E}" srcOrd="0" destOrd="0" presId="urn:microsoft.com/office/officeart/2005/8/layout/hProcess11"/>
    <dgm:cxn modelId="{116868AD-7A4C-4CB1-B70E-5C2D3551FF1B}" type="presParOf" srcId="{F1685676-07CF-4D41-A9DE-B514722FA5AF}" destId="{BD21351E-5DB1-4FC9-851D-419B84122EC7}" srcOrd="1" destOrd="0" presId="urn:microsoft.com/office/officeart/2005/8/layout/hProcess11"/>
    <dgm:cxn modelId="{0B716211-AFD0-4707-A0B9-CFAB233B2E4C}" type="presParOf" srcId="{BD21351E-5DB1-4FC9-851D-419B84122EC7}" destId="{50E85A05-7FF2-4A94-BE2F-1CCE0F15DA03}" srcOrd="0" destOrd="0" presId="urn:microsoft.com/office/officeart/2005/8/layout/hProcess11"/>
    <dgm:cxn modelId="{15EE8447-D19E-4A23-AD45-3CF15964A920}" type="presParOf" srcId="{50E85A05-7FF2-4A94-BE2F-1CCE0F15DA03}" destId="{16EA5538-0DCA-438C-A304-7BA88B08D9C7}" srcOrd="0" destOrd="0" presId="urn:microsoft.com/office/officeart/2005/8/layout/hProcess11"/>
    <dgm:cxn modelId="{FBDA40D8-C698-4C31-B29E-3B7143E2CF25}" type="presParOf" srcId="{50E85A05-7FF2-4A94-BE2F-1CCE0F15DA03}" destId="{FECBBFE8-BA50-4619-8A62-25BF24DE11CB}" srcOrd="1" destOrd="0" presId="urn:microsoft.com/office/officeart/2005/8/layout/hProcess11"/>
    <dgm:cxn modelId="{5D1214DA-AA55-430F-8977-F21BE9459EB4}" type="presParOf" srcId="{50E85A05-7FF2-4A94-BE2F-1CCE0F15DA03}" destId="{7E0DB341-613B-4444-A47D-07F33A6BC9A4}" srcOrd="2" destOrd="0" presId="urn:microsoft.com/office/officeart/2005/8/layout/hProcess11"/>
    <dgm:cxn modelId="{B942DCD7-D047-41B6-A350-B88B0A277E94}" type="presParOf" srcId="{BD21351E-5DB1-4FC9-851D-419B84122EC7}" destId="{193C26EB-5E3D-4BA1-91C2-EF4DAC12B309}" srcOrd="1" destOrd="0" presId="urn:microsoft.com/office/officeart/2005/8/layout/hProcess11"/>
    <dgm:cxn modelId="{F618346A-C23D-4268-95F5-238D982AD4F7}" type="presParOf" srcId="{BD21351E-5DB1-4FC9-851D-419B84122EC7}" destId="{3C65DB80-C2B4-4EF9-BE2E-381655697011}" srcOrd="2" destOrd="0" presId="urn:microsoft.com/office/officeart/2005/8/layout/hProcess11"/>
    <dgm:cxn modelId="{40973ABF-C7F9-44E1-8FBD-C1328A958CE1}" type="presParOf" srcId="{3C65DB80-C2B4-4EF9-BE2E-381655697011}" destId="{14A3C345-FC69-41CF-B580-2D75646D3D8C}" srcOrd="0" destOrd="0" presId="urn:microsoft.com/office/officeart/2005/8/layout/hProcess11"/>
    <dgm:cxn modelId="{39386993-25A9-4B3F-B0B0-861EAC4FC910}" type="presParOf" srcId="{3C65DB80-C2B4-4EF9-BE2E-381655697011}" destId="{52DB9F10-27A2-4234-8AF4-1677B44B945D}" srcOrd="1" destOrd="0" presId="urn:microsoft.com/office/officeart/2005/8/layout/hProcess11"/>
    <dgm:cxn modelId="{F07585AD-C15F-4423-A669-C5B6B8ED6EB6}" type="presParOf" srcId="{3C65DB80-C2B4-4EF9-BE2E-381655697011}" destId="{80C6FB48-991E-4E48-BD13-E0ED104E7906}" srcOrd="2" destOrd="0" presId="urn:microsoft.com/office/officeart/2005/8/layout/hProcess11"/>
    <dgm:cxn modelId="{05E5B7DF-42B1-41C1-8EE1-9468B9E54C26}" type="presParOf" srcId="{BD21351E-5DB1-4FC9-851D-419B84122EC7}" destId="{6C374DCF-6E39-4D5E-8AB3-C48BC138601F}" srcOrd="3" destOrd="0" presId="urn:microsoft.com/office/officeart/2005/8/layout/hProcess11"/>
    <dgm:cxn modelId="{EAF3F936-3B2D-4469-A4C4-754C0700B6A7}" type="presParOf" srcId="{BD21351E-5DB1-4FC9-851D-419B84122EC7}" destId="{C6BA70F3-9489-4251-BC59-CDA89E2ACDE2}" srcOrd="4" destOrd="0" presId="urn:microsoft.com/office/officeart/2005/8/layout/hProcess11"/>
    <dgm:cxn modelId="{8F9D2E44-2CB7-454D-87A2-6306FA649197}" type="presParOf" srcId="{C6BA70F3-9489-4251-BC59-CDA89E2ACDE2}" destId="{155876E7-F3D7-4F92-8E73-C9BA9F0CCFE6}" srcOrd="0" destOrd="0" presId="urn:microsoft.com/office/officeart/2005/8/layout/hProcess11"/>
    <dgm:cxn modelId="{AC7B8995-45AB-4687-8270-59C81CEB4DCB}" type="presParOf" srcId="{C6BA70F3-9489-4251-BC59-CDA89E2ACDE2}" destId="{E3238989-9EE3-4F3E-87E0-63F099B1C694}" srcOrd="1" destOrd="0" presId="urn:microsoft.com/office/officeart/2005/8/layout/hProcess11"/>
    <dgm:cxn modelId="{96AE397F-D483-4C44-9085-2BE8EC1A1067}" type="presParOf" srcId="{C6BA70F3-9489-4251-BC59-CDA89E2ACDE2}" destId="{5CE412C3-E322-495B-855C-9CC4F06ED4EC}" srcOrd="2" destOrd="0" presId="urn:microsoft.com/office/officeart/2005/8/layout/hProcess11"/>
    <dgm:cxn modelId="{590A7A85-2B7B-49A1-B050-74186A4DF983}" type="presParOf" srcId="{BD21351E-5DB1-4FC9-851D-419B84122EC7}" destId="{5ED2FF4E-4F2C-4329-B53F-FDA9C0BDCDED}" srcOrd="5" destOrd="0" presId="urn:microsoft.com/office/officeart/2005/8/layout/hProcess11"/>
    <dgm:cxn modelId="{B31D9CA1-CA0B-4C0B-B7DC-AEF31901CDE1}" type="presParOf" srcId="{BD21351E-5DB1-4FC9-851D-419B84122EC7}" destId="{DB96D234-E7EB-4458-A07E-FD2F4628EC75}" srcOrd="6" destOrd="0" presId="urn:microsoft.com/office/officeart/2005/8/layout/hProcess11"/>
    <dgm:cxn modelId="{2C745B2A-8C81-4102-B628-607A486CE733}" type="presParOf" srcId="{DB96D234-E7EB-4458-A07E-FD2F4628EC75}" destId="{343458DA-FAAE-4F41-913B-CED5C4097648}" srcOrd="0" destOrd="0" presId="urn:microsoft.com/office/officeart/2005/8/layout/hProcess11"/>
    <dgm:cxn modelId="{EB280152-DF3E-4BF6-B6FE-A8CB52FC7708}" type="presParOf" srcId="{DB96D234-E7EB-4458-A07E-FD2F4628EC75}" destId="{7E2FDB87-7525-42A0-B3F2-A25B9C230172}" srcOrd="1" destOrd="0" presId="urn:microsoft.com/office/officeart/2005/8/layout/hProcess11"/>
    <dgm:cxn modelId="{23617096-8D17-4B74-83D4-8BB8F4B7936F}" type="presParOf" srcId="{DB96D234-E7EB-4458-A07E-FD2F4628EC75}" destId="{2FC3E4D4-FCAA-4CFB-A92D-586E59933456}" srcOrd="2" destOrd="0" presId="urn:microsoft.com/office/officeart/2005/8/layout/hProcess11"/>
    <dgm:cxn modelId="{81085F4F-F243-4273-ACDF-B7695DCCA607}" type="presParOf" srcId="{BD21351E-5DB1-4FC9-851D-419B84122EC7}" destId="{5DB4A3F0-09C9-4952-9F4F-C8B895A0CEC2}" srcOrd="7" destOrd="0" presId="urn:microsoft.com/office/officeart/2005/8/layout/hProcess11"/>
    <dgm:cxn modelId="{61CD94ED-A60D-40DE-8D59-74B08F58351A}" type="presParOf" srcId="{BD21351E-5DB1-4FC9-851D-419B84122EC7}" destId="{EE04169F-3902-4332-BB51-89FDCE3C6A29}" srcOrd="8" destOrd="0" presId="urn:microsoft.com/office/officeart/2005/8/layout/hProcess11"/>
    <dgm:cxn modelId="{A45F43EE-2C01-4404-B99E-4A2BE3430C55}" type="presParOf" srcId="{EE04169F-3902-4332-BB51-89FDCE3C6A29}" destId="{E0D1CBA1-B0D3-4809-9E38-A06CB895808C}" srcOrd="0" destOrd="0" presId="urn:microsoft.com/office/officeart/2005/8/layout/hProcess11"/>
    <dgm:cxn modelId="{868C0E96-C4E8-41C8-B230-C53D5B7342C6}" type="presParOf" srcId="{EE04169F-3902-4332-BB51-89FDCE3C6A29}" destId="{4103CE4E-88A5-4CFD-9C69-328CAAEA81C7}" srcOrd="1" destOrd="0" presId="urn:microsoft.com/office/officeart/2005/8/layout/hProcess11"/>
    <dgm:cxn modelId="{A70E7CB8-E7C3-4592-8441-D6704A4C5DD5}" type="presParOf" srcId="{EE04169F-3902-4332-BB51-89FDCE3C6A29}" destId="{82410D59-40B8-441F-864E-4D16A7D3AD00}" srcOrd="2" destOrd="0" presId="urn:microsoft.com/office/officeart/2005/8/layout/hProcess11"/>
    <dgm:cxn modelId="{B712CEE9-2BDD-447E-94CB-4690DB832A2B}" type="presParOf" srcId="{BD21351E-5DB1-4FC9-851D-419B84122EC7}" destId="{F3597EA4-8CD8-4D37-B510-AB7609B6B430}" srcOrd="9" destOrd="0" presId="urn:microsoft.com/office/officeart/2005/8/layout/hProcess11"/>
    <dgm:cxn modelId="{FFC75B48-B950-4803-9915-B57B35D7F090}" type="presParOf" srcId="{BD21351E-5DB1-4FC9-851D-419B84122EC7}" destId="{8BBDE0F9-AAC4-4013-900D-EB229090281F}" srcOrd="10" destOrd="0" presId="urn:microsoft.com/office/officeart/2005/8/layout/hProcess11"/>
    <dgm:cxn modelId="{31E56BB7-F561-42DB-B47D-F9EBBA559114}" type="presParOf" srcId="{8BBDE0F9-AAC4-4013-900D-EB229090281F}" destId="{67ECC41E-7E26-4A17-B729-DFF646AF84A4}" srcOrd="0" destOrd="0" presId="urn:microsoft.com/office/officeart/2005/8/layout/hProcess11"/>
    <dgm:cxn modelId="{2954F9D5-2B49-44E5-9615-EE2F6A9FF528}" type="presParOf" srcId="{8BBDE0F9-AAC4-4013-900D-EB229090281F}" destId="{ED1CAC2D-B78E-45E1-A0C8-470FDC0DEC16}" srcOrd="1" destOrd="0" presId="urn:microsoft.com/office/officeart/2005/8/layout/hProcess11"/>
    <dgm:cxn modelId="{58A62440-2DA9-481C-B9E2-45D8D0B3A87B}" type="presParOf" srcId="{8BBDE0F9-AAC4-4013-900D-EB229090281F}" destId="{639278FB-221B-4FF3-B794-7EBE5646A96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B792BF-0BE0-4E04-B5ED-D132C0FCFF4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6EEF59-29FD-4CF2-983F-68752CA546FC}">
      <dgm:prSet phldrT="[Text]" custT="1"/>
      <dgm:spPr/>
      <dgm:t>
        <a:bodyPr/>
        <a:lstStyle/>
        <a:p>
          <a:r>
            <a:rPr lang="en-US" sz="2000" dirty="0" smtClean="0">
              <a:latin typeface="Consolas" pitchFamily="49" charset="0"/>
            </a:rPr>
            <a:t>.table</a:t>
          </a:r>
          <a:endParaRPr lang="en-US" sz="2000" dirty="0">
            <a:latin typeface="Consolas" pitchFamily="49" charset="0"/>
          </a:endParaRPr>
        </a:p>
      </dgm:t>
    </dgm:pt>
    <dgm:pt modelId="{CD2559BE-25FE-4DF1-B8D0-F685918D6F99}" type="parTrans" cxnId="{BA6F4DE0-FAF6-46AF-936F-2C39825977B2}">
      <dgm:prSet/>
      <dgm:spPr/>
      <dgm:t>
        <a:bodyPr/>
        <a:lstStyle/>
        <a:p>
          <a:endParaRPr lang="en-US" sz="1400">
            <a:latin typeface="Consolas" pitchFamily="49" charset="0"/>
          </a:endParaRPr>
        </a:p>
      </dgm:t>
    </dgm:pt>
    <dgm:pt modelId="{3CB22FC6-331A-4F50-BB92-6123C2935AB0}" type="sibTrans" cxnId="{BA6F4DE0-FAF6-46AF-936F-2C39825977B2}">
      <dgm:prSet/>
      <dgm:spPr/>
      <dgm:t>
        <a:bodyPr/>
        <a:lstStyle/>
        <a:p>
          <a:endParaRPr lang="en-US" sz="1400">
            <a:latin typeface="Consolas" pitchFamily="49" charset="0"/>
          </a:endParaRPr>
        </a:p>
      </dgm:t>
    </dgm:pt>
    <dgm:pt modelId="{449F44CF-7ADC-46EA-8D4D-35E79AA16F14}">
      <dgm:prSet phldrT="[Text]" custT="1"/>
      <dgm:spPr/>
      <dgm:t>
        <a:bodyPr/>
        <a:lstStyle/>
        <a:p>
          <a:r>
            <a:rPr lang="en-US" sz="2000" b="0" i="0" dirty="0" smtClean="0">
              <a:latin typeface="Consolas" pitchFamily="49" charset="0"/>
            </a:rPr>
            <a:t>.table-striped</a:t>
          </a:r>
          <a:endParaRPr lang="en-US" sz="2000" dirty="0">
            <a:latin typeface="Consolas" pitchFamily="49" charset="0"/>
          </a:endParaRPr>
        </a:p>
      </dgm:t>
    </dgm:pt>
    <dgm:pt modelId="{791C0277-11C3-44A4-BA3D-ECBA758C87E1}" type="parTrans" cxnId="{54274703-5CEC-45DE-8619-18CD6A4EA4ED}">
      <dgm:prSet/>
      <dgm:spPr/>
      <dgm:t>
        <a:bodyPr/>
        <a:lstStyle/>
        <a:p>
          <a:endParaRPr lang="en-US" sz="1400">
            <a:latin typeface="Consolas" pitchFamily="49" charset="0"/>
          </a:endParaRPr>
        </a:p>
      </dgm:t>
    </dgm:pt>
    <dgm:pt modelId="{90504947-94F5-4092-8DED-3FB61CDC1685}" type="sibTrans" cxnId="{54274703-5CEC-45DE-8619-18CD6A4EA4ED}">
      <dgm:prSet/>
      <dgm:spPr/>
      <dgm:t>
        <a:bodyPr/>
        <a:lstStyle/>
        <a:p>
          <a:endParaRPr lang="en-US" sz="1400">
            <a:latin typeface="Consolas" pitchFamily="49" charset="0"/>
          </a:endParaRPr>
        </a:p>
      </dgm:t>
    </dgm:pt>
    <dgm:pt modelId="{55620258-4E62-4693-B33B-2D099CDA08FE}">
      <dgm:prSet phldrT="[Text]" custT="1"/>
      <dgm:spPr/>
      <dgm:t>
        <a:bodyPr/>
        <a:lstStyle/>
        <a:p>
          <a:r>
            <a:rPr lang="en-US" sz="2000" b="0" i="0" dirty="0" smtClean="0">
              <a:latin typeface="Consolas" pitchFamily="49" charset="0"/>
            </a:rPr>
            <a:t>.table-bordered</a:t>
          </a:r>
          <a:endParaRPr lang="en-US" sz="2000" dirty="0">
            <a:latin typeface="Consolas" pitchFamily="49" charset="0"/>
          </a:endParaRPr>
        </a:p>
      </dgm:t>
    </dgm:pt>
    <dgm:pt modelId="{119B2A06-1801-4ED3-BD89-9946EC5E988F}" type="parTrans" cxnId="{0F4CBD18-6818-4EB8-994C-898C85C9314F}">
      <dgm:prSet/>
      <dgm:spPr/>
      <dgm:t>
        <a:bodyPr/>
        <a:lstStyle/>
        <a:p>
          <a:endParaRPr lang="en-US" sz="1400">
            <a:latin typeface="Consolas" pitchFamily="49" charset="0"/>
          </a:endParaRPr>
        </a:p>
      </dgm:t>
    </dgm:pt>
    <dgm:pt modelId="{5C00713A-15D0-464C-8F9A-6A6A1A361212}" type="sibTrans" cxnId="{0F4CBD18-6818-4EB8-994C-898C85C9314F}">
      <dgm:prSet/>
      <dgm:spPr/>
      <dgm:t>
        <a:bodyPr/>
        <a:lstStyle/>
        <a:p>
          <a:endParaRPr lang="en-US" sz="1400">
            <a:latin typeface="Consolas" pitchFamily="49" charset="0"/>
          </a:endParaRPr>
        </a:p>
      </dgm:t>
    </dgm:pt>
    <dgm:pt modelId="{F7F41652-B8CA-4357-8226-05F545A500D1}">
      <dgm:prSet phldrT="[Text]" custT="1"/>
      <dgm:spPr/>
      <dgm:t>
        <a:bodyPr/>
        <a:lstStyle/>
        <a:p>
          <a:r>
            <a:rPr lang="en-US" sz="2000" b="0" i="0" dirty="0" smtClean="0">
              <a:latin typeface="Consolas" pitchFamily="49" charset="0"/>
            </a:rPr>
            <a:t>.table-hover</a:t>
          </a:r>
          <a:endParaRPr lang="en-US" sz="2000" dirty="0">
            <a:latin typeface="Consolas" pitchFamily="49" charset="0"/>
          </a:endParaRPr>
        </a:p>
      </dgm:t>
    </dgm:pt>
    <dgm:pt modelId="{B19A6985-6870-4FD2-8AD9-BF846CC593C8}" type="parTrans" cxnId="{CF0282A5-F9BB-4F75-AD1B-C1C9B77C1A6E}">
      <dgm:prSet/>
      <dgm:spPr/>
      <dgm:t>
        <a:bodyPr/>
        <a:lstStyle/>
        <a:p>
          <a:endParaRPr lang="en-US" sz="1400">
            <a:latin typeface="Consolas" pitchFamily="49" charset="0"/>
          </a:endParaRPr>
        </a:p>
      </dgm:t>
    </dgm:pt>
    <dgm:pt modelId="{5648ABB3-0A3A-4A08-93E0-45FCFAD1591C}" type="sibTrans" cxnId="{CF0282A5-F9BB-4F75-AD1B-C1C9B77C1A6E}">
      <dgm:prSet/>
      <dgm:spPr/>
      <dgm:t>
        <a:bodyPr/>
        <a:lstStyle/>
        <a:p>
          <a:endParaRPr lang="en-US" sz="1400">
            <a:latin typeface="Consolas" pitchFamily="49" charset="0"/>
          </a:endParaRPr>
        </a:p>
      </dgm:t>
    </dgm:pt>
    <dgm:pt modelId="{83119ED3-23F3-4D17-A9C4-8E639CC6553E}">
      <dgm:prSet phldrT="[Text]" custT="1"/>
      <dgm:spPr/>
      <dgm:t>
        <a:bodyPr/>
        <a:lstStyle/>
        <a:p>
          <a:r>
            <a:rPr lang="en-US" sz="2000" b="0" i="0" dirty="0" smtClean="0">
              <a:latin typeface="Consolas" pitchFamily="49" charset="0"/>
            </a:rPr>
            <a:t>.table-condensed</a:t>
          </a:r>
          <a:endParaRPr lang="en-US" sz="2000" dirty="0">
            <a:latin typeface="Consolas" pitchFamily="49" charset="0"/>
          </a:endParaRPr>
        </a:p>
      </dgm:t>
    </dgm:pt>
    <dgm:pt modelId="{F458C9A3-0382-4B81-A6D9-BA4DE9D52B50}" type="parTrans" cxnId="{E43E9A55-6A2D-43B0-A7CC-4BC1AB780CA8}">
      <dgm:prSet/>
      <dgm:spPr/>
      <dgm:t>
        <a:bodyPr/>
        <a:lstStyle/>
        <a:p>
          <a:endParaRPr lang="en-US" sz="1400">
            <a:latin typeface="Consolas" pitchFamily="49" charset="0"/>
          </a:endParaRPr>
        </a:p>
      </dgm:t>
    </dgm:pt>
    <dgm:pt modelId="{19080576-100B-4B58-82AD-6985BAFF0C0A}" type="sibTrans" cxnId="{E43E9A55-6A2D-43B0-A7CC-4BC1AB780CA8}">
      <dgm:prSet/>
      <dgm:spPr/>
      <dgm:t>
        <a:bodyPr/>
        <a:lstStyle/>
        <a:p>
          <a:endParaRPr lang="en-US" sz="1400">
            <a:latin typeface="Consolas" pitchFamily="49" charset="0"/>
          </a:endParaRPr>
        </a:p>
      </dgm:t>
    </dgm:pt>
    <dgm:pt modelId="{EEFF3295-5E14-4C7F-B953-472A6205EB5F}" type="pres">
      <dgm:prSet presAssocID="{88B792BF-0BE0-4E04-B5ED-D132C0FCFF4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41DD64-47E9-48F8-975A-708BF33D6D94}" type="pres">
      <dgm:prSet presAssocID="{88B792BF-0BE0-4E04-B5ED-D132C0FCFF47}" presName="hierFlow" presStyleCnt="0"/>
      <dgm:spPr/>
    </dgm:pt>
    <dgm:pt modelId="{D94D3E59-06FB-4DB9-8942-F36132812AE0}" type="pres">
      <dgm:prSet presAssocID="{88B792BF-0BE0-4E04-B5ED-D132C0FCFF4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9184B8D-7915-46A2-92D1-3AE58D4926B3}" type="pres">
      <dgm:prSet presAssocID="{7C6EEF59-29FD-4CF2-983F-68752CA546FC}" presName="Name14" presStyleCnt="0"/>
      <dgm:spPr/>
    </dgm:pt>
    <dgm:pt modelId="{0BFFC456-7802-4931-8175-D60175FE31BC}" type="pres">
      <dgm:prSet presAssocID="{7C6EEF59-29FD-4CF2-983F-68752CA546F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797C-21C7-450B-92B6-A6236F732C5C}" type="pres">
      <dgm:prSet presAssocID="{7C6EEF59-29FD-4CF2-983F-68752CA546FC}" presName="hierChild2" presStyleCnt="0"/>
      <dgm:spPr/>
    </dgm:pt>
    <dgm:pt modelId="{FB6AFFDD-9BF7-4F4C-856F-F388F8954069}" type="pres">
      <dgm:prSet presAssocID="{791C0277-11C3-44A4-BA3D-ECBA758C87E1}" presName="Name19" presStyleLbl="parChTrans1D2" presStyleIdx="0" presStyleCnt="4"/>
      <dgm:spPr/>
    </dgm:pt>
    <dgm:pt modelId="{C9B2B0EC-A413-4E99-A730-2F34247D1E59}" type="pres">
      <dgm:prSet presAssocID="{449F44CF-7ADC-46EA-8D4D-35E79AA16F14}" presName="Name21" presStyleCnt="0"/>
      <dgm:spPr/>
    </dgm:pt>
    <dgm:pt modelId="{20587670-B5BC-424A-80E1-A8A91802F7F4}" type="pres">
      <dgm:prSet presAssocID="{449F44CF-7ADC-46EA-8D4D-35E79AA16F14}" presName="level2Shape" presStyleLbl="node2" presStyleIdx="0" presStyleCnt="4"/>
      <dgm:spPr/>
      <dgm:t>
        <a:bodyPr/>
        <a:lstStyle/>
        <a:p>
          <a:endParaRPr lang="en-US"/>
        </a:p>
      </dgm:t>
    </dgm:pt>
    <dgm:pt modelId="{C86407B6-401C-44DA-A47F-8375875292C9}" type="pres">
      <dgm:prSet presAssocID="{449F44CF-7ADC-46EA-8D4D-35E79AA16F14}" presName="hierChild3" presStyleCnt="0"/>
      <dgm:spPr/>
    </dgm:pt>
    <dgm:pt modelId="{E7CE41A9-0549-46FD-AAC1-811C33BDBEC0}" type="pres">
      <dgm:prSet presAssocID="{119B2A06-1801-4ED3-BD89-9946EC5E988F}" presName="Name19" presStyleLbl="parChTrans1D2" presStyleIdx="1" presStyleCnt="4"/>
      <dgm:spPr/>
    </dgm:pt>
    <dgm:pt modelId="{CC7BF7D1-191A-4D01-9151-9FBBB22279B2}" type="pres">
      <dgm:prSet presAssocID="{55620258-4E62-4693-B33B-2D099CDA08FE}" presName="Name21" presStyleCnt="0"/>
      <dgm:spPr/>
    </dgm:pt>
    <dgm:pt modelId="{872E4EE8-8682-4D61-82E4-CD73BEB6EE1B}" type="pres">
      <dgm:prSet presAssocID="{55620258-4E62-4693-B33B-2D099CDA08FE}" presName="level2Shape" presStyleLbl="node2" presStyleIdx="1" presStyleCnt="4"/>
      <dgm:spPr/>
      <dgm:t>
        <a:bodyPr/>
        <a:lstStyle/>
        <a:p>
          <a:endParaRPr lang="en-US"/>
        </a:p>
      </dgm:t>
    </dgm:pt>
    <dgm:pt modelId="{7BE767D1-74D0-43DD-91E2-A934F1911D49}" type="pres">
      <dgm:prSet presAssocID="{55620258-4E62-4693-B33B-2D099CDA08FE}" presName="hierChild3" presStyleCnt="0"/>
      <dgm:spPr/>
    </dgm:pt>
    <dgm:pt modelId="{01D5B5A2-F7DF-4AFD-9FFB-580BCC253716}" type="pres">
      <dgm:prSet presAssocID="{B19A6985-6870-4FD2-8AD9-BF846CC593C8}" presName="Name19" presStyleLbl="parChTrans1D2" presStyleIdx="2" presStyleCnt="4"/>
      <dgm:spPr/>
    </dgm:pt>
    <dgm:pt modelId="{C63C6C78-B42D-48B8-A5CA-6EDE52596BA2}" type="pres">
      <dgm:prSet presAssocID="{F7F41652-B8CA-4357-8226-05F545A500D1}" presName="Name21" presStyleCnt="0"/>
      <dgm:spPr/>
    </dgm:pt>
    <dgm:pt modelId="{2B8FF20F-4767-4B67-8DA8-0E79AFD91263}" type="pres">
      <dgm:prSet presAssocID="{F7F41652-B8CA-4357-8226-05F545A500D1}" presName="level2Shape" presStyleLbl="node2" presStyleIdx="2" presStyleCnt="4"/>
      <dgm:spPr/>
      <dgm:t>
        <a:bodyPr/>
        <a:lstStyle/>
        <a:p>
          <a:endParaRPr lang="en-US"/>
        </a:p>
      </dgm:t>
    </dgm:pt>
    <dgm:pt modelId="{AA614F4C-B1F1-4E41-8DBC-90FD1E26F72F}" type="pres">
      <dgm:prSet presAssocID="{F7F41652-B8CA-4357-8226-05F545A500D1}" presName="hierChild3" presStyleCnt="0"/>
      <dgm:spPr/>
    </dgm:pt>
    <dgm:pt modelId="{5D9DD739-95A3-43EF-904A-48C222546B63}" type="pres">
      <dgm:prSet presAssocID="{F458C9A3-0382-4B81-A6D9-BA4DE9D52B50}" presName="Name19" presStyleLbl="parChTrans1D2" presStyleIdx="3" presStyleCnt="4"/>
      <dgm:spPr/>
    </dgm:pt>
    <dgm:pt modelId="{349329FD-1A27-4504-9CE3-2C46BF5354FC}" type="pres">
      <dgm:prSet presAssocID="{83119ED3-23F3-4D17-A9C4-8E639CC6553E}" presName="Name21" presStyleCnt="0"/>
      <dgm:spPr/>
    </dgm:pt>
    <dgm:pt modelId="{81A87C44-7337-4DFB-8DF0-D3A62516E16D}" type="pres">
      <dgm:prSet presAssocID="{83119ED3-23F3-4D17-A9C4-8E639CC6553E}" presName="level2Shape" presStyleLbl="node2" presStyleIdx="3" presStyleCnt="4"/>
      <dgm:spPr/>
      <dgm:t>
        <a:bodyPr/>
        <a:lstStyle/>
        <a:p>
          <a:endParaRPr lang="en-US"/>
        </a:p>
      </dgm:t>
    </dgm:pt>
    <dgm:pt modelId="{1A0E8D8E-8F21-4427-920A-28030B631FDD}" type="pres">
      <dgm:prSet presAssocID="{83119ED3-23F3-4D17-A9C4-8E639CC6553E}" presName="hierChild3" presStyleCnt="0"/>
      <dgm:spPr/>
    </dgm:pt>
    <dgm:pt modelId="{D71A61D5-F224-424D-8FC4-29CFB0B341E0}" type="pres">
      <dgm:prSet presAssocID="{88B792BF-0BE0-4E04-B5ED-D132C0FCFF47}" presName="bgShapesFlow" presStyleCnt="0"/>
      <dgm:spPr/>
    </dgm:pt>
  </dgm:ptLst>
  <dgm:cxnLst>
    <dgm:cxn modelId="{E43E9A55-6A2D-43B0-A7CC-4BC1AB780CA8}" srcId="{7C6EEF59-29FD-4CF2-983F-68752CA546FC}" destId="{83119ED3-23F3-4D17-A9C4-8E639CC6553E}" srcOrd="3" destOrd="0" parTransId="{F458C9A3-0382-4B81-A6D9-BA4DE9D52B50}" sibTransId="{19080576-100B-4B58-82AD-6985BAFF0C0A}"/>
    <dgm:cxn modelId="{D142CBF6-308D-4AA5-86A2-BD741DB05F34}" type="presOf" srcId="{F458C9A3-0382-4B81-A6D9-BA4DE9D52B50}" destId="{5D9DD739-95A3-43EF-904A-48C222546B63}" srcOrd="0" destOrd="0" presId="urn:microsoft.com/office/officeart/2005/8/layout/hierarchy6"/>
    <dgm:cxn modelId="{CF0282A5-F9BB-4F75-AD1B-C1C9B77C1A6E}" srcId="{7C6EEF59-29FD-4CF2-983F-68752CA546FC}" destId="{F7F41652-B8CA-4357-8226-05F545A500D1}" srcOrd="2" destOrd="0" parTransId="{B19A6985-6870-4FD2-8AD9-BF846CC593C8}" sibTransId="{5648ABB3-0A3A-4A08-93E0-45FCFAD1591C}"/>
    <dgm:cxn modelId="{14690B96-81CC-49FA-B4DE-0026D1573976}" type="presOf" srcId="{F7F41652-B8CA-4357-8226-05F545A500D1}" destId="{2B8FF20F-4767-4B67-8DA8-0E79AFD91263}" srcOrd="0" destOrd="0" presId="urn:microsoft.com/office/officeart/2005/8/layout/hierarchy6"/>
    <dgm:cxn modelId="{3291C9DF-40EB-4151-9F12-E45943AE73E5}" type="presOf" srcId="{791C0277-11C3-44A4-BA3D-ECBA758C87E1}" destId="{FB6AFFDD-9BF7-4F4C-856F-F388F8954069}" srcOrd="0" destOrd="0" presId="urn:microsoft.com/office/officeart/2005/8/layout/hierarchy6"/>
    <dgm:cxn modelId="{42306FD2-7297-4602-8599-286FEDA24989}" type="presOf" srcId="{B19A6985-6870-4FD2-8AD9-BF846CC593C8}" destId="{01D5B5A2-F7DF-4AFD-9FFB-580BCC253716}" srcOrd="0" destOrd="0" presId="urn:microsoft.com/office/officeart/2005/8/layout/hierarchy6"/>
    <dgm:cxn modelId="{54274703-5CEC-45DE-8619-18CD6A4EA4ED}" srcId="{7C6EEF59-29FD-4CF2-983F-68752CA546FC}" destId="{449F44CF-7ADC-46EA-8D4D-35E79AA16F14}" srcOrd="0" destOrd="0" parTransId="{791C0277-11C3-44A4-BA3D-ECBA758C87E1}" sibTransId="{90504947-94F5-4092-8DED-3FB61CDC1685}"/>
    <dgm:cxn modelId="{1091837A-6772-4EBA-890A-14E984D78A83}" type="presOf" srcId="{7C6EEF59-29FD-4CF2-983F-68752CA546FC}" destId="{0BFFC456-7802-4931-8175-D60175FE31BC}" srcOrd="0" destOrd="0" presId="urn:microsoft.com/office/officeart/2005/8/layout/hierarchy6"/>
    <dgm:cxn modelId="{8D0A5928-4778-442E-B5D6-729DBB90853F}" type="presOf" srcId="{83119ED3-23F3-4D17-A9C4-8E639CC6553E}" destId="{81A87C44-7337-4DFB-8DF0-D3A62516E16D}" srcOrd="0" destOrd="0" presId="urn:microsoft.com/office/officeart/2005/8/layout/hierarchy6"/>
    <dgm:cxn modelId="{1ED5FCEC-A304-456C-9456-B6DB680C0890}" type="presOf" srcId="{88B792BF-0BE0-4E04-B5ED-D132C0FCFF47}" destId="{EEFF3295-5E14-4C7F-B953-472A6205EB5F}" srcOrd="0" destOrd="0" presId="urn:microsoft.com/office/officeart/2005/8/layout/hierarchy6"/>
    <dgm:cxn modelId="{3AFAAAFF-E8C1-4FE8-A609-196C9B58B87E}" type="presOf" srcId="{449F44CF-7ADC-46EA-8D4D-35E79AA16F14}" destId="{20587670-B5BC-424A-80E1-A8A91802F7F4}" srcOrd="0" destOrd="0" presId="urn:microsoft.com/office/officeart/2005/8/layout/hierarchy6"/>
    <dgm:cxn modelId="{8C49645E-18E3-4489-A2E5-0250AFC699AF}" type="presOf" srcId="{55620258-4E62-4693-B33B-2D099CDA08FE}" destId="{872E4EE8-8682-4D61-82E4-CD73BEB6EE1B}" srcOrd="0" destOrd="0" presId="urn:microsoft.com/office/officeart/2005/8/layout/hierarchy6"/>
    <dgm:cxn modelId="{BA6F4DE0-FAF6-46AF-936F-2C39825977B2}" srcId="{88B792BF-0BE0-4E04-B5ED-D132C0FCFF47}" destId="{7C6EEF59-29FD-4CF2-983F-68752CA546FC}" srcOrd="0" destOrd="0" parTransId="{CD2559BE-25FE-4DF1-B8D0-F685918D6F99}" sibTransId="{3CB22FC6-331A-4F50-BB92-6123C2935AB0}"/>
    <dgm:cxn modelId="{CCCF7CCB-FC44-4C37-9CEA-9C16C0B0AD83}" type="presOf" srcId="{119B2A06-1801-4ED3-BD89-9946EC5E988F}" destId="{E7CE41A9-0549-46FD-AAC1-811C33BDBEC0}" srcOrd="0" destOrd="0" presId="urn:microsoft.com/office/officeart/2005/8/layout/hierarchy6"/>
    <dgm:cxn modelId="{0F4CBD18-6818-4EB8-994C-898C85C9314F}" srcId="{7C6EEF59-29FD-4CF2-983F-68752CA546FC}" destId="{55620258-4E62-4693-B33B-2D099CDA08FE}" srcOrd="1" destOrd="0" parTransId="{119B2A06-1801-4ED3-BD89-9946EC5E988F}" sibTransId="{5C00713A-15D0-464C-8F9A-6A6A1A361212}"/>
    <dgm:cxn modelId="{3A25D3FE-3A64-4CE6-B56B-624F5B4B0E82}" type="presParOf" srcId="{EEFF3295-5E14-4C7F-B953-472A6205EB5F}" destId="{3141DD64-47E9-48F8-975A-708BF33D6D94}" srcOrd="0" destOrd="0" presId="urn:microsoft.com/office/officeart/2005/8/layout/hierarchy6"/>
    <dgm:cxn modelId="{2AC72049-B488-4AB3-92EB-C1D22DBF991E}" type="presParOf" srcId="{3141DD64-47E9-48F8-975A-708BF33D6D94}" destId="{D94D3E59-06FB-4DB9-8942-F36132812AE0}" srcOrd="0" destOrd="0" presId="urn:microsoft.com/office/officeart/2005/8/layout/hierarchy6"/>
    <dgm:cxn modelId="{2060D23E-8BE1-4B72-A8B8-C14EAF0BE7CD}" type="presParOf" srcId="{D94D3E59-06FB-4DB9-8942-F36132812AE0}" destId="{79184B8D-7915-46A2-92D1-3AE58D4926B3}" srcOrd="0" destOrd="0" presId="urn:microsoft.com/office/officeart/2005/8/layout/hierarchy6"/>
    <dgm:cxn modelId="{4C6839DE-60EB-4EE7-8309-3A1CEBC43458}" type="presParOf" srcId="{79184B8D-7915-46A2-92D1-3AE58D4926B3}" destId="{0BFFC456-7802-4931-8175-D60175FE31BC}" srcOrd="0" destOrd="0" presId="urn:microsoft.com/office/officeart/2005/8/layout/hierarchy6"/>
    <dgm:cxn modelId="{C861928C-7BC2-4E96-A753-762DF4DF5DC7}" type="presParOf" srcId="{79184B8D-7915-46A2-92D1-3AE58D4926B3}" destId="{F182797C-21C7-450B-92B6-A6236F732C5C}" srcOrd="1" destOrd="0" presId="urn:microsoft.com/office/officeart/2005/8/layout/hierarchy6"/>
    <dgm:cxn modelId="{D36C0B3A-A7AC-4477-B2FB-EB76D6E1D791}" type="presParOf" srcId="{F182797C-21C7-450B-92B6-A6236F732C5C}" destId="{FB6AFFDD-9BF7-4F4C-856F-F388F8954069}" srcOrd="0" destOrd="0" presId="urn:microsoft.com/office/officeart/2005/8/layout/hierarchy6"/>
    <dgm:cxn modelId="{F0844C33-19DD-4D93-B8DE-1E3DFAA268D8}" type="presParOf" srcId="{F182797C-21C7-450B-92B6-A6236F732C5C}" destId="{C9B2B0EC-A413-4E99-A730-2F34247D1E59}" srcOrd="1" destOrd="0" presId="urn:microsoft.com/office/officeart/2005/8/layout/hierarchy6"/>
    <dgm:cxn modelId="{81839ACF-A940-4799-B646-B3F042254756}" type="presParOf" srcId="{C9B2B0EC-A413-4E99-A730-2F34247D1E59}" destId="{20587670-B5BC-424A-80E1-A8A91802F7F4}" srcOrd="0" destOrd="0" presId="urn:microsoft.com/office/officeart/2005/8/layout/hierarchy6"/>
    <dgm:cxn modelId="{FC256D98-88C9-4713-8E69-E44D378E946A}" type="presParOf" srcId="{C9B2B0EC-A413-4E99-A730-2F34247D1E59}" destId="{C86407B6-401C-44DA-A47F-8375875292C9}" srcOrd="1" destOrd="0" presId="urn:microsoft.com/office/officeart/2005/8/layout/hierarchy6"/>
    <dgm:cxn modelId="{7841768C-FBB3-4DD1-B6DD-C5927CCBCF77}" type="presParOf" srcId="{F182797C-21C7-450B-92B6-A6236F732C5C}" destId="{E7CE41A9-0549-46FD-AAC1-811C33BDBEC0}" srcOrd="2" destOrd="0" presId="urn:microsoft.com/office/officeart/2005/8/layout/hierarchy6"/>
    <dgm:cxn modelId="{E2596FCB-23D4-4DB3-A493-F4525EE0A62F}" type="presParOf" srcId="{F182797C-21C7-450B-92B6-A6236F732C5C}" destId="{CC7BF7D1-191A-4D01-9151-9FBBB22279B2}" srcOrd="3" destOrd="0" presId="urn:microsoft.com/office/officeart/2005/8/layout/hierarchy6"/>
    <dgm:cxn modelId="{49D3D318-E938-4262-9467-ADB8EF1685D2}" type="presParOf" srcId="{CC7BF7D1-191A-4D01-9151-9FBBB22279B2}" destId="{872E4EE8-8682-4D61-82E4-CD73BEB6EE1B}" srcOrd="0" destOrd="0" presId="urn:microsoft.com/office/officeart/2005/8/layout/hierarchy6"/>
    <dgm:cxn modelId="{06A266EC-0107-40B9-AAA8-338BD0E2BBB9}" type="presParOf" srcId="{CC7BF7D1-191A-4D01-9151-9FBBB22279B2}" destId="{7BE767D1-74D0-43DD-91E2-A934F1911D49}" srcOrd="1" destOrd="0" presId="urn:microsoft.com/office/officeart/2005/8/layout/hierarchy6"/>
    <dgm:cxn modelId="{1D9B4CAF-A97A-4B25-87B2-724C7F150E6F}" type="presParOf" srcId="{F182797C-21C7-450B-92B6-A6236F732C5C}" destId="{01D5B5A2-F7DF-4AFD-9FFB-580BCC253716}" srcOrd="4" destOrd="0" presId="urn:microsoft.com/office/officeart/2005/8/layout/hierarchy6"/>
    <dgm:cxn modelId="{E8D515AA-C715-44DC-B1D4-126CE31E186A}" type="presParOf" srcId="{F182797C-21C7-450B-92B6-A6236F732C5C}" destId="{C63C6C78-B42D-48B8-A5CA-6EDE52596BA2}" srcOrd="5" destOrd="0" presId="urn:microsoft.com/office/officeart/2005/8/layout/hierarchy6"/>
    <dgm:cxn modelId="{35316357-A84D-48C5-8855-659F6126BC66}" type="presParOf" srcId="{C63C6C78-B42D-48B8-A5CA-6EDE52596BA2}" destId="{2B8FF20F-4767-4B67-8DA8-0E79AFD91263}" srcOrd="0" destOrd="0" presId="urn:microsoft.com/office/officeart/2005/8/layout/hierarchy6"/>
    <dgm:cxn modelId="{99BB5516-557F-4AB2-82CD-11200960D636}" type="presParOf" srcId="{C63C6C78-B42D-48B8-A5CA-6EDE52596BA2}" destId="{AA614F4C-B1F1-4E41-8DBC-90FD1E26F72F}" srcOrd="1" destOrd="0" presId="urn:microsoft.com/office/officeart/2005/8/layout/hierarchy6"/>
    <dgm:cxn modelId="{2B3BC59D-F63B-47E6-9DEA-1CB60EF98E3A}" type="presParOf" srcId="{F182797C-21C7-450B-92B6-A6236F732C5C}" destId="{5D9DD739-95A3-43EF-904A-48C222546B63}" srcOrd="6" destOrd="0" presId="urn:microsoft.com/office/officeart/2005/8/layout/hierarchy6"/>
    <dgm:cxn modelId="{1A4CFA90-54C7-4D32-BEAF-9A43DB16A814}" type="presParOf" srcId="{F182797C-21C7-450B-92B6-A6236F732C5C}" destId="{349329FD-1A27-4504-9CE3-2C46BF5354FC}" srcOrd="7" destOrd="0" presId="urn:microsoft.com/office/officeart/2005/8/layout/hierarchy6"/>
    <dgm:cxn modelId="{9C89EAF8-252D-4574-B174-486AB0B1FF4D}" type="presParOf" srcId="{349329FD-1A27-4504-9CE3-2C46BF5354FC}" destId="{81A87C44-7337-4DFB-8DF0-D3A62516E16D}" srcOrd="0" destOrd="0" presId="urn:microsoft.com/office/officeart/2005/8/layout/hierarchy6"/>
    <dgm:cxn modelId="{4C445B5D-1BC9-4324-8DAD-CB5D27B7FE80}" type="presParOf" srcId="{349329FD-1A27-4504-9CE3-2C46BF5354FC}" destId="{1A0E8D8E-8F21-4427-920A-28030B631FDD}" srcOrd="1" destOrd="0" presId="urn:microsoft.com/office/officeart/2005/8/layout/hierarchy6"/>
    <dgm:cxn modelId="{552A7F77-5CE1-48D5-B0DE-76D6E0655359}" type="presParOf" srcId="{EEFF3295-5E14-4C7F-B953-472A6205EB5F}" destId="{D71A61D5-F224-424D-8FC4-29CFB0B341E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38990F-BD19-4AB6-B56E-E639B75B480A}">
      <dsp:nvSpPr>
        <dsp:cNvPr id="0" name=""/>
        <dsp:cNvSpPr/>
      </dsp:nvSpPr>
      <dsp:spPr>
        <a:xfrm>
          <a:off x="0" y="3307838"/>
          <a:ext cx="7087753" cy="141614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Structure</a:t>
          </a:r>
          <a:endParaRPr lang="en-US" sz="2200" kern="1200" dirty="0"/>
        </a:p>
      </dsp:txBody>
      <dsp:txXfrm>
        <a:off x="0" y="3307838"/>
        <a:ext cx="2126325" cy="1416144"/>
      </dsp:txXfrm>
    </dsp:sp>
    <dsp:sp modelId="{98F033B2-9C31-4B0B-A524-AF2ECFD78C5A}">
      <dsp:nvSpPr>
        <dsp:cNvPr id="0" name=""/>
        <dsp:cNvSpPr/>
      </dsp:nvSpPr>
      <dsp:spPr>
        <a:xfrm>
          <a:off x="0" y="1654512"/>
          <a:ext cx="7087753" cy="141614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Appearance</a:t>
          </a:r>
          <a:endParaRPr lang="en-US" sz="2200" kern="1200" dirty="0"/>
        </a:p>
      </dsp:txBody>
      <dsp:txXfrm>
        <a:off x="0" y="1654512"/>
        <a:ext cx="2126325" cy="1416144"/>
      </dsp:txXfrm>
    </dsp:sp>
    <dsp:sp modelId="{C2711889-6B3B-4E93-B268-4A7CADCA3185}">
      <dsp:nvSpPr>
        <dsp:cNvPr id="0" name=""/>
        <dsp:cNvSpPr/>
      </dsp:nvSpPr>
      <dsp:spPr>
        <a:xfrm>
          <a:off x="0" y="1186"/>
          <a:ext cx="7087753" cy="141614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Behavior</a:t>
          </a:r>
          <a:endParaRPr lang="en-US" sz="2200" kern="1200" dirty="0"/>
        </a:p>
      </dsp:txBody>
      <dsp:txXfrm>
        <a:off x="0" y="1186"/>
        <a:ext cx="2126325" cy="1416144"/>
      </dsp:txXfrm>
    </dsp:sp>
    <dsp:sp modelId="{793A07C9-AA57-4C43-AB98-E5F4910F625A}">
      <dsp:nvSpPr>
        <dsp:cNvPr id="0" name=""/>
        <dsp:cNvSpPr/>
      </dsp:nvSpPr>
      <dsp:spPr>
        <a:xfrm>
          <a:off x="3646731" y="119776"/>
          <a:ext cx="1778859" cy="1185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JavaScript</a:t>
          </a:r>
          <a:endParaRPr lang="en-US" sz="2300" kern="1200" dirty="0"/>
        </a:p>
      </dsp:txBody>
      <dsp:txXfrm>
        <a:off x="3646731" y="119776"/>
        <a:ext cx="1778859" cy="1185906"/>
      </dsp:txXfrm>
    </dsp:sp>
    <dsp:sp modelId="{3D4C09C4-13BC-4F93-8D3A-FFC94C6383B4}">
      <dsp:nvSpPr>
        <dsp:cNvPr id="0" name=""/>
        <dsp:cNvSpPr/>
      </dsp:nvSpPr>
      <dsp:spPr>
        <a:xfrm>
          <a:off x="4490441" y="1305683"/>
          <a:ext cx="91440" cy="474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36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1E86E-199E-4D38-9F69-438248EA6B35}">
      <dsp:nvSpPr>
        <dsp:cNvPr id="0" name=""/>
        <dsp:cNvSpPr/>
      </dsp:nvSpPr>
      <dsp:spPr>
        <a:xfrm>
          <a:off x="3646731" y="1780046"/>
          <a:ext cx="1778859" cy="11859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CSS</a:t>
          </a:r>
          <a:endParaRPr lang="en-US" sz="2300" kern="1200" dirty="0"/>
        </a:p>
      </dsp:txBody>
      <dsp:txXfrm>
        <a:off x="3646731" y="1780046"/>
        <a:ext cx="1778859" cy="1185906"/>
      </dsp:txXfrm>
    </dsp:sp>
    <dsp:sp modelId="{36DEFEE0-A33E-4D08-A8C3-D321C3B0DD0A}">
      <dsp:nvSpPr>
        <dsp:cNvPr id="0" name=""/>
        <dsp:cNvSpPr/>
      </dsp:nvSpPr>
      <dsp:spPr>
        <a:xfrm>
          <a:off x="4490441" y="2965952"/>
          <a:ext cx="91440" cy="474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362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455AB-4D61-45A4-8E58-22710E15123B}">
      <dsp:nvSpPr>
        <dsp:cNvPr id="0" name=""/>
        <dsp:cNvSpPr/>
      </dsp:nvSpPr>
      <dsp:spPr>
        <a:xfrm>
          <a:off x="3646731" y="3440315"/>
          <a:ext cx="1778859" cy="11859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</a:t>
          </a:r>
          <a:endParaRPr lang="en-US" sz="2300" kern="1200" dirty="0"/>
        </a:p>
      </dsp:txBody>
      <dsp:txXfrm>
        <a:off x="3646731" y="3440315"/>
        <a:ext cx="1778859" cy="118590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BB30B4-0FE9-4404-8E67-9D84AEA9250E}">
      <dsp:nvSpPr>
        <dsp:cNvPr id="0" name=""/>
        <dsp:cNvSpPr/>
      </dsp:nvSpPr>
      <dsp:spPr>
        <a:xfrm>
          <a:off x="0" y="993601"/>
          <a:ext cx="9653318" cy="13248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A5538-0DCA-438C-A304-7BA88B08D9C7}">
      <dsp:nvSpPr>
        <dsp:cNvPr id="0" name=""/>
        <dsp:cNvSpPr/>
      </dsp:nvSpPr>
      <dsp:spPr>
        <a:xfrm>
          <a:off x="2386" y="0"/>
          <a:ext cx="1389314" cy="132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 (1991)</a:t>
          </a:r>
          <a:endParaRPr lang="en-US" sz="2300" kern="1200" dirty="0"/>
        </a:p>
      </dsp:txBody>
      <dsp:txXfrm>
        <a:off x="2386" y="0"/>
        <a:ext cx="1389314" cy="1324802"/>
      </dsp:txXfrm>
    </dsp:sp>
    <dsp:sp modelId="{FECBBFE8-BA50-4619-8A62-25BF24DE11CB}">
      <dsp:nvSpPr>
        <dsp:cNvPr id="0" name=""/>
        <dsp:cNvSpPr/>
      </dsp:nvSpPr>
      <dsp:spPr>
        <a:xfrm>
          <a:off x="531443" y="1490402"/>
          <a:ext cx="331200" cy="33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3C345-FC69-41CF-B580-2D75646D3D8C}">
      <dsp:nvSpPr>
        <dsp:cNvPr id="0" name=""/>
        <dsp:cNvSpPr/>
      </dsp:nvSpPr>
      <dsp:spPr>
        <a:xfrm>
          <a:off x="1461166" y="1987203"/>
          <a:ext cx="1389314" cy="132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HTML 2.0 (1995)</a:t>
          </a:r>
          <a:endParaRPr lang="en-US" sz="2300" kern="1200" dirty="0"/>
        </a:p>
      </dsp:txBody>
      <dsp:txXfrm>
        <a:off x="1461166" y="1987203"/>
        <a:ext cx="1389314" cy="1324802"/>
      </dsp:txXfrm>
    </dsp:sp>
    <dsp:sp modelId="{52DB9F10-27A2-4234-8AF4-1677B44B945D}">
      <dsp:nvSpPr>
        <dsp:cNvPr id="0" name=""/>
        <dsp:cNvSpPr/>
      </dsp:nvSpPr>
      <dsp:spPr>
        <a:xfrm>
          <a:off x="1990223" y="1490402"/>
          <a:ext cx="331200" cy="33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876E7-F3D7-4F92-8E73-C9BA9F0CCFE6}">
      <dsp:nvSpPr>
        <dsp:cNvPr id="0" name=""/>
        <dsp:cNvSpPr/>
      </dsp:nvSpPr>
      <dsp:spPr>
        <a:xfrm>
          <a:off x="2919946" y="0"/>
          <a:ext cx="1389314" cy="132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HTML 3.2 (1997)</a:t>
          </a:r>
          <a:endParaRPr lang="en-US" sz="2300" kern="1200" dirty="0"/>
        </a:p>
      </dsp:txBody>
      <dsp:txXfrm>
        <a:off x="2919946" y="0"/>
        <a:ext cx="1389314" cy="1324802"/>
      </dsp:txXfrm>
    </dsp:sp>
    <dsp:sp modelId="{E3238989-9EE3-4F3E-87E0-63F099B1C694}">
      <dsp:nvSpPr>
        <dsp:cNvPr id="0" name=""/>
        <dsp:cNvSpPr/>
      </dsp:nvSpPr>
      <dsp:spPr>
        <a:xfrm>
          <a:off x="3449003" y="1490402"/>
          <a:ext cx="331200" cy="33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458DA-FAAE-4F41-913B-CED5C4097648}">
      <dsp:nvSpPr>
        <dsp:cNvPr id="0" name=""/>
        <dsp:cNvSpPr/>
      </dsp:nvSpPr>
      <dsp:spPr>
        <a:xfrm>
          <a:off x="4378726" y="1987203"/>
          <a:ext cx="1389314" cy="132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HTML 4.01 (1999)</a:t>
          </a:r>
          <a:endParaRPr lang="en-US" sz="2300" kern="1200" dirty="0"/>
        </a:p>
      </dsp:txBody>
      <dsp:txXfrm>
        <a:off x="4378726" y="1987203"/>
        <a:ext cx="1389314" cy="1324802"/>
      </dsp:txXfrm>
    </dsp:sp>
    <dsp:sp modelId="{7E2FDB87-7525-42A0-B3F2-A25B9C230172}">
      <dsp:nvSpPr>
        <dsp:cNvPr id="0" name=""/>
        <dsp:cNvSpPr/>
      </dsp:nvSpPr>
      <dsp:spPr>
        <a:xfrm>
          <a:off x="4907783" y="1490402"/>
          <a:ext cx="331200" cy="33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1CBA1-B0D3-4809-9E38-A06CB895808C}">
      <dsp:nvSpPr>
        <dsp:cNvPr id="0" name=""/>
        <dsp:cNvSpPr/>
      </dsp:nvSpPr>
      <dsp:spPr>
        <a:xfrm>
          <a:off x="5837506" y="0"/>
          <a:ext cx="1389314" cy="132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XHTML (2000)</a:t>
          </a:r>
          <a:endParaRPr lang="en-US" sz="2300" kern="1200" dirty="0"/>
        </a:p>
      </dsp:txBody>
      <dsp:txXfrm>
        <a:off x="5837506" y="0"/>
        <a:ext cx="1389314" cy="1324802"/>
      </dsp:txXfrm>
    </dsp:sp>
    <dsp:sp modelId="{4103CE4E-88A5-4CFD-9C69-328CAAEA81C7}">
      <dsp:nvSpPr>
        <dsp:cNvPr id="0" name=""/>
        <dsp:cNvSpPr/>
      </dsp:nvSpPr>
      <dsp:spPr>
        <a:xfrm>
          <a:off x="6366563" y="1490402"/>
          <a:ext cx="331200" cy="33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CC41E-7E26-4A17-B729-DFF646AF84A4}">
      <dsp:nvSpPr>
        <dsp:cNvPr id="0" name=""/>
        <dsp:cNvSpPr/>
      </dsp:nvSpPr>
      <dsp:spPr>
        <a:xfrm>
          <a:off x="7296286" y="1987203"/>
          <a:ext cx="1389314" cy="132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HTML5 (2014)</a:t>
          </a:r>
          <a:endParaRPr lang="en-US" sz="2300" kern="1200" dirty="0"/>
        </a:p>
      </dsp:txBody>
      <dsp:txXfrm>
        <a:off x="7296286" y="1987203"/>
        <a:ext cx="1389314" cy="1324802"/>
      </dsp:txXfrm>
    </dsp:sp>
    <dsp:sp modelId="{ED1CAC2D-B78E-45E1-A0C8-470FDC0DEC16}">
      <dsp:nvSpPr>
        <dsp:cNvPr id="0" name=""/>
        <dsp:cNvSpPr/>
      </dsp:nvSpPr>
      <dsp:spPr>
        <a:xfrm>
          <a:off x="7825343" y="1490402"/>
          <a:ext cx="331200" cy="33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FFC456-7802-4931-8175-D60175FE31BC}">
      <dsp:nvSpPr>
        <dsp:cNvPr id="0" name=""/>
        <dsp:cNvSpPr/>
      </dsp:nvSpPr>
      <dsp:spPr>
        <a:xfrm>
          <a:off x="4003960" y="460943"/>
          <a:ext cx="2050479" cy="1366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nsolas" pitchFamily="49" charset="0"/>
            </a:rPr>
            <a:t>.table</a:t>
          </a:r>
          <a:endParaRPr lang="en-US" sz="2000" kern="1200" dirty="0">
            <a:latin typeface="Consolas" pitchFamily="49" charset="0"/>
          </a:endParaRPr>
        </a:p>
      </dsp:txBody>
      <dsp:txXfrm>
        <a:off x="4003960" y="460943"/>
        <a:ext cx="2050479" cy="1366986"/>
      </dsp:txXfrm>
    </dsp:sp>
    <dsp:sp modelId="{FB6AFFDD-9BF7-4F4C-856F-F388F8954069}">
      <dsp:nvSpPr>
        <dsp:cNvPr id="0" name=""/>
        <dsp:cNvSpPr/>
      </dsp:nvSpPr>
      <dsp:spPr>
        <a:xfrm>
          <a:off x="1030764" y="1827930"/>
          <a:ext cx="3998435" cy="546794"/>
        </a:xfrm>
        <a:custGeom>
          <a:avLst/>
          <a:gdLst/>
          <a:ahLst/>
          <a:cxnLst/>
          <a:rect l="0" t="0" r="0" b="0"/>
          <a:pathLst>
            <a:path>
              <a:moveTo>
                <a:pt x="3998435" y="0"/>
              </a:moveTo>
              <a:lnTo>
                <a:pt x="3998435" y="273397"/>
              </a:lnTo>
              <a:lnTo>
                <a:pt x="0" y="273397"/>
              </a:lnTo>
              <a:lnTo>
                <a:pt x="0" y="5467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87670-B5BC-424A-80E1-A8A91802F7F4}">
      <dsp:nvSpPr>
        <dsp:cNvPr id="0" name=""/>
        <dsp:cNvSpPr/>
      </dsp:nvSpPr>
      <dsp:spPr>
        <a:xfrm>
          <a:off x="5525" y="2374724"/>
          <a:ext cx="2050479" cy="1366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Consolas" pitchFamily="49" charset="0"/>
            </a:rPr>
            <a:t>.table-striped</a:t>
          </a:r>
          <a:endParaRPr lang="en-US" sz="2000" kern="1200" dirty="0">
            <a:latin typeface="Consolas" pitchFamily="49" charset="0"/>
          </a:endParaRPr>
        </a:p>
      </dsp:txBody>
      <dsp:txXfrm>
        <a:off x="5525" y="2374724"/>
        <a:ext cx="2050479" cy="1366986"/>
      </dsp:txXfrm>
    </dsp:sp>
    <dsp:sp modelId="{E7CE41A9-0549-46FD-AAC1-811C33BDBEC0}">
      <dsp:nvSpPr>
        <dsp:cNvPr id="0" name=""/>
        <dsp:cNvSpPr/>
      </dsp:nvSpPr>
      <dsp:spPr>
        <a:xfrm>
          <a:off x="3696388" y="1827930"/>
          <a:ext cx="1332811" cy="546794"/>
        </a:xfrm>
        <a:custGeom>
          <a:avLst/>
          <a:gdLst/>
          <a:ahLst/>
          <a:cxnLst/>
          <a:rect l="0" t="0" r="0" b="0"/>
          <a:pathLst>
            <a:path>
              <a:moveTo>
                <a:pt x="1332811" y="0"/>
              </a:moveTo>
              <a:lnTo>
                <a:pt x="1332811" y="273397"/>
              </a:lnTo>
              <a:lnTo>
                <a:pt x="0" y="273397"/>
              </a:lnTo>
              <a:lnTo>
                <a:pt x="0" y="5467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E4EE8-8682-4D61-82E4-CD73BEB6EE1B}">
      <dsp:nvSpPr>
        <dsp:cNvPr id="0" name=""/>
        <dsp:cNvSpPr/>
      </dsp:nvSpPr>
      <dsp:spPr>
        <a:xfrm>
          <a:off x="2671148" y="2374724"/>
          <a:ext cx="2050479" cy="1366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Consolas" pitchFamily="49" charset="0"/>
            </a:rPr>
            <a:t>.table-bordered</a:t>
          </a:r>
          <a:endParaRPr lang="en-US" sz="2000" kern="1200" dirty="0">
            <a:latin typeface="Consolas" pitchFamily="49" charset="0"/>
          </a:endParaRPr>
        </a:p>
      </dsp:txBody>
      <dsp:txXfrm>
        <a:off x="2671148" y="2374724"/>
        <a:ext cx="2050479" cy="1366986"/>
      </dsp:txXfrm>
    </dsp:sp>
    <dsp:sp modelId="{01D5B5A2-F7DF-4AFD-9FFB-580BCC253716}">
      <dsp:nvSpPr>
        <dsp:cNvPr id="0" name=""/>
        <dsp:cNvSpPr/>
      </dsp:nvSpPr>
      <dsp:spPr>
        <a:xfrm>
          <a:off x="5029199" y="1827930"/>
          <a:ext cx="1332811" cy="546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397"/>
              </a:lnTo>
              <a:lnTo>
                <a:pt x="1332811" y="273397"/>
              </a:lnTo>
              <a:lnTo>
                <a:pt x="1332811" y="5467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F20F-4767-4B67-8DA8-0E79AFD91263}">
      <dsp:nvSpPr>
        <dsp:cNvPr id="0" name=""/>
        <dsp:cNvSpPr/>
      </dsp:nvSpPr>
      <dsp:spPr>
        <a:xfrm>
          <a:off x="5336771" y="2374724"/>
          <a:ext cx="2050479" cy="1366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Consolas" pitchFamily="49" charset="0"/>
            </a:rPr>
            <a:t>.table-hover</a:t>
          </a:r>
          <a:endParaRPr lang="en-US" sz="2000" kern="1200" dirty="0">
            <a:latin typeface="Consolas" pitchFamily="49" charset="0"/>
          </a:endParaRPr>
        </a:p>
      </dsp:txBody>
      <dsp:txXfrm>
        <a:off x="5336771" y="2374724"/>
        <a:ext cx="2050479" cy="1366986"/>
      </dsp:txXfrm>
    </dsp:sp>
    <dsp:sp modelId="{5D9DD739-95A3-43EF-904A-48C222546B63}">
      <dsp:nvSpPr>
        <dsp:cNvPr id="0" name=""/>
        <dsp:cNvSpPr/>
      </dsp:nvSpPr>
      <dsp:spPr>
        <a:xfrm>
          <a:off x="5029199" y="1827930"/>
          <a:ext cx="3998435" cy="546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397"/>
              </a:lnTo>
              <a:lnTo>
                <a:pt x="3998435" y="273397"/>
              </a:lnTo>
              <a:lnTo>
                <a:pt x="3998435" y="5467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87C44-7337-4DFB-8DF0-D3A62516E16D}">
      <dsp:nvSpPr>
        <dsp:cNvPr id="0" name=""/>
        <dsp:cNvSpPr/>
      </dsp:nvSpPr>
      <dsp:spPr>
        <a:xfrm>
          <a:off x="8002395" y="2374724"/>
          <a:ext cx="2050479" cy="1366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Consolas" pitchFamily="49" charset="0"/>
            </a:rPr>
            <a:t>.table-condensed</a:t>
          </a:r>
          <a:endParaRPr lang="en-US" sz="2000" kern="1200" dirty="0">
            <a:latin typeface="Consolas" pitchFamily="49" charset="0"/>
          </a:endParaRPr>
        </a:p>
      </dsp:txBody>
      <dsp:txXfrm>
        <a:off x="8002395" y="2374724"/>
        <a:ext cx="2050479" cy="1366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C18C1675-53FA-4E33-B1C7-BE23D260F21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7200" b="1" i="0" kern="1200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822B912-75A5-4833-B649-5E292B6C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8E76DC0-1D20-4CD8-B9DC-A09F22A5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</p:spPr>
        <p:txBody>
          <a:bodyPr/>
          <a:lstStyle>
            <a:lvl1pPr>
              <a:defRPr lang="en-US" sz="4200" b="1" i="0" kern="1200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4D6A781-8379-47F6-BF74-FB2FC2419293}"/>
              </a:ext>
            </a:extLst>
          </p:cNvPr>
          <p:cNvCxnSpPr>
            <a:cxnSpLocks/>
          </p:cNvCxnSpPr>
          <p:nvPr userDrawn="1"/>
        </p:nvCxnSpPr>
        <p:spPr>
          <a:xfrm>
            <a:off x="228600" y="1104406"/>
            <a:ext cx="11728938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642" y="1266092"/>
            <a:ext cx="5745248" cy="484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7032" y="1266092"/>
            <a:ext cx="5855674" cy="484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EFA9A7B-8DD2-454E-AAB3-23A8F1B6C06D}"/>
              </a:ext>
            </a:extLst>
          </p:cNvPr>
          <p:cNvCxnSpPr>
            <a:cxnSpLocks/>
          </p:cNvCxnSpPr>
          <p:nvPr userDrawn="1"/>
        </p:nvCxnSpPr>
        <p:spPr>
          <a:xfrm>
            <a:off x="228600" y="1104406"/>
            <a:ext cx="11728938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F684E29-7355-4449-8181-9E8F765B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55429"/>
            <a:ext cx="11816859" cy="899840"/>
          </a:xfrm>
          <a:prstGeom prst="rect">
            <a:avLst/>
          </a:prstGeom>
        </p:spPr>
        <p:txBody>
          <a:bodyPr/>
          <a:lstStyle>
            <a:lvl1pPr>
              <a:defRPr lang="en-US" sz="4200" b="1" i="0" kern="1200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6.jpeg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8.jpe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2F86C-8AED-4C32-86F9-CF4F994FDCAB}"/>
              </a:ext>
            </a:extLst>
          </p:cNvPr>
          <p:cNvSpPr/>
          <p:nvPr userDrawn="1"/>
        </p:nvSpPr>
        <p:spPr>
          <a:xfrm>
            <a:off x="0" y="6307152"/>
            <a:ext cx="12192000" cy="537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>
            <a:extLst>
              <a:ext uri="{FF2B5EF4-FFF2-40B4-BE49-F238E27FC236}">
                <a16:creationId xmlns="" xmlns:a16="http://schemas.microsoft.com/office/drawing/2014/main" id="{996D0C28-52E0-4613-95F4-2B4564E24E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6" y="6328389"/>
            <a:ext cx="567040" cy="453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D651EE0-6995-4FC4-8518-51396ABFF06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07" y="6355676"/>
            <a:ext cx="341403" cy="4409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D7CA18D-6F84-4730-874F-855A1D92F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987" b="8071"/>
          <a:stretch/>
        </p:blipFill>
        <p:spPr>
          <a:xfrm>
            <a:off x="6533404" y="6355676"/>
            <a:ext cx="635070" cy="3947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2F440DD9-92CB-4A14-BF8B-23B0975AC31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20" y="6345294"/>
            <a:ext cx="792145" cy="403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6514BD87-A3CF-4084-84D2-8771447C1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27882" t="35268" r="27972" b="25690"/>
          <a:stretch/>
        </p:blipFill>
        <p:spPr>
          <a:xfrm>
            <a:off x="8424995" y="6345804"/>
            <a:ext cx="877270" cy="436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AA46C0DA-EB90-4290-9708-361C71BC2E0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26" y="6378222"/>
            <a:ext cx="951171" cy="40379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5" r:id="rId4"/>
    <p:sldLayoutId id="2147483656" r:id="rId5"/>
    <p:sldLayoutId id="2147483667" r:id="rId6"/>
    <p:sldLayoutId id="2147483664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bootstrap" TargetMode="External"/><Relationship Id="rId2" Type="http://schemas.openxmlformats.org/officeDocument/2006/relationships/hyperlink" Target="https://cdnjs.com/libraries/twitter-bootstr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rnpkg.com/en/package/bootstra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hoelace.io/" TargetMode="External"/><Relationship Id="rId2" Type="http://schemas.openxmlformats.org/officeDocument/2006/relationships/hyperlink" Target="http://codepen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otch.io/search?q=bootstra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F4293EF-C135-477D-A00B-3A469BBB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614959"/>
            <a:ext cx="12192000" cy="782182"/>
          </a:xfrm>
        </p:spPr>
        <p:txBody>
          <a:bodyPr/>
          <a:lstStyle/>
          <a:p>
            <a:pPr algn="ctr"/>
            <a:r>
              <a:rPr lang="en-US" dirty="0" smtClean="0"/>
              <a:t>By using Bootstrap and </a:t>
            </a:r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91B7C57-9D7C-4395-9975-F1B126B838F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5400" b="0" dirty="0" smtClean="0"/>
              <a:t>Responsive Web Design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-2533694"/>
            <a:ext cx="1402948" cy="552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2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5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5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s://lh6.googleusercontent.com/WBKn5DtrBvJ_O3FKkAYfDHLlhwi1NuZy3Gh1mxcVabHBhkewiex_-ghtyiRT3aqv9I8apdPb0TdUKF-1pTxvnfYfOm6lRm2dCwCmUDi8BQluNAM1GNkMqIHOG0iQtIdGXp-xB0alV4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7441" y="1233429"/>
            <a:ext cx="731973" cy="780771"/>
          </a:xfrm>
          <a:prstGeom prst="rect">
            <a:avLst/>
          </a:prstGeom>
          <a:noFill/>
        </p:spPr>
      </p:pic>
      <p:pic>
        <p:nvPicPr>
          <p:cNvPr id="2051" name="Picture 3" descr="https://lh6.googleusercontent.com/BDHD2etBmfiCvQgqQS3wk4I539w4UvI7dZyssvUnrKns9Gi8aAFcZukWgIsTEllbG2jcY7bIASuQywcCniTZ25QaYLx0LQIkE5zvQVN7qK3Ysy4eqzykZM_jANLrl8bwBfS_2r28zf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4955" y="1335810"/>
            <a:ext cx="913675" cy="767345"/>
          </a:xfrm>
          <a:prstGeom prst="rect">
            <a:avLst/>
          </a:prstGeom>
          <a:noFill/>
        </p:spPr>
      </p:pic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F91B7C57-9D7C-4395-9975-F1B126B838FE}"/>
              </a:ext>
            </a:extLst>
          </p:cNvPr>
          <p:cNvSpPr txBox="1">
            <a:spLocks/>
          </p:cNvSpPr>
          <p:nvPr/>
        </p:nvSpPr>
        <p:spPr>
          <a:xfrm>
            <a:off x="9179625" y="5332021"/>
            <a:ext cx="2274435" cy="589198"/>
          </a:xfrm>
          <a:prstGeom prst="rect">
            <a:avLst/>
          </a:prstGeo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Nitipan</a:t>
            </a:r>
            <a:r>
              <a:rPr kumimoji="0" lang="en-US" sz="1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30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Pompan</a:t>
            </a:r>
            <a:endParaRPr kumimoji="0" lang="en-US" sz="1400" b="0" i="0" u="none" strike="noStrike" kern="1200" cap="none" spc="300" normalizeH="0" baseline="0" noProof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3" name="Picture 5" descr="HTML5 logo and wordmark.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7776" y="1295646"/>
            <a:ext cx="845933" cy="845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629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9387" y="1341908"/>
          <a:ext cx="11067803" cy="4830010"/>
        </p:xfrm>
        <a:graphic>
          <a:graphicData uri="http://schemas.openxmlformats.org/drawingml/2006/table">
            <a:tbl>
              <a:tblPr/>
              <a:tblGrid>
                <a:gridCol w="3546426"/>
                <a:gridCol w="7521377"/>
              </a:tblGrid>
              <a:tr h="3650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&lt;h?&gt; heading &lt;/h?&gt;</a:t>
                      </a:r>
                    </a:p>
                  </a:txBody>
                  <a:tcPr marL="80876" marR="42123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Heading (h1 for largest to h6 for smallest)</a:t>
                      </a:r>
                    </a:p>
                  </a:txBody>
                  <a:tcPr marL="80876" marR="80876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3650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&lt;p&gt; paragraph &lt;/p&gt;</a:t>
                      </a:r>
                    </a:p>
                  </a:txBody>
                  <a:tcPr marL="80876" marR="42123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Paragraph of Text</a:t>
                      </a:r>
                    </a:p>
                  </a:txBody>
                  <a:tcPr marL="80876" marR="80876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63264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&lt;b&gt; bold &lt;/b&gt;</a:t>
                      </a:r>
                    </a:p>
                  </a:txBody>
                  <a:tcPr marL="80876" marR="42123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Make text between tags </a:t>
                      </a:r>
                      <a:r>
                        <a:rPr lang="en-US" sz="1600" b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bold</a:t>
                      </a:r>
                      <a:endParaRPr lang="en-US" sz="160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80876" marR="80876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6326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&gt; italic &lt;/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&gt;</a:t>
                      </a:r>
                    </a:p>
                  </a:txBody>
                  <a:tcPr marL="80876" marR="42123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Make text between tags </a:t>
                      </a:r>
                      <a:r>
                        <a:rPr lang="en-US" sz="1600" i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italic</a:t>
                      </a:r>
                      <a:endParaRPr lang="en-US" sz="160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80876" marR="80876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46095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&lt;a href="</a:t>
                      </a:r>
                      <a:r>
                        <a:rPr lang="en-US" sz="1600" i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url</a:t>
                      </a:r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"&gt; link name &lt;/a&gt;</a:t>
                      </a:r>
                    </a:p>
                  </a:txBody>
                  <a:tcPr marL="80876" marR="42123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Create a link to another page or website</a:t>
                      </a:r>
                    </a:p>
                  </a:txBody>
                  <a:tcPr marL="80876" marR="80876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36502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&lt;div&gt; ... &lt;/div&gt;</a:t>
                      </a:r>
                    </a:p>
                  </a:txBody>
                  <a:tcPr marL="80876" marR="42123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Divide up page content into sections, and applying styles</a:t>
                      </a:r>
                    </a:p>
                  </a:txBody>
                  <a:tcPr marL="80876" marR="80876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52157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&lt;img src="</a:t>
                      </a:r>
                      <a:r>
                        <a:rPr lang="en-US" sz="1600" i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filename.jpg</a:t>
                      </a:r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"&gt;</a:t>
                      </a:r>
                    </a:p>
                  </a:txBody>
                  <a:tcPr marL="80876" marR="42123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Show an image</a:t>
                      </a:r>
                    </a:p>
                  </a:txBody>
                  <a:tcPr marL="80876" marR="80876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46095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&lt;ul&gt; &lt;li&gt; list &lt;/li&gt; &lt;/ul&gt;</a:t>
                      </a:r>
                    </a:p>
                  </a:txBody>
                  <a:tcPr marL="80876" marR="42123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Unordered, bullet-point list</a:t>
                      </a:r>
                    </a:p>
                  </a:txBody>
                  <a:tcPr marL="80876" marR="80876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63264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&lt;br&gt;</a:t>
                      </a:r>
                    </a:p>
                  </a:txBody>
                  <a:tcPr marL="80876" marR="42123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Line Break (force a new line)</a:t>
                      </a:r>
                    </a:p>
                  </a:txBody>
                  <a:tcPr marL="80876" marR="80876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658652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</a:t>
                      </a:r>
                      <a:r>
                        <a:rPr lang="es-ES" sz="1600" dirty="0" err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span</a:t>
                      </a:r>
                      <a:r>
                        <a:rPr lang="es-E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style</a:t>
                      </a:r>
                      <a:r>
                        <a:rPr lang="es-E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="</a:t>
                      </a:r>
                      <a:r>
                        <a:rPr lang="es-ES" sz="1600" dirty="0" err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color:red</a:t>
                      </a:r>
                      <a:r>
                        <a:rPr lang="es-E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"&gt; </a:t>
                      </a:r>
                      <a:r>
                        <a:rPr lang="es-ES" sz="1600" i="1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red </a:t>
                      </a:r>
                      <a:r>
                        <a:rPr lang="es-E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&lt;/</a:t>
                      </a:r>
                      <a:r>
                        <a:rPr lang="es-ES" sz="1600" dirty="0" err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span</a:t>
                      </a:r>
                      <a:r>
                        <a:rPr lang="es-E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&gt;</a:t>
                      </a:r>
                    </a:p>
                  </a:txBody>
                  <a:tcPr marL="80876" marR="42123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Use CSS style to change text 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color</a:t>
                      </a:r>
                      <a:endParaRPr lang="en-US" sz="1600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80876" marR="80876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658652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</a:t>
                      </a:r>
                      <a:r>
                        <a:rPr lang="es-ES" sz="1600" dirty="0" err="1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button</a:t>
                      </a:r>
                      <a:r>
                        <a:rPr lang="es-ES" sz="16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&gt;OK</a:t>
                      </a:r>
                      <a:r>
                        <a:rPr lang="es-ES" sz="1600" baseline="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&lt;/</a:t>
                      </a:r>
                      <a:r>
                        <a:rPr lang="es-ES" sz="1600" baseline="0" dirty="0" err="1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button</a:t>
                      </a:r>
                      <a:r>
                        <a:rPr lang="es-ES" sz="1600" baseline="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&gt;</a:t>
                      </a:r>
                      <a:endParaRPr lang="es-ES" sz="1600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80876" marR="42123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To display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 button for any actions</a:t>
                      </a:r>
                      <a:endParaRPr lang="en-US" sz="1600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80876" marR="80876" marT="40438" marB="40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 elements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8770" y="1825885"/>
          <a:ext cx="10509662" cy="3440669"/>
        </p:xfrm>
        <a:graphic>
          <a:graphicData uri="http://schemas.openxmlformats.org/drawingml/2006/table">
            <a:tbl>
              <a:tblPr/>
              <a:tblGrid>
                <a:gridCol w="3367583"/>
                <a:gridCol w="7142079"/>
              </a:tblGrid>
              <a:tr h="3905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&lt;h?&gt; ... &lt;/h?&gt;</a:t>
                      </a:r>
                    </a:p>
                  </a:txBody>
                  <a:tcPr marL="66081" marR="34417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Heading (?= 1 for largest to 6 for smallest, 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eg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 h1)</a:t>
                      </a:r>
                    </a:p>
                  </a:txBody>
                  <a:tcPr marL="66081" marR="66081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6169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&lt;b&gt; ... &lt;/b&gt;</a:t>
                      </a:r>
                    </a:p>
                  </a:txBody>
                  <a:tcPr marL="66081" marR="34417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Bold Text</a:t>
                      </a:r>
                    </a:p>
                  </a:txBody>
                  <a:tcPr marL="66081" marR="66081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6169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&lt;i&gt; ... &lt;/i&gt;</a:t>
                      </a:r>
                    </a:p>
                  </a:txBody>
                  <a:tcPr marL="66081" marR="34417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Italic Text</a:t>
                      </a:r>
                    </a:p>
                  </a:txBody>
                  <a:tcPr marL="66081" marR="66081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6169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&lt;u&gt; ... &lt;/u&gt;</a:t>
                      </a:r>
                    </a:p>
                  </a:txBody>
                  <a:tcPr marL="66081" marR="34417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Underline Text</a:t>
                      </a:r>
                    </a:p>
                  </a:txBody>
                  <a:tcPr marL="66081" marR="66081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39058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&lt;strike&gt; ... &lt;/strike&gt;</a:t>
                      </a:r>
                    </a:p>
                  </a:txBody>
                  <a:tcPr marL="66081" marR="34417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Strikeout</a:t>
                      </a:r>
                    </a:p>
                  </a:txBody>
                  <a:tcPr marL="66081" marR="66081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3905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&lt;pre&gt; ... &lt;/pre&gt;</a:t>
                      </a:r>
                    </a:p>
                  </a:txBody>
                  <a:tcPr marL="66081" marR="34417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Pre-formatted Text</a:t>
                      </a:r>
                    </a:p>
                  </a:txBody>
                  <a:tcPr marL="66081" marR="66081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55797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&lt;blockquote&gt; ... &lt;/blockquote&gt;</a:t>
                      </a:r>
                    </a:p>
                  </a:txBody>
                  <a:tcPr marL="66081" marR="34417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Text Block Quote</a:t>
                      </a:r>
                    </a:p>
                  </a:txBody>
                  <a:tcPr marL="66081" marR="66081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39058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&lt;strong&gt; ... &lt;/strong&gt;</a:t>
                      </a:r>
                    </a:p>
                  </a:txBody>
                  <a:tcPr marL="66081" marR="34417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Strong - Shown as Bold in most browsers</a:t>
                      </a:r>
                    </a:p>
                  </a:txBody>
                  <a:tcPr marL="66081" marR="66081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39058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&lt;em&gt; ... &lt;/em&gt;</a:t>
                      </a:r>
                    </a:p>
                  </a:txBody>
                  <a:tcPr marL="66081" marR="34417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Emphasis - Shown as Italics in most browsers</a:t>
                      </a:r>
                    </a:p>
                  </a:txBody>
                  <a:tcPr marL="66081" marR="66081" marT="33041" marB="33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23554" name="Picture 2" descr="C:\Users\nitipanp\Desktop\2018-03-10_22375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187" y="1560756"/>
            <a:ext cx="10806750" cy="376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nsolas" pitchFamily="49" charset="0"/>
              </a:rPr>
              <a:t>style</a:t>
            </a:r>
            <a:r>
              <a:rPr lang="en-US" dirty="0" smtClean="0"/>
              <a:t> attribute to style elements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 used styles can be defined in CSS Classes</a:t>
            </a:r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1979" y="2109398"/>
            <a:ext cx="38876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tagname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property:value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51958" y="4141849"/>
            <a:ext cx="821376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"background-color: red"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red paragraph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color:blue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 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and Classes</a:t>
            </a:r>
            <a:endParaRPr lang="en-US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581890" y="1330894"/>
            <a:ext cx="1083029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7BA7D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.post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padding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5px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1px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solid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"post"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Lorem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ipsum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dolor sit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amet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consectetur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adipisicing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Mollitia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eius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impedit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provident fugit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architecto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optio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expedita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reprehenderit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iste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quo.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"post"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reprehenderit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iste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quo.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Dolorum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reiciendis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exercitationem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nihil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molestiae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accusantium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hic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consequuntur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iure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6871" y="1902896"/>
            <a:ext cx="6248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DO NOT use </a:t>
            </a:r>
            <a:r>
              <a:rPr lang="en-US" i="1" dirty="0" smtClean="0">
                <a:latin typeface="Consolas" pitchFamily="49" charset="0"/>
              </a:rPr>
              <a:t>tables</a:t>
            </a:r>
            <a:r>
              <a:rPr lang="en-US" i="1" dirty="0" smtClean="0"/>
              <a:t> for page layout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itchFamily="49" charset="0"/>
              </a:rPr>
              <a:t>div</a:t>
            </a:r>
            <a:r>
              <a:rPr lang="en-US" dirty="0" smtClean="0"/>
              <a:t> or HTML5 semantics element (</a:t>
            </a:r>
            <a:r>
              <a:rPr lang="en-US" dirty="0" smtClean="0">
                <a:latin typeface="Consolas" pitchFamily="49" charset="0"/>
              </a:rPr>
              <a:t>header, </a:t>
            </a:r>
            <a:r>
              <a:rPr lang="en-US" dirty="0" err="1" smtClean="0">
                <a:latin typeface="Consolas" pitchFamily="49" charset="0"/>
              </a:rPr>
              <a:t>nav</a:t>
            </a:r>
            <a:r>
              <a:rPr lang="en-US" dirty="0" smtClean="0">
                <a:latin typeface="Consolas" pitchFamily="49" charset="0"/>
              </a:rPr>
              <a:t>, section, footer</a:t>
            </a:r>
            <a:r>
              <a:rPr lang="en-US" dirty="0" smtClean="0"/>
              <a:t>) to create layout</a:t>
            </a:r>
          </a:p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CSS Floating</a:t>
            </a:r>
          </a:p>
          <a:p>
            <a:pPr lvl="1"/>
            <a:r>
              <a:rPr lang="en-US" dirty="0" smtClean="0"/>
              <a:t>CSS </a:t>
            </a:r>
            <a:r>
              <a:rPr lang="en-US" dirty="0" err="1" smtClean="0"/>
              <a:t>Flexbox</a:t>
            </a:r>
            <a:endParaRPr lang="en-US" dirty="0" smtClean="0"/>
          </a:p>
          <a:p>
            <a:pPr lvl="1"/>
            <a:r>
              <a:rPr lang="en-US" dirty="0" smtClean="0"/>
              <a:t>CSS Framework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71896" y="1604503"/>
            <a:ext cx="10505704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"background: red"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My website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"background: blue; float:left;width:20%;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Main menu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"background: pink;float:right;width:80%;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Lorem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ipsum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dolor sit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amet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consectetur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adipisicing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Obcaecati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autem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minus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corrupti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odio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atque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quasi,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magni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aliquid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vero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dolore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ratione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maiores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 Sit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voluptatem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repellat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iste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tempora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Voluptas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possimus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footer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"clear: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both;background:green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Copy right: Company Co., Ltd.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footer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olas" pitchFamily="49" charset="0"/>
              </a:rPr>
              <a:t>&lt;form&gt;</a:t>
            </a:r>
            <a:r>
              <a:rPr lang="en-US" dirty="0" smtClean="0"/>
              <a:t> element defines a form that is used to collect user input</a:t>
            </a:r>
          </a:p>
          <a:p>
            <a:r>
              <a:rPr lang="en-US" b="1" dirty="0" smtClean="0">
                <a:latin typeface="Consolas" pitchFamily="49" charset="0"/>
              </a:rPr>
              <a:t>action</a:t>
            </a:r>
            <a:r>
              <a:rPr lang="en-US" dirty="0" smtClean="0"/>
              <a:t> attribute is a form-handler on a server side</a:t>
            </a:r>
          </a:p>
          <a:p>
            <a:r>
              <a:rPr lang="en-US" b="1" dirty="0" smtClean="0">
                <a:latin typeface="Consolas" pitchFamily="49" charset="0"/>
              </a:rPr>
              <a:t>method</a:t>
            </a:r>
            <a:r>
              <a:rPr lang="en-US" dirty="0" smtClean="0"/>
              <a:t> attribute   (GET/POST) to specify HTTP method to submit data to a server side</a:t>
            </a:r>
          </a:p>
          <a:p>
            <a:r>
              <a:rPr lang="en-US" dirty="0" smtClean="0"/>
              <a:t>Each input field must have a </a:t>
            </a:r>
            <a:r>
              <a:rPr lang="en-US" b="1" dirty="0" smtClean="0">
                <a:latin typeface="Consolas" pitchFamily="49" charset="0"/>
              </a:rPr>
              <a:t>name</a:t>
            </a:r>
            <a:r>
              <a:rPr lang="en-US" dirty="0" smtClean="0"/>
              <a:t> attribute to be submitted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72592" y="3491345"/>
            <a:ext cx="4358244" cy="2198132"/>
            <a:chOff x="3170712" y="2410691"/>
            <a:chExt cx="4358244" cy="2198132"/>
          </a:xfrm>
        </p:grpSpPr>
        <p:sp>
          <p:nvSpPr>
            <p:cNvPr id="5" name="Rectangle 4"/>
            <p:cNvSpPr/>
            <p:nvPr/>
          </p:nvSpPr>
          <p:spPr>
            <a:xfrm>
              <a:off x="3170712" y="2410691"/>
              <a:ext cx="4358244" cy="2173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239984" y="2458192"/>
              <a:ext cx="3756238" cy="2150631"/>
              <a:chOff x="3239984" y="2458192"/>
              <a:chExt cx="3756238" cy="21506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74471" y="2826329"/>
                <a:ext cx="3336967" cy="140128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2"/>
                    </a:solidFill>
                    <a:latin typeface="Consolas" pitchFamily="49" charset="0"/>
                  </a:rPr>
                  <a:t>Input, Form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elements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265714" y="2458192"/>
                <a:ext cx="3730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Consolas" pitchFamily="49" charset="0"/>
                  </a:rPr>
                  <a:t>&lt;form action=“/process.php”&gt;</a:t>
                </a:r>
                <a:endParaRPr lang="en-US" dirty="0">
                  <a:solidFill>
                    <a:schemeClr val="bg2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39984" y="4239491"/>
                <a:ext cx="1248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Consolas" pitchFamily="49" charset="0"/>
                  </a:rPr>
                  <a:t>&lt;/form&gt;</a:t>
                </a:r>
                <a:endParaRPr lang="en-US" dirty="0">
                  <a:solidFill>
                    <a:schemeClr val="bg2"/>
                  </a:solidFill>
                  <a:latin typeface="Consolas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Form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77622" y="1747794"/>
          <a:ext cx="8128000" cy="3968304"/>
        </p:xfrm>
        <a:graphic>
          <a:graphicData uri="http://schemas.openxmlformats.org/drawingml/2006/table">
            <a:tbl>
              <a:tblPr/>
              <a:tblGrid>
                <a:gridCol w="4064000"/>
                <a:gridCol w="4064000"/>
              </a:tblGrid>
              <a:tr h="40102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&lt;input type="text"&gt;</a:t>
                      </a:r>
                    </a:p>
                  </a:txBody>
                  <a:tcPr marL="143225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Input for any text (one-line)</a:t>
                      </a:r>
                      <a:endParaRPr lang="en-US" sz="1700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71612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102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&lt;input type="password"&gt;</a:t>
                      </a:r>
                      <a:endParaRPr lang="en-US" sz="1700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143225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Input</a:t>
                      </a:r>
                      <a:r>
                        <a:rPr lang="en-US" sz="1700" baseline="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 for password (with mask typing)</a:t>
                      </a:r>
                      <a:endParaRPr lang="en-US" sz="1700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71612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5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&lt;input type="radio"&gt;</a:t>
                      </a:r>
                    </a:p>
                  </a:txBody>
                  <a:tcPr marL="143225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Defines a radio button (for selecting one of many choices)</a:t>
                      </a:r>
                    </a:p>
                  </a:txBody>
                  <a:tcPr marL="71612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&lt;input type="submit"&gt;</a:t>
                      </a:r>
                    </a:p>
                  </a:txBody>
                  <a:tcPr marL="143225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Defines a submit button (for submitting the form)</a:t>
                      </a:r>
                    </a:p>
                  </a:txBody>
                  <a:tcPr marL="71612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5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&lt;input</a:t>
                      </a:r>
                      <a:r>
                        <a:rPr lang="en-US" sz="1700" baseline="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 type=</a:t>
                      </a:r>
                      <a:r>
                        <a:rPr lang="en-US" sz="17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“checkbox”&gt;</a:t>
                      </a:r>
                      <a:endParaRPr lang="en-US" sz="1700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143225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Input</a:t>
                      </a:r>
                      <a:r>
                        <a:rPr lang="en-US" sz="1700" baseline="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 for </a:t>
                      </a:r>
                      <a:r>
                        <a:rPr lang="en-US" sz="1700" baseline="0" dirty="0" err="1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boolean</a:t>
                      </a:r>
                      <a:r>
                        <a:rPr lang="en-US" sz="1700" baseline="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 condition (0/1, True/False)</a:t>
                      </a:r>
                      <a:endParaRPr lang="en-US" sz="1700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71612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5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&lt;select&gt;</a:t>
                      </a:r>
                      <a:endParaRPr lang="en-US" sz="1700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143225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To</a:t>
                      </a:r>
                      <a:r>
                        <a:rPr lang="en-US" sz="1700" baseline="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 display drop-down list, contains </a:t>
                      </a:r>
                      <a:r>
                        <a:rPr lang="en-US" sz="1700" b="1" baseline="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&lt;option&gt; </a:t>
                      </a:r>
                      <a:r>
                        <a:rPr lang="en-US" sz="1700" baseline="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for possible items selection</a:t>
                      </a:r>
                      <a:endParaRPr lang="en-US" sz="1700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71612" marR="71612" marT="71612" marB="716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Network captures in Chrome during Form Submitting</a:t>
            </a:r>
            <a:endParaRPr lang="en-US" sz="2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522" y="1230705"/>
            <a:ext cx="7218363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83151865-E3A0-4266-9E69-15023E8E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Outline - Day 1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1359145"/>
            <a:ext cx="11728937" cy="4736856"/>
          </a:xfrm>
        </p:spPr>
        <p:txBody>
          <a:bodyPr/>
          <a:lstStyle/>
          <a:p>
            <a:pPr fontAlgn="base"/>
            <a:r>
              <a:rPr lang="en-US" dirty="0" smtClean="0"/>
              <a:t>HTML and CSS in a nutshell</a:t>
            </a:r>
          </a:p>
          <a:p>
            <a:pPr fontAlgn="base"/>
            <a:r>
              <a:rPr lang="en-US" dirty="0" smtClean="0"/>
              <a:t>What is Responsive web design ?</a:t>
            </a:r>
          </a:p>
          <a:p>
            <a:pPr fontAlgn="base"/>
            <a:r>
              <a:rPr lang="en-US" dirty="0" smtClean="0"/>
              <a:t>Bootstrap CSS Framework introduction</a:t>
            </a:r>
          </a:p>
          <a:p>
            <a:pPr fontAlgn="base"/>
            <a:r>
              <a:rPr lang="en-US" dirty="0" smtClean="0"/>
              <a:t>Grid system</a:t>
            </a:r>
          </a:p>
          <a:p>
            <a:pPr fontAlgn="base"/>
            <a:r>
              <a:rPr lang="en-US" dirty="0" smtClean="0"/>
              <a:t>Media queries</a:t>
            </a:r>
          </a:p>
          <a:p>
            <a:pPr fontAlgn="base"/>
            <a:r>
              <a:rPr lang="en-US" dirty="0" smtClean="0"/>
              <a:t>Typography, Table and Contextual color</a:t>
            </a:r>
            <a:endParaRPr lang="en-US" dirty="0" smtClean="0"/>
          </a:p>
          <a:p>
            <a:pPr fontAlgn="base"/>
            <a:r>
              <a:rPr lang="en-US" dirty="0" smtClean="0"/>
              <a:t>Basic elements, Forms and Utilities</a:t>
            </a:r>
          </a:p>
          <a:p>
            <a:pPr fontAlgn="base"/>
            <a:r>
              <a:rPr lang="en-US" dirty="0" smtClean="0"/>
              <a:t>Workshops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49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C</a:t>
            </a:r>
            <a:r>
              <a:rPr lang="en-US" dirty="0" smtClean="0"/>
              <a:t>ascading </a:t>
            </a:r>
            <a:r>
              <a:rPr lang="en-US" b="1" dirty="0" smtClean="0"/>
              <a:t>S</a:t>
            </a:r>
            <a:r>
              <a:rPr lang="en-US" dirty="0" smtClean="0"/>
              <a:t>tyle </a:t>
            </a:r>
            <a:r>
              <a:rPr lang="en-US" b="1" dirty="0" smtClean="0"/>
              <a:t>S</a:t>
            </a:r>
            <a:r>
              <a:rPr lang="en-US" dirty="0" smtClean="0"/>
              <a:t>heets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Described how HTML elements to be display on screen (color, font-size, decoration, etc..)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External </a:t>
            </a:r>
            <a:r>
              <a:rPr lang="en-US" dirty="0" err="1" smtClean="0"/>
              <a:t>stylesheets</a:t>
            </a:r>
            <a:r>
              <a:rPr lang="en-US" dirty="0" smtClean="0"/>
              <a:t> are stored in </a:t>
            </a:r>
            <a:r>
              <a:rPr lang="en-US" b="1" dirty="0" smtClean="0"/>
              <a:t>CSS files (.</a:t>
            </a:r>
            <a:r>
              <a:rPr lang="en-US" b="1" dirty="0" err="1" smtClean="0"/>
              <a:t>css</a:t>
            </a:r>
            <a:r>
              <a:rPr lang="en-US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Style definitions can be re-use in other elements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style sheet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Internal style sheet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Inline style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insert CSS	</a:t>
            </a:r>
            <a:endParaRPr lang="en-US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674413" y="1922546"/>
            <a:ext cx="71416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link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stylesheet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"text/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"mystyle.css"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30726" name="Picture 6" descr="Image result for css synta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980" y="1984676"/>
            <a:ext cx="9810750" cy="3238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CSS Selectors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638" y="1211876"/>
          <a:ext cx="11091554" cy="49030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41512"/>
                <a:gridCol w="3522268"/>
                <a:gridCol w="3827774"/>
              </a:tblGrid>
              <a:tr h="215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sng" strike="noStrike" dirty="0">
                          <a:solidFill>
                            <a:schemeClr val="bg1"/>
                          </a:solidFill>
                        </a:rPr>
                        <a:t>Selector</a:t>
                      </a:r>
                      <a:endParaRPr lang="en-US" sz="1600" b="1" i="0" u="sng" strike="noStrike" dirty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41217" marR="4580" marT="458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sng" strike="noStrike" dirty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1600" b="1" i="0" u="sng" strike="noStrike" dirty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4580" marR="4580" marT="458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sng" strike="noStrike" dirty="0">
                          <a:solidFill>
                            <a:schemeClr val="bg1"/>
                          </a:solidFill>
                        </a:rPr>
                        <a:t>Example description</a:t>
                      </a:r>
                      <a:endParaRPr lang="en-US" sz="1600" b="1" i="0" u="sng" strike="noStrike" dirty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4580" marR="4580" marT="4580" marB="0">
                    <a:solidFill>
                      <a:schemeClr val="tx1"/>
                    </a:solidFill>
                  </a:tcPr>
                </a:tc>
              </a:tr>
              <a:tr h="485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.class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1217" marR="4580" marT="458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.intro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</a:rPr>
                        <a:t>Selects all elements with class="intro"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</a:tr>
              <a:tr h="485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#id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1217" marR="4580" marT="458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#firstname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</a:rPr>
                        <a:t>Selects the element with id="firstname"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</a:tr>
              <a:tr h="2746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*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1217" marR="4580" marT="458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*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</a:rPr>
                        <a:t>Selects all elements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</a:tr>
              <a:tr h="2746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element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1217" marR="4580" marT="458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p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</a:rPr>
                        <a:t>Selects all &lt;p&gt; elements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</a:tr>
              <a:tr h="485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element,element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1217" marR="4580" marT="458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div, p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</a:rPr>
                        <a:t>Selects all &lt;div&gt; elements and all &lt;p&gt; elements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</a:tr>
              <a:tr h="485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element </a:t>
                      </a:r>
                      <a:r>
                        <a:rPr lang="en-US" sz="1600" u="none" strike="noStrike" dirty="0" err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element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1217" marR="4580" marT="458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div p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</a:rPr>
                        <a:t>Selects all &lt;p&gt; elements inside &lt;div&gt; elements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</a:tr>
              <a:tr h="485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element&gt;element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1217" marR="4580" marT="458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div &gt; p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</a:rPr>
                        <a:t>Selects all &lt;p&gt; elements where the parent is a &lt;div&gt; element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</a:tr>
              <a:tr h="6970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element+element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1217" marR="4580" marT="458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div + p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bg2"/>
                          </a:solidFill>
                        </a:rPr>
                        <a:t>Selects all &lt;p&gt; elements that are placed immediately after &lt;div&gt; elements</a:t>
                      </a:r>
                      <a:endParaRPr lang="en-US" sz="1600" b="0" i="0" u="none" strike="noStrike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</a:tr>
              <a:tr h="485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[attribute=value]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1217" marR="4580" marT="458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[target=_blank]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</a:rPr>
                        <a:t>Selects all elements with target="_blank"</a:t>
                      </a:r>
                      <a:endParaRPr lang="en-US" sz="1600" b="0" i="0" u="none" strike="noStrike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 marL="4580" marR="4580" marT="36637" marB="36637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margin</a:t>
            </a:r>
          </a:p>
          <a:p>
            <a:r>
              <a:rPr lang="en-US" dirty="0" smtClean="0"/>
              <a:t>text-align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display</a:t>
            </a:r>
          </a:p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- Common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CSS Properties – Margin, Border and Padding</a:t>
            </a:r>
            <a:endParaRPr lang="en-US" sz="3600" dirty="0"/>
          </a:p>
        </p:txBody>
      </p:sp>
      <p:pic>
        <p:nvPicPr>
          <p:cNvPr id="36866" name="Picture 2" descr="Image result for css pad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040" y="1457242"/>
            <a:ext cx="8977457" cy="43488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28600" y="1359145"/>
            <a:ext cx="11728937" cy="4736856"/>
          </a:xfrm>
        </p:spPr>
        <p:txBody>
          <a:bodyPr/>
          <a:lstStyle/>
          <a:p>
            <a:pPr fontAlgn="base"/>
            <a:r>
              <a:rPr lang="en-US" dirty="0" smtClean="0"/>
              <a:t>RWD is about creating web sites which automatically adjust themselves to look good on all devices, from small phones to large desktops</a:t>
            </a:r>
          </a:p>
          <a:p>
            <a:pPr fontAlgn="base"/>
            <a:r>
              <a:rPr lang="en-US" dirty="0" smtClean="0"/>
              <a:t>fluid grids, flexible images and media queries</a:t>
            </a:r>
          </a:p>
        </p:txBody>
      </p:sp>
      <p:pic>
        <p:nvPicPr>
          <p:cNvPr id="9" name="Picture 6" descr="Image result for responsive web desig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2581" y="2576004"/>
            <a:ext cx="6540541" cy="35318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the most popular HTML, CSS, and JavaScript framework for developing responsive, mobile-first websites</a:t>
            </a:r>
          </a:p>
          <a:p>
            <a:r>
              <a:rPr lang="en-US" dirty="0" smtClean="0"/>
              <a:t>Current version is Bootstrap 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CSS Framework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CDN :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cdnjs.com/libraries/twitter-bootstrap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NPM :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www.npmjs.com/package/bootstrap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YARN :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yarnpkg.com/en/package/bootstrap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bootstrap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58140" y="1591290"/>
            <a:ext cx="111865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 html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"en"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"viewport"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"width=device-width, initial-scale=1.0"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http-equiv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"X-UA-Compatible"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=edge"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title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title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"viewport"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"width=device-width, initial-scale=1"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link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"https://cdnjs.cloudflare.com/ajax/libs/twitter-bootstrap/4.0.0/css/bootstrap.css"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stylesheet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Hello, world!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Three components in Webpage Design</a:t>
            </a:r>
            <a:endParaRPr lang="en-US" sz="32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2502231" y="1282536"/>
          <a:ext cx="7087753" cy="4725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.container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.container-fluid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3829" y="1840675"/>
            <a:ext cx="5237018" cy="150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3849" y="2006930"/>
            <a:ext cx="3538847" cy="1187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itchFamily="49" charset="0"/>
              </a:rPr>
              <a:t>.container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7477" y="4356260"/>
            <a:ext cx="5237018" cy="150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9454" y="4522515"/>
            <a:ext cx="5237019" cy="1187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itchFamily="49" charset="0"/>
              </a:rPr>
              <a:t>.container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by using Grid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1359145"/>
            <a:ext cx="11728937" cy="4736856"/>
          </a:xfrm>
        </p:spPr>
        <p:txBody>
          <a:bodyPr/>
          <a:lstStyle/>
          <a:p>
            <a:pPr marL="457200" indent="-457200" fontAlgn="base"/>
            <a:r>
              <a:rPr lang="en-US" dirty="0" smtClean="0"/>
              <a:t>Possible 12 columns per row</a:t>
            </a:r>
          </a:p>
          <a:p>
            <a:pPr marL="457200" indent="-457200" fontAlgn="base"/>
            <a:r>
              <a:rPr lang="en-US" dirty="0" smtClean="0"/>
              <a:t>Define column size by CSS class </a:t>
            </a:r>
            <a:r>
              <a:rPr lang="en-US" dirty="0" err="1" smtClean="0">
                <a:latin typeface="Consolas" pitchFamily="49" charset="0"/>
              </a:rPr>
              <a:t>col</a:t>
            </a:r>
            <a:r>
              <a:rPr lang="en-US" dirty="0" smtClean="0">
                <a:latin typeface="Consolas" pitchFamily="49" charset="0"/>
              </a:rPr>
              <a:t>-*  (ex. col-xs-3, col-md-4)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322" y="3118077"/>
            <a:ext cx="870426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– Mix and  Match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5522026" y="2117489"/>
            <a:ext cx="583870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"container"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"row"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"col-sm-6 col-md-3"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"col-sm-6 col-md-3"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"col-sm-6 col-md-3"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"col-sm-6 col-md-3"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248" y="1211283"/>
            <a:ext cx="1582457" cy="494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79419" y="2378748"/>
            <a:ext cx="81306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 Extra small devices (phones, less than 768px) */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 No media query since this is the default in Bootstrap */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 Small devices (tablets, 768px and up) */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586C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@media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min-width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 @screen-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-min)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7BA7D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...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 Medium devices (desktops, 992px and up) */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586C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@media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min-width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 @screen-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-min)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7BA7D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...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 Large devices (large desktops, 1200px and up) */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586C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@media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min-width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 @screen-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-min)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7BA7D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...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45060" name="Picture 4" descr="Image result for css screen breakpoi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742" y="1358220"/>
            <a:ext cx="8178340" cy="4686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45058" name="Picture 2" descr="Image result for css screen breakpoi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8837" y="1183478"/>
            <a:ext cx="5093672" cy="5003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342" y="1922566"/>
            <a:ext cx="3867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830783" y="1933422"/>
            <a:ext cx="471450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h1. Bootstrap heading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h2. Bootstrap heading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h3. Bootstrap heading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h4. Bootstrap heading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h5. Bootstrap heading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h6. Bootstrap heading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class </a:t>
            </a:r>
            <a:r>
              <a:rPr lang="en-US" b="1" dirty="0" smtClean="0">
                <a:latin typeface="Consolas" pitchFamily="49" charset="0"/>
              </a:rPr>
              <a:t>table</a:t>
            </a:r>
            <a:r>
              <a:rPr lang="en-US" dirty="0" smtClean="0"/>
              <a:t> to styling table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61901" y="1935678"/>
          <a:ext cx="10058400" cy="420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</a:t>
            </a:r>
            <a:r>
              <a:rPr lang="en-US" dirty="0" smtClean="0"/>
              <a:t>classes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79501" y="225158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suffixes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*-default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*-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*-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*-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*-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*-danger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718" y="1223158"/>
            <a:ext cx="3803404" cy="34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455719" y="1289900"/>
            <a:ext cx="873628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"badge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badge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-primary"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Primary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"badge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badge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-secondary"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Secondary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"badge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badge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-success"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"badge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badge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-danger"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Danger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"badge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badge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-warning"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Warning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"badge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badge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-info"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Info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"alert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-primary"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role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"alert"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    This is a primary alert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—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 it out!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"alert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-secondary"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role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"alert"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    This is a secondary alert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—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 it out!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"alert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-success"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role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"alert"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    This is a success alert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—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 it out!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"alert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-danger"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role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"alert"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    This is a danger alert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—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 it out!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8080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btn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btn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-primary"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Primary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btn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btn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E917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-secondary"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Secondary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H</a:t>
            </a:r>
            <a:r>
              <a:rPr lang="en-US" dirty="0" smtClean="0"/>
              <a:t>yper </a:t>
            </a:r>
            <a:r>
              <a:rPr lang="en-US" b="1" u="sng" dirty="0" smtClean="0"/>
              <a:t>T</a:t>
            </a:r>
            <a:r>
              <a:rPr lang="en-US" dirty="0" smtClean="0"/>
              <a:t>ext </a:t>
            </a:r>
            <a:r>
              <a:rPr lang="en-US" b="1" u="sng" dirty="0" smtClean="0"/>
              <a:t>M</a:t>
            </a:r>
            <a:r>
              <a:rPr lang="en-US" dirty="0" smtClean="0"/>
              <a:t>arkup </a:t>
            </a:r>
            <a:r>
              <a:rPr lang="en-US" b="1" u="sng" dirty="0" smtClean="0"/>
              <a:t>L</a:t>
            </a:r>
            <a:r>
              <a:rPr lang="en-US" dirty="0" smtClean="0"/>
              <a:t>anguage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Describes the structure of Web pages using markup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Elements are the building blocks of HTML pages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Elements are represented by tags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Elements will be rendered on the browser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Navbar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Badge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Progress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	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99" y="1294967"/>
            <a:ext cx="11161713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Anatomy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372592" y="1472540"/>
            <a:ext cx="4358244" cy="4216937"/>
            <a:chOff x="3170712" y="2410691"/>
            <a:chExt cx="4358244" cy="2198132"/>
          </a:xfrm>
        </p:grpSpPr>
        <p:sp>
          <p:nvSpPr>
            <p:cNvPr id="7" name="Rectangle 6"/>
            <p:cNvSpPr/>
            <p:nvPr/>
          </p:nvSpPr>
          <p:spPr>
            <a:xfrm>
              <a:off x="3170712" y="2410691"/>
              <a:ext cx="4358244" cy="2173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239984" y="2458192"/>
              <a:ext cx="3659578" cy="2150631"/>
              <a:chOff x="3239984" y="2458192"/>
              <a:chExt cx="3659578" cy="2150631"/>
            </a:xfrm>
          </p:grpSpPr>
          <p:sp>
            <p:nvSpPr>
              <p:cNvPr id="9" name="Rectangle 3"/>
              <p:cNvSpPr/>
              <p:nvPr/>
            </p:nvSpPr>
            <p:spPr>
              <a:xfrm>
                <a:off x="3562595" y="2751151"/>
                <a:ext cx="3336967" cy="28474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2"/>
                    </a:solidFill>
                    <a:latin typeface="Consolas" pitchFamily="49" charset="0"/>
                  </a:rPr>
                  <a:t>.form-group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265714" y="2458192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Consolas" pitchFamily="49" charset="0"/>
                  </a:rPr>
                  <a:t>&lt;</a:t>
                </a:r>
                <a:r>
                  <a:rPr lang="en-US" dirty="0" smtClean="0">
                    <a:solidFill>
                      <a:schemeClr val="bg2"/>
                    </a:solidFill>
                    <a:latin typeface="Consolas" pitchFamily="49" charset="0"/>
                  </a:rPr>
                  <a:t>form&gt;</a:t>
                </a:r>
                <a:endParaRPr lang="en-US" dirty="0">
                  <a:solidFill>
                    <a:schemeClr val="bg2"/>
                  </a:solidFill>
                  <a:latin typeface="Consolas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39984" y="4239491"/>
                <a:ext cx="1248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Consolas" pitchFamily="49" charset="0"/>
                  </a:rPr>
                  <a:t>&lt;/form&gt;</a:t>
                </a:r>
                <a:endParaRPr lang="en-US" dirty="0">
                  <a:solidFill>
                    <a:schemeClr val="bg2"/>
                  </a:solidFill>
                  <a:latin typeface="Consolas" pitchFamily="49" charset="0"/>
                </a:endParaRPr>
              </a:p>
            </p:txBody>
          </p:sp>
        </p:grpSp>
      </p:grpSp>
      <p:sp>
        <p:nvSpPr>
          <p:cNvPr id="12" name="Rectangle 3"/>
          <p:cNvSpPr/>
          <p:nvPr/>
        </p:nvSpPr>
        <p:spPr>
          <a:xfrm>
            <a:off x="3774371" y="2741222"/>
            <a:ext cx="3336967" cy="5462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.form-group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3817913" y="4411684"/>
            <a:ext cx="3336967" cy="5462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.form-group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9522" y="331322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6" name="Rectangle 3"/>
          <p:cNvSpPr/>
          <p:nvPr/>
        </p:nvSpPr>
        <p:spPr>
          <a:xfrm>
            <a:off x="8298870" y="1993073"/>
            <a:ext cx="3336967" cy="8095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nput, select with </a:t>
            </a:r>
            <a:r>
              <a:rPr lang="en-US" b="1" dirty="0" smtClean="0">
                <a:solidFill>
                  <a:schemeClr val="bg2"/>
                </a:solidFill>
                <a:latin typeface="Consolas" pitchFamily="49" charset="0"/>
              </a:rPr>
              <a:t>.form-control </a:t>
            </a:r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class, label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>
          <a:xfrm flipV="1">
            <a:off x="7101442" y="2397824"/>
            <a:ext cx="1197428" cy="99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476" y="1382896"/>
            <a:ext cx="11728937" cy="4736856"/>
          </a:xfrm>
        </p:spPr>
        <p:txBody>
          <a:bodyPr/>
          <a:lstStyle/>
          <a:p>
            <a:r>
              <a:rPr lang="en-US" b="1" dirty="0" smtClean="0">
                <a:latin typeface="Consolas" pitchFamily="49" charset="0"/>
              </a:rPr>
              <a:t>.form-inline </a:t>
            </a:r>
            <a:r>
              <a:rPr lang="en-US" dirty="0" smtClean="0"/>
              <a:t>to display </a:t>
            </a:r>
            <a:r>
              <a:rPr lang="en-US" dirty="0" smtClean="0"/>
              <a:t>to display a series of labels, form controls, and buttons on a single horizontal row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inline layout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1274" y="2896454"/>
            <a:ext cx="10331531" cy="176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7"/>
          <p:cNvGrpSpPr/>
          <p:nvPr/>
        </p:nvGrpSpPr>
        <p:grpSpPr>
          <a:xfrm>
            <a:off x="1007422" y="2945079"/>
            <a:ext cx="3514840" cy="2103132"/>
            <a:chOff x="805542" y="3393932"/>
            <a:chExt cx="3514840" cy="931015"/>
          </a:xfrm>
        </p:grpSpPr>
        <p:sp>
          <p:nvSpPr>
            <p:cNvPr id="7" name="Rectangle 3"/>
            <p:cNvSpPr/>
            <p:nvPr/>
          </p:nvSpPr>
          <p:spPr>
            <a:xfrm>
              <a:off x="926273" y="3602780"/>
              <a:ext cx="3218216" cy="2847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  <a:latin typeface="Consolas" pitchFamily="49" charset="0"/>
                </a:rPr>
                <a:t>Input, label, select..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3148" y="3393932"/>
              <a:ext cx="3477234" cy="163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nsolas" pitchFamily="49" charset="0"/>
                </a:rPr>
                <a:t>&lt;</a:t>
              </a:r>
              <a:r>
                <a:rPr lang="en-US" dirty="0" smtClean="0">
                  <a:solidFill>
                    <a:schemeClr val="bg2"/>
                  </a:solidFill>
                  <a:latin typeface="Consolas" pitchFamily="49" charset="0"/>
                </a:rPr>
                <a:t>form class=“form-inline”&gt;</a:t>
              </a:r>
              <a:endParaRPr lang="en-US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5542" y="3955615"/>
              <a:ext cx="1248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nsolas" pitchFamily="49" charset="0"/>
                </a:rPr>
                <a:t>&lt;/form&gt;</a:t>
              </a:r>
              <a:endParaRPr lang="en-US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sp>
        <p:nvSpPr>
          <p:cNvPr id="10" name="Rectangle 3"/>
          <p:cNvSpPr/>
          <p:nvPr/>
        </p:nvSpPr>
        <p:spPr>
          <a:xfrm>
            <a:off x="4522518" y="3414882"/>
            <a:ext cx="3218216" cy="6432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Input, label, select..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7893130" y="3401028"/>
            <a:ext cx="3218216" cy="6432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Input, label, select..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75657"/>
            <a:ext cx="11728937" cy="4920344"/>
          </a:xfrm>
        </p:spPr>
        <p:txBody>
          <a:bodyPr/>
          <a:lstStyle/>
          <a:p>
            <a:r>
              <a:rPr lang="en-US" dirty="0" smtClean="0"/>
              <a:t>Use .</a:t>
            </a:r>
            <a:r>
              <a:rPr lang="en-US" b="1" dirty="0" smtClean="0">
                <a:latin typeface="Consolas" pitchFamily="49" charset="0"/>
              </a:rPr>
              <a:t>is-valid</a:t>
            </a:r>
            <a:r>
              <a:rPr lang="en-US" dirty="0" smtClean="0"/>
              <a:t> with </a:t>
            </a:r>
            <a:r>
              <a:rPr lang="en-US" b="1" dirty="0" smtClean="0">
                <a:latin typeface="Consolas" pitchFamily="49" charset="0"/>
              </a:rPr>
              <a:t>.form-control, </a:t>
            </a:r>
            <a:r>
              <a:rPr lang="en-US" dirty="0" smtClean="0"/>
              <a:t>to indicate that the control is valid (green)</a:t>
            </a:r>
          </a:p>
          <a:p>
            <a:r>
              <a:rPr lang="en-US" dirty="0" smtClean="0"/>
              <a:t>Use .</a:t>
            </a:r>
            <a:r>
              <a:rPr lang="en-US" b="1" dirty="0" smtClean="0">
                <a:latin typeface="Consolas" pitchFamily="49" charset="0"/>
              </a:rPr>
              <a:t>is-invalid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b="1" dirty="0" smtClean="0">
                <a:latin typeface="Consolas" pitchFamily="49" charset="0"/>
              </a:rPr>
              <a:t>.form-control </a:t>
            </a:r>
            <a:r>
              <a:rPr lang="en-US" dirty="0" smtClean="0"/>
              <a:t>to indicate that the control is </a:t>
            </a:r>
            <a:r>
              <a:rPr lang="en-US" dirty="0" smtClean="0"/>
              <a:t>invalid (red)</a:t>
            </a:r>
          </a:p>
          <a:p>
            <a:r>
              <a:rPr lang="en-US" b="1" dirty="0" smtClean="0"/>
              <a:t>.</a:t>
            </a:r>
            <a:r>
              <a:rPr lang="en-US" b="1" dirty="0" smtClean="0">
                <a:latin typeface="Consolas" pitchFamily="49" charset="0"/>
              </a:rPr>
              <a:t>invalid-feedback</a:t>
            </a:r>
            <a:r>
              <a:rPr lang="en-US" b="1" dirty="0" smtClean="0"/>
              <a:t>,</a:t>
            </a:r>
            <a:r>
              <a:rPr lang="en-US" dirty="0" smtClean="0"/>
              <a:t> .</a:t>
            </a:r>
            <a:r>
              <a:rPr lang="en-US" b="1" dirty="0" smtClean="0">
                <a:latin typeface="Consolas" pitchFamily="49" charset="0"/>
              </a:rPr>
              <a:t>valid-feedbac</a:t>
            </a:r>
            <a:r>
              <a:rPr lang="en-US" dirty="0" smtClean="0"/>
              <a:t>k can show the contextual message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Validation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6914" y="2443700"/>
            <a:ext cx="9205253" cy="371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#1 – User Registration form 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1359145"/>
            <a:ext cx="11728937" cy="47368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Create a from as a mock-up page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 provide a form for end-user to input account, personal information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Must validate on required fields such as username, password, email etc..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Workshop #2 – E-Commerce </a:t>
            </a:r>
            <a:r>
              <a:rPr lang="en-US" sz="4000" dirty="0" err="1" smtClean="0"/>
              <a:t>backoffice</a:t>
            </a:r>
            <a:endParaRPr lang="en-US" sz="40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393" y="1198822"/>
            <a:ext cx="10600457" cy="494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Try to use built-in bootstrap component, classes as much as possible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hlinkClick r:id="rId2"/>
              </a:rPr>
              <a:t>http://codepen.io</a:t>
            </a:r>
            <a:r>
              <a:rPr lang="en-US" dirty="0" smtClean="0"/>
              <a:t>  is your friend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hlinkClick r:id="rId3"/>
              </a:rPr>
              <a:t>http://shoelace.io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grid layout designing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scotch.io/search?q=bootstrap</a:t>
            </a:r>
            <a:r>
              <a:rPr lang="en-US" dirty="0" smtClean="0"/>
              <a:t>  provided nice article not only bootstrap but also other web development-related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bootstrap mastering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Versions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36353" y="1710046"/>
          <a:ext cx="9653319" cy="331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Basic structure</a:t>
            </a:r>
            <a:endParaRPr 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05642" y="1317491"/>
            <a:ext cx="1081842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 html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title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Page title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title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Hello World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My first web page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Basic structure</a:t>
            </a:r>
            <a:endParaRPr lang="en-US" dirty="0"/>
          </a:p>
        </p:txBody>
      </p:sp>
      <p:pic>
        <p:nvPicPr>
          <p:cNvPr id="18434" name="Picture 2" descr="C:\Users\nitipanp\Desktop\2018-03-10_0114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2599" y="1291277"/>
            <a:ext cx="7208838" cy="4543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consists of a </a:t>
            </a:r>
            <a:r>
              <a:rPr lang="en-US" b="1" dirty="0" smtClean="0"/>
              <a:t>start</a:t>
            </a:r>
            <a:r>
              <a:rPr lang="en-US" dirty="0" smtClean="0"/>
              <a:t> tag and </a:t>
            </a:r>
            <a:r>
              <a:rPr lang="en-US" b="1" dirty="0" smtClean="0"/>
              <a:t>end</a:t>
            </a:r>
            <a:r>
              <a:rPr lang="en-US" dirty="0" smtClean="0"/>
              <a:t> tag, with the content inserted in between</a:t>
            </a:r>
          </a:p>
          <a:p>
            <a:r>
              <a:rPr lang="en-US" b="1" dirty="0" smtClean="0"/>
              <a:t>recommends</a:t>
            </a:r>
            <a:r>
              <a:rPr lang="en-US" dirty="0" smtClean="0"/>
              <a:t> lowercase in 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384469" y="2473952"/>
            <a:ext cx="541514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tagname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content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tagname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provide </a:t>
            </a:r>
            <a:r>
              <a:rPr lang="en-US" b="1" dirty="0" smtClean="0"/>
              <a:t>additional information</a:t>
            </a:r>
            <a:r>
              <a:rPr lang="en-US" dirty="0" smtClean="0"/>
              <a:t> about an element</a:t>
            </a:r>
          </a:p>
          <a:p>
            <a:r>
              <a:rPr lang="en-US" dirty="0" smtClean="0"/>
              <a:t>Attributes are always specified in </a:t>
            </a:r>
            <a:r>
              <a:rPr lang="en-US" b="1" dirty="0" smtClean="0"/>
              <a:t>the start tag</a:t>
            </a:r>
            <a:endParaRPr lang="en-US" dirty="0" smtClean="0"/>
          </a:p>
          <a:p>
            <a:r>
              <a:rPr lang="en-US" dirty="0" smtClean="0"/>
              <a:t>Attributes usually come in name/value pairs like: </a:t>
            </a:r>
            <a:r>
              <a:rPr lang="en-US" b="1" dirty="0" smtClean="0"/>
              <a:t>name="value"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3344</TotalTime>
  <Words>1934</Words>
  <Application>Microsoft Office PowerPoint</Application>
  <PresentationFormat>Custom</PresentationFormat>
  <Paragraphs>371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Ion</vt:lpstr>
      <vt:lpstr>Slide 1</vt:lpstr>
      <vt:lpstr>Outline - Day 1</vt:lpstr>
      <vt:lpstr>Three components in Webpage Design</vt:lpstr>
      <vt:lpstr>HTML</vt:lpstr>
      <vt:lpstr>HTML Versions</vt:lpstr>
      <vt:lpstr>HTML – Basic structure</vt:lpstr>
      <vt:lpstr>HTML – Basic structure</vt:lpstr>
      <vt:lpstr>HTML Elements</vt:lpstr>
      <vt:lpstr>HTML attributes</vt:lpstr>
      <vt:lpstr>Common elements</vt:lpstr>
      <vt:lpstr>Text Formatting elements</vt:lpstr>
      <vt:lpstr>Tables</vt:lpstr>
      <vt:lpstr>Styles</vt:lpstr>
      <vt:lpstr>Styles and Classes</vt:lpstr>
      <vt:lpstr>Layout</vt:lpstr>
      <vt:lpstr>Slide 16</vt:lpstr>
      <vt:lpstr>HTML Forms</vt:lpstr>
      <vt:lpstr>Input &amp; Form elements</vt:lpstr>
      <vt:lpstr>Network captures in Chrome during Form Submitting</vt:lpstr>
      <vt:lpstr>CSS</vt:lpstr>
      <vt:lpstr>Ways to insert CSS </vt:lpstr>
      <vt:lpstr>Syntax</vt:lpstr>
      <vt:lpstr>CSS Selectors</vt:lpstr>
      <vt:lpstr>CSS Properties - Common</vt:lpstr>
      <vt:lpstr>CSS Properties – Margin, Border and Padding</vt:lpstr>
      <vt:lpstr>Responsive Web Design</vt:lpstr>
      <vt:lpstr>Bootstrap CSS Framework</vt:lpstr>
      <vt:lpstr>Where to get bootstrap</vt:lpstr>
      <vt:lpstr>Slide 29</vt:lpstr>
      <vt:lpstr>Container</vt:lpstr>
      <vt:lpstr>Layout by using Grid System</vt:lpstr>
      <vt:lpstr>Grid System – Mix and  Match</vt:lpstr>
      <vt:lpstr>Media queries</vt:lpstr>
      <vt:lpstr>Media queries</vt:lpstr>
      <vt:lpstr>Media queries</vt:lpstr>
      <vt:lpstr>Typography</vt:lpstr>
      <vt:lpstr>Tables</vt:lpstr>
      <vt:lpstr>Contextual classes</vt:lpstr>
      <vt:lpstr>Slide 39</vt:lpstr>
      <vt:lpstr>Components </vt:lpstr>
      <vt:lpstr>Forms</vt:lpstr>
      <vt:lpstr>Forms Anatomy</vt:lpstr>
      <vt:lpstr>Forms inline layout</vt:lpstr>
      <vt:lpstr>Forms Validation</vt:lpstr>
      <vt:lpstr>Workshop #1 – User Registration form </vt:lpstr>
      <vt:lpstr>Workshop #2 – E-Commerce backoffice</vt:lpstr>
      <vt:lpstr>To be bootstrap mastering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NITIPANP</cp:lastModifiedBy>
  <cp:revision>206</cp:revision>
  <dcterms:created xsi:type="dcterms:W3CDTF">2018-03-03T14:38:55Z</dcterms:created>
  <dcterms:modified xsi:type="dcterms:W3CDTF">2018-03-12T10:08:09Z</dcterms:modified>
</cp:coreProperties>
</file>