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6858000" cx="12192000"/>
  <p:notesSz cx="6858000" cy="9144000"/>
  <p:embeddedFontLst>
    <p:embeddedFont>
      <p:font typeface="Century Gothic"/>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0E45C76-10D4-4C4D-8CEB-4212B90A8E96}">
  <a:tblStyle styleId="{B0E45C76-10D4-4C4D-8CEB-4212B90A8E9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D34A580-0032-48E5-9481-D2A9347FBA7B}" styleName="Table_1">
    <a:wholeTbl>
      <a:tcTxStyle b="off" i="off">
        <a:font>
          <a:latin typeface="Century Gothic"/>
          <a:ea typeface="Century Gothic"/>
          <a:cs typeface="Century Gothic"/>
        </a:font>
        <a:srgbClr val="FFFFFF"/>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enturyGothic-bold.fntdata"/><Relationship Id="rId50" Type="http://schemas.openxmlformats.org/officeDocument/2006/relationships/font" Target="fonts/CenturyGothic-regular.fntdata"/><Relationship Id="rId53" Type="http://schemas.openxmlformats.org/officeDocument/2006/relationships/font" Target="fonts/CenturyGothic-boldItalic.fntdata"/><Relationship Id="rId52" Type="http://schemas.openxmlformats.org/officeDocument/2006/relationships/font" Target="fonts/CenturyGothic-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17" name="Shape 17"/>
        <p:cNvGrpSpPr/>
        <p:nvPr/>
      </p:nvGrpSpPr>
      <p:grpSpPr>
        <a:xfrm>
          <a:off x="0" y="0"/>
          <a:ext cx="0" cy="0"/>
          <a:chOff x="0" y="0"/>
          <a:chExt cx="0" cy="0"/>
        </a:xfrm>
      </p:grpSpPr>
      <p:sp>
        <p:nvSpPr>
          <p:cNvPr id="18" name="Shape 18"/>
          <p:cNvSpPr txBox="1"/>
          <p:nvPr>
            <p:ph idx="1" type="body"/>
          </p:nvPr>
        </p:nvSpPr>
        <p:spPr>
          <a:xfrm>
            <a:off x="1154954" y="4385668"/>
            <a:ext cx="9446063" cy="782182"/>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2000" u="none" cap="none"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19" name="Shape 19"/>
          <p:cNvSpPr txBox="1"/>
          <p:nvPr>
            <p:ph idx="2" type="body"/>
          </p:nvPr>
        </p:nvSpPr>
        <p:spPr>
          <a:xfrm>
            <a:off x="1196295" y="2690499"/>
            <a:ext cx="9404722" cy="1261395"/>
          </a:xfrm>
          <a:prstGeom prst="rect">
            <a:avLst/>
          </a:prstGeom>
          <a:noFill/>
          <a:ln>
            <a:noFill/>
          </a:ln>
        </p:spPr>
        <p:txBody>
          <a:bodyPr anchorCtr="0" anchor="t" bIns="91425" lIns="91425" spcFirstLastPara="1" rIns="91425" wrap="square" tIns="91425"/>
          <a:lstStyle>
            <a:lvl1pPr indent="-228600" lvl="0" marL="457200" marR="0" rtl="0" algn="ctr">
              <a:spcBef>
                <a:spcPts val="1000"/>
              </a:spcBef>
              <a:spcAft>
                <a:spcPts val="0"/>
              </a:spcAft>
              <a:buClr>
                <a:schemeClr val="accent1"/>
              </a:buClr>
              <a:buSzPts val="5760"/>
              <a:buFont typeface="Noto Sans Symbols"/>
              <a:buNone/>
              <a:defRPr b="1" i="0" sz="7200" u="none" cap="none"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0" name="Shape 20"/>
        <p:cNvGrpSpPr/>
        <p:nvPr/>
      </p:nvGrpSpPr>
      <p:grpSpPr>
        <a:xfrm>
          <a:off x="0" y="0"/>
          <a:ext cx="0" cy="0"/>
          <a:chOff x="0" y="0"/>
          <a:chExt cx="0" cy="0"/>
        </a:xfrm>
      </p:grpSpPr>
      <p:sp>
        <p:nvSpPr>
          <p:cNvPr id="21" name="Shape 21"/>
          <p:cNvSpPr txBox="1"/>
          <p:nvPr>
            <p:ph idx="1" type="body"/>
          </p:nvPr>
        </p:nvSpPr>
        <p:spPr>
          <a:xfrm>
            <a:off x="228600" y="1359145"/>
            <a:ext cx="11728937" cy="4736856"/>
          </a:xfrm>
          <a:prstGeom prst="rect">
            <a:avLst/>
          </a:prstGeom>
          <a:noFill/>
          <a:ln>
            <a:noFill/>
          </a:ln>
        </p:spPr>
        <p:txBody>
          <a:bodyPr anchorCtr="0" anchor="t" bIns="91425" lIns="91425" spcFirstLastPara="1" rIns="91425" wrap="square" tIns="91425"/>
          <a:lstStyle>
            <a:lvl1pPr indent="-330200" lvl="0" marL="457200" marR="0" rtl="0" algn="l">
              <a:spcBef>
                <a:spcPts val="1000"/>
              </a:spcBef>
              <a:spcAft>
                <a:spcPts val="0"/>
              </a:spcAft>
              <a:buClr>
                <a:schemeClr val="accent1"/>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chemeClr val="accent1"/>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chemeClr val="accent1"/>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22" name="Shape 22"/>
          <p:cNvSpPr txBox="1"/>
          <p:nvPr>
            <p:ph type="title"/>
          </p:nvPr>
        </p:nvSpPr>
        <p:spPr>
          <a:xfrm>
            <a:off x="228600" y="155429"/>
            <a:ext cx="11728937" cy="89984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accent1"/>
              </a:buClr>
              <a:buSzPts val="4200"/>
              <a:buFont typeface="Century Gothic"/>
              <a:buNone/>
              <a:defRPr b="1" i="0" sz="42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cxnSp>
        <p:nvCxnSpPr>
          <p:cNvPr id="23" name="Shape 23"/>
          <p:cNvCxnSpPr/>
          <p:nvPr/>
        </p:nvCxnSpPr>
        <p:spPr>
          <a:xfrm>
            <a:off x="228600" y="1104406"/>
            <a:ext cx="11728938" cy="0"/>
          </a:xfrm>
          <a:prstGeom prst="straightConnector1">
            <a:avLst/>
          </a:prstGeom>
          <a:noFill/>
          <a:ln cap="flat" cmpd="sng" w="38100">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4" name="Shape 24"/>
        <p:cNvGrpSpPr/>
        <p:nvPr/>
      </p:nvGrpSpPr>
      <p:grpSpPr>
        <a:xfrm>
          <a:off x="0" y="0"/>
          <a:ext cx="0" cy="0"/>
          <a:chOff x="0" y="0"/>
          <a:chExt cx="0" cy="0"/>
        </a:xfrm>
      </p:grpSpPr>
      <p:sp>
        <p:nvSpPr>
          <p:cNvPr id="25" name="Shape 25"/>
          <p:cNvSpPr txBox="1"/>
          <p:nvPr>
            <p:ph idx="1" type="body"/>
          </p:nvPr>
        </p:nvSpPr>
        <p:spPr>
          <a:xfrm>
            <a:off x="184642" y="1266092"/>
            <a:ext cx="5745248" cy="4844563"/>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26" name="Shape 26"/>
          <p:cNvSpPr txBox="1"/>
          <p:nvPr>
            <p:ph idx="2" type="body"/>
          </p:nvPr>
        </p:nvSpPr>
        <p:spPr>
          <a:xfrm>
            <a:off x="6137032" y="1266092"/>
            <a:ext cx="5855674" cy="4844563"/>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cxnSp>
        <p:nvCxnSpPr>
          <p:cNvPr id="27" name="Shape 27"/>
          <p:cNvCxnSpPr/>
          <p:nvPr/>
        </p:nvCxnSpPr>
        <p:spPr>
          <a:xfrm>
            <a:off x="228600" y="1104406"/>
            <a:ext cx="11728938" cy="0"/>
          </a:xfrm>
          <a:prstGeom prst="straightConnector1">
            <a:avLst/>
          </a:prstGeom>
          <a:noFill/>
          <a:ln cap="flat" cmpd="sng" w="38100">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cxnSp>
      <p:sp>
        <p:nvSpPr>
          <p:cNvPr id="28" name="Shape 28"/>
          <p:cNvSpPr txBox="1"/>
          <p:nvPr>
            <p:ph type="title"/>
          </p:nvPr>
        </p:nvSpPr>
        <p:spPr>
          <a:xfrm>
            <a:off x="175846" y="155429"/>
            <a:ext cx="11816859" cy="89984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accent1"/>
              </a:buClr>
              <a:buSzPts val="4200"/>
              <a:buFont typeface="Century Gothic"/>
              <a:buNone/>
              <a:defRPr b="1" i="0" sz="42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9" name="Shape 2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0" name="Shape 30"/>
        <p:cNvGrpSpPr/>
        <p:nvPr/>
      </p:nvGrpSpPr>
      <p:grpSpPr>
        <a:xfrm>
          <a:off x="0" y="0"/>
          <a:ext cx="0" cy="0"/>
          <a:chOff x="0" y="0"/>
          <a:chExt cx="0" cy="0"/>
        </a:xfrm>
      </p:grpSpPr>
      <p:sp>
        <p:nvSpPr>
          <p:cNvPr id="31" name="Shape 31"/>
          <p:cNvSpPr txBox="1"/>
          <p:nvPr>
            <p:ph type="title"/>
          </p:nvPr>
        </p:nvSpPr>
        <p:spPr>
          <a:xfrm>
            <a:off x="1154954" y="1447800"/>
            <a:ext cx="3401064" cy="14478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2"/>
              </a:buClr>
              <a:buSzPts val="2400"/>
              <a:buFont typeface="Century Gothic"/>
              <a:buNone/>
              <a:defRPr b="0" i="0" sz="24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32" name="Shape 32"/>
          <p:cNvSpPr txBox="1"/>
          <p:nvPr>
            <p:ph idx="1" type="body"/>
          </p:nvPr>
        </p:nvSpPr>
        <p:spPr>
          <a:xfrm>
            <a:off x="4784616" y="1447800"/>
            <a:ext cx="5195997" cy="4572000"/>
          </a:xfrm>
          <a:prstGeom prst="rect">
            <a:avLst/>
          </a:prstGeom>
          <a:noFill/>
          <a:ln>
            <a:noFill/>
          </a:ln>
        </p:spPr>
        <p:txBody>
          <a:bodyPr anchorCtr="0" anchor="ctr" bIns="91425" lIns="91425" spcFirstLastPara="1" rIns="91425" wrap="square" tIns="91425"/>
          <a:lstStyle>
            <a:lvl1pPr indent="-330200" lvl="0" marL="457200" marR="0" rtl="0" algn="l">
              <a:spcBef>
                <a:spcPts val="1000"/>
              </a:spcBef>
              <a:spcAft>
                <a:spcPts val="0"/>
              </a:spcAft>
              <a:buClr>
                <a:schemeClr val="accent1"/>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chemeClr val="accent1"/>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chemeClr val="accent1"/>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33" name="Shape 33"/>
          <p:cNvSpPr txBox="1"/>
          <p:nvPr>
            <p:ph idx="2" type="body"/>
          </p:nvPr>
        </p:nvSpPr>
        <p:spPr>
          <a:xfrm>
            <a:off x="1154954" y="3129280"/>
            <a:ext cx="3401063" cy="2895599"/>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34" name="Shape 34"/>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5" name="Shape 35"/>
          <p:cNvSpPr txBox="1"/>
          <p:nvPr>
            <p:ph idx="11" type="ftr"/>
          </p:nvPr>
        </p:nvSpPr>
        <p:spPr>
          <a:xfrm rot="5400000">
            <a:off x="8951573" y="3225297"/>
            <a:ext cx="3859795" cy="304801"/>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6" name="Shape 36"/>
          <p:cNvSpPr txBox="1"/>
          <p:nvPr>
            <p:ph idx="12" type="sldNum"/>
          </p:nvPr>
        </p:nvSpPr>
        <p:spPr>
          <a:xfrm>
            <a:off x="10352540" y="295729"/>
            <a:ext cx="838199" cy="7676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lt1"/>
                </a:solidFill>
                <a:latin typeface="Century Gothic"/>
                <a:ea typeface="Century Gothic"/>
                <a:cs typeface="Century Gothic"/>
                <a:sym typeface="Century Gothic"/>
              </a:defRPr>
            </a:lvl1pPr>
            <a:lvl2pPr indent="0" lvl="1" marL="0" marR="0" rtl="0" algn="l">
              <a:spcBef>
                <a:spcPts val="0"/>
              </a:spcBef>
              <a:buNone/>
              <a:defRPr sz="1800">
                <a:solidFill>
                  <a:schemeClr val="lt1"/>
                </a:solidFill>
                <a:latin typeface="Century Gothic"/>
                <a:ea typeface="Century Gothic"/>
                <a:cs typeface="Century Gothic"/>
                <a:sym typeface="Century Gothic"/>
              </a:defRPr>
            </a:lvl2pPr>
            <a:lvl3pPr indent="0" lvl="2" marL="0" marR="0" rtl="0" algn="l">
              <a:spcBef>
                <a:spcPts val="0"/>
              </a:spcBef>
              <a:buNone/>
              <a:defRPr sz="1800">
                <a:solidFill>
                  <a:schemeClr val="lt1"/>
                </a:solidFill>
                <a:latin typeface="Century Gothic"/>
                <a:ea typeface="Century Gothic"/>
                <a:cs typeface="Century Gothic"/>
                <a:sym typeface="Century Gothic"/>
              </a:defRPr>
            </a:lvl3pPr>
            <a:lvl4pPr indent="0" lvl="3" marL="0" marR="0" rtl="0" algn="l">
              <a:spcBef>
                <a:spcPts val="0"/>
              </a:spcBef>
              <a:buNone/>
              <a:defRPr sz="1800">
                <a:solidFill>
                  <a:schemeClr val="lt1"/>
                </a:solidFill>
                <a:latin typeface="Century Gothic"/>
                <a:ea typeface="Century Gothic"/>
                <a:cs typeface="Century Gothic"/>
                <a:sym typeface="Century Gothic"/>
              </a:defRPr>
            </a:lvl4pPr>
            <a:lvl5pPr indent="0" lvl="4" marL="0" marR="0" rtl="0" algn="l">
              <a:spcBef>
                <a:spcPts val="0"/>
              </a:spcBef>
              <a:buNone/>
              <a:defRPr sz="1800">
                <a:solidFill>
                  <a:schemeClr val="lt1"/>
                </a:solidFill>
                <a:latin typeface="Century Gothic"/>
                <a:ea typeface="Century Gothic"/>
                <a:cs typeface="Century Gothic"/>
                <a:sym typeface="Century Gothic"/>
              </a:defRPr>
            </a:lvl5pPr>
            <a:lvl6pPr indent="0" lvl="5" marL="0" marR="0" rtl="0" algn="l">
              <a:spcBef>
                <a:spcPts val="0"/>
              </a:spcBef>
              <a:buNone/>
              <a:defRPr sz="1800">
                <a:solidFill>
                  <a:schemeClr val="lt1"/>
                </a:solidFill>
                <a:latin typeface="Century Gothic"/>
                <a:ea typeface="Century Gothic"/>
                <a:cs typeface="Century Gothic"/>
                <a:sym typeface="Century Gothic"/>
              </a:defRPr>
            </a:lvl6pPr>
            <a:lvl7pPr indent="0" lvl="6" marL="0" marR="0" rtl="0" algn="l">
              <a:spcBef>
                <a:spcPts val="0"/>
              </a:spcBef>
              <a:buNone/>
              <a:defRPr sz="1800">
                <a:solidFill>
                  <a:schemeClr val="lt1"/>
                </a:solidFill>
                <a:latin typeface="Century Gothic"/>
                <a:ea typeface="Century Gothic"/>
                <a:cs typeface="Century Gothic"/>
                <a:sym typeface="Century Gothic"/>
              </a:defRPr>
            </a:lvl7pPr>
            <a:lvl8pPr indent="0" lvl="7" marL="0" marR="0" rtl="0" algn="l">
              <a:spcBef>
                <a:spcPts val="0"/>
              </a:spcBef>
              <a:buNone/>
              <a:defRPr sz="1800">
                <a:solidFill>
                  <a:schemeClr val="lt1"/>
                </a:solidFill>
                <a:latin typeface="Century Gothic"/>
                <a:ea typeface="Century Gothic"/>
                <a:cs typeface="Century Gothic"/>
                <a:sym typeface="Century Gothic"/>
              </a:defRPr>
            </a:lvl8pPr>
            <a:lvl9pPr indent="0" lvl="8" marL="0" marR="0" rtl="0" algn="l">
              <a:spcBef>
                <a:spcPts val="0"/>
              </a:spcBef>
              <a:buNone/>
              <a:defRPr sz="1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37" name="Shape 37"/>
        <p:cNvGrpSpPr/>
        <p:nvPr/>
      </p:nvGrpSpPr>
      <p:grpSpPr>
        <a:xfrm>
          <a:off x="0" y="0"/>
          <a:ext cx="0" cy="0"/>
          <a:chOff x="0" y="0"/>
          <a:chExt cx="0" cy="0"/>
        </a:xfrm>
      </p:grpSpPr>
      <p:sp>
        <p:nvSpPr>
          <p:cNvPr id="38" name="Shape 38"/>
          <p:cNvSpPr txBox="1"/>
          <p:nvPr>
            <p:ph type="title"/>
          </p:nvPr>
        </p:nvSpPr>
        <p:spPr>
          <a:xfrm>
            <a:off x="1154956" y="4800587"/>
            <a:ext cx="8825657"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2"/>
              </a:buClr>
              <a:buSzPts val="2400"/>
              <a:buFont typeface="Century Gothic"/>
              <a:buNone/>
              <a:defRPr b="0" i="0" sz="24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39" name="Shape 39"/>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lvl="0" marR="0" rtl="0" algn="ctr">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40" name="Shape 40"/>
          <p:cNvSpPr txBox="1"/>
          <p:nvPr>
            <p:ph idx="1" type="body"/>
          </p:nvPr>
        </p:nvSpPr>
        <p:spPr>
          <a:xfrm>
            <a:off x="1154956" y="5367325"/>
            <a:ext cx="8825656" cy="493712"/>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41" name="Shape 41"/>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42" name="Shape 42"/>
          <p:cNvSpPr txBox="1"/>
          <p:nvPr>
            <p:ph idx="11" type="ftr"/>
          </p:nvPr>
        </p:nvSpPr>
        <p:spPr>
          <a:xfrm rot="5400000">
            <a:off x="8951573" y="3225297"/>
            <a:ext cx="3859795" cy="304801"/>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43" name="Shape 43"/>
          <p:cNvSpPr txBox="1"/>
          <p:nvPr>
            <p:ph idx="12" type="sldNum"/>
          </p:nvPr>
        </p:nvSpPr>
        <p:spPr>
          <a:xfrm>
            <a:off x="10352540" y="295729"/>
            <a:ext cx="838199" cy="7676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lt1"/>
                </a:solidFill>
                <a:latin typeface="Century Gothic"/>
                <a:ea typeface="Century Gothic"/>
                <a:cs typeface="Century Gothic"/>
                <a:sym typeface="Century Gothic"/>
              </a:defRPr>
            </a:lvl1pPr>
            <a:lvl2pPr indent="0" lvl="1" marL="0" marR="0" rtl="0" algn="l">
              <a:spcBef>
                <a:spcPts val="0"/>
              </a:spcBef>
              <a:buNone/>
              <a:defRPr sz="1800">
                <a:solidFill>
                  <a:schemeClr val="lt1"/>
                </a:solidFill>
                <a:latin typeface="Century Gothic"/>
                <a:ea typeface="Century Gothic"/>
                <a:cs typeface="Century Gothic"/>
                <a:sym typeface="Century Gothic"/>
              </a:defRPr>
            </a:lvl2pPr>
            <a:lvl3pPr indent="0" lvl="2" marL="0" marR="0" rtl="0" algn="l">
              <a:spcBef>
                <a:spcPts val="0"/>
              </a:spcBef>
              <a:buNone/>
              <a:defRPr sz="1800">
                <a:solidFill>
                  <a:schemeClr val="lt1"/>
                </a:solidFill>
                <a:latin typeface="Century Gothic"/>
                <a:ea typeface="Century Gothic"/>
                <a:cs typeface="Century Gothic"/>
                <a:sym typeface="Century Gothic"/>
              </a:defRPr>
            </a:lvl3pPr>
            <a:lvl4pPr indent="0" lvl="3" marL="0" marR="0" rtl="0" algn="l">
              <a:spcBef>
                <a:spcPts val="0"/>
              </a:spcBef>
              <a:buNone/>
              <a:defRPr sz="1800">
                <a:solidFill>
                  <a:schemeClr val="lt1"/>
                </a:solidFill>
                <a:latin typeface="Century Gothic"/>
                <a:ea typeface="Century Gothic"/>
                <a:cs typeface="Century Gothic"/>
                <a:sym typeface="Century Gothic"/>
              </a:defRPr>
            </a:lvl4pPr>
            <a:lvl5pPr indent="0" lvl="4" marL="0" marR="0" rtl="0" algn="l">
              <a:spcBef>
                <a:spcPts val="0"/>
              </a:spcBef>
              <a:buNone/>
              <a:defRPr sz="1800">
                <a:solidFill>
                  <a:schemeClr val="lt1"/>
                </a:solidFill>
                <a:latin typeface="Century Gothic"/>
                <a:ea typeface="Century Gothic"/>
                <a:cs typeface="Century Gothic"/>
                <a:sym typeface="Century Gothic"/>
              </a:defRPr>
            </a:lvl5pPr>
            <a:lvl6pPr indent="0" lvl="5" marL="0" marR="0" rtl="0" algn="l">
              <a:spcBef>
                <a:spcPts val="0"/>
              </a:spcBef>
              <a:buNone/>
              <a:defRPr sz="1800">
                <a:solidFill>
                  <a:schemeClr val="lt1"/>
                </a:solidFill>
                <a:latin typeface="Century Gothic"/>
                <a:ea typeface="Century Gothic"/>
                <a:cs typeface="Century Gothic"/>
                <a:sym typeface="Century Gothic"/>
              </a:defRPr>
            </a:lvl6pPr>
            <a:lvl7pPr indent="0" lvl="6" marL="0" marR="0" rtl="0" algn="l">
              <a:spcBef>
                <a:spcPts val="0"/>
              </a:spcBef>
              <a:buNone/>
              <a:defRPr sz="1800">
                <a:solidFill>
                  <a:schemeClr val="lt1"/>
                </a:solidFill>
                <a:latin typeface="Century Gothic"/>
                <a:ea typeface="Century Gothic"/>
                <a:cs typeface="Century Gothic"/>
                <a:sym typeface="Century Gothic"/>
              </a:defRPr>
            </a:lvl7pPr>
            <a:lvl8pPr indent="0" lvl="7" marL="0" marR="0" rtl="0" algn="l">
              <a:spcBef>
                <a:spcPts val="0"/>
              </a:spcBef>
              <a:buNone/>
              <a:defRPr sz="1800">
                <a:solidFill>
                  <a:schemeClr val="lt1"/>
                </a:solidFill>
                <a:latin typeface="Century Gothic"/>
                <a:ea typeface="Century Gothic"/>
                <a:cs typeface="Century Gothic"/>
                <a:sym typeface="Century Gothic"/>
              </a:defRPr>
            </a:lvl8pPr>
            <a:lvl9pPr indent="0" lvl="8" marL="0" marR="0" rtl="0" algn="l">
              <a:spcBef>
                <a:spcPts val="0"/>
              </a:spcBef>
              <a:buNone/>
              <a:defRPr sz="1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44" name="Shape 44"/>
        <p:cNvGrpSpPr/>
        <p:nvPr/>
      </p:nvGrpSpPr>
      <p:grpSpPr>
        <a:xfrm>
          <a:off x="0" y="0"/>
          <a:ext cx="0" cy="0"/>
          <a:chOff x="0" y="0"/>
          <a:chExt cx="0" cy="0"/>
        </a:xfrm>
      </p:grpSpPr>
      <p:sp>
        <p:nvSpPr>
          <p:cNvPr id="45" name="Shape 45"/>
          <p:cNvSpPr txBox="1"/>
          <p:nvPr>
            <p:ph type="title"/>
          </p:nvPr>
        </p:nvSpPr>
        <p:spPr>
          <a:xfrm>
            <a:off x="1574801" y="1447800"/>
            <a:ext cx="7999315" cy="2323374"/>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lt2"/>
              </a:buClr>
              <a:buSzPts val="4800"/>
              <a:buFont typeface="Century Gothic"/>
              <a:buNone/>
              <a:defRPr b="0" i="0" sz="48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46" name="Shape 46"/>
          <p:cNvSpPr txBox="1"/>
          <p:nvPr>
            <p:ph idx="1" type="body"/>
          </p:nvPr>
        </p:nvSpPr>
        <p:spPr>
          <a:xfrm>
            <a:off x="1930400" y="3771174"/>
            <a:ext cx="7279649" cy="342174"/>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120"/>
              <a:buFont typeface="Noto Sans Symbols"/>
              <a:buNone/>
              <a:defRPr b="0" i="0" sz="1400" u="none" cap="small"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47" name="Shape 47"/>
          <p:cNvSpPr txBox="1"/>
          <p:nvPr>
            <p:ph idx="2" type="body"/>
          </p:nvPr>
        </p:nvSpPr>
        <p:spPr>
          <a:xfrm>
            <a:off x="1154954" y="4350657"/>
            <a:ext cx="8825659" cy="1676400"/>
          </a:xfrm>
          <a:prstGeom prst="rect">
            <a:avLst/>
          </a:prstGeom>
          <a:noFill/>
          <a:ln>
            <a:noFill/>
          </a:ln>
        </p:spPr>
        <p:txBody>
          <a:bodyPr anchorCtr="0" anchor="ctr" bIns="91425" lIns="91425" spcFirstLastPara="1" rIns="91425" wrap="square" tIns="91425"/>
          <a:lstStyle>
            <a:lvl1pPr indent="-228600" lvl="0" marL="457200" marR="0" rtl="0" algn="l">
              <a:spcBef>
                <a:spcPts val="1000"/>
              </a:spcBef>
              <a:spcAft>
                <a:spcPts val="0"/>
              </a:spcAft>
              <a:buClr>
                <a:schemeClr val="accent1"/>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80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7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7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7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7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7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7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48" name="Shape 48"/>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49" name="Shape 49"/>
          <p:cNvSpPr txBox="1"/>
          <p:nvPr>
            <p:ph idx="11" type="ftr"/>
          </p:nvPr>
        </p:nvSpPr>
        <p:spPr>
          <a:xfrm rot="5400000">
            <a:off x="8951573" y="3225297"/>
            <a:ext cx="3859795" cy="304801"/>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1800">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0" name="Shape 50"/>
          <p:cNvSpPr txBox="1"/>
          <p:nvPr>
            <p:ph idx="12" type="sldNum"/>
          </p:nvPr>
        </p:nvSpPr>
        <p:spPr>
          <a:xfrm>
            <a:off x="10352540" y="295729"/>
            <a:ext cx="838199" cy="7676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lt1"/>
                </a:solidFill>
                <a:latin typeface="Century Gothic"/>
                <a:ea typeface="Century Gothic"/>
                <a:cs typeface="Century Gothic"/>
                <a:sym typeface="Century Gothic"/>
              </a:defRPr>
            </a:lvl1pPr>
            <a:lvl2pPr indent="0" lvl="1" marL="0" marR="0" rtl="0" algn="l">
              <a:spcBef>
                <a:spcPts val="0"/>
              </a:spcBef>
              <a:buNone/>
              <a:defRPr sz="1800">
                <a:solidFill>
                  <a:schemeClr val="lt1"/>
                </a:solidFill>
                <a:latin typeface="Century Gothic"/>
                <a:ea typeface="Century Gothic"/>
                <a:cs typeface="Century Gothic"/>
                <a:sym typeface="Century Gothic"/>
              </a:defRPr>
            </a:lvl2pPr>
            <a:lvl3pPr indent="0" lvl="2" marL="0" marR="0" rtl="0" algn="l">
              <a:spcBef>
                <a:spcPts val="0"/>
              </a:spcBef>
              <a:buNone/>
              <a:defRPr sz="1800">
                <a:solidFill>
                  <a:schemeClr val="lt1"/>
                </a:solidFill>
                <a:latin typeface="Century Gothic"/>
                <a:ea typeface="Century Gothic"/>
                <a:cs typeface="Century Gothic"/>
                <a:sym typeface="Century Gothic"/>
              </a:defRPr>
            </a:lvl3pPr>
            <a:lvl4pPr indent="0" lvl="3" marL="0" marR="0" rtl="0" algn="l">
              <a:spcBef>
                <a:spcPts val="0"/>
              </a:spcBef>
              <a:buNone/>
              <a:defRPr sz="1800">
                <a:solidFill>
                  <a:schemeClr val="lt1"/>
                </a:solidFill>
                <a:latin typeface="Century Gothic"/>
                <a:ea typeface="Century Gothic"/>
                <a:cs typeface="Century Gothic"/>
                <a:sym typeface="Century Gothic"/>
              </a:defRPr>
            </a:lvl4pPr>
            <a:lvl5pPr indent="0" lvl="4" marL="0" marR="0" rtl="0" algn="l">
              <a:spcBef>
                <a:spcPts val="0"/>
              </a:spcBef>
              <a:buNone/>
              <a:defRPr sz="1800">
                <a:solidFill>
                  <a:schemeClr val="lt1"/>
                </a:solidFill>
                <a:latin typeface="Century Gothic"/>
                <a:ea typeface="Century Gothic"/>
                <a:cs typeface="Century Gothic"/>
                <a:sym typeface="Century Gothic"/>
              </a:defRPr>
            </a:lvl5pPr>
            <a:lvl6pPr indent="0" lvl="5" marL="0" marR="0" rtl="0" algn="l">
              <a:spcBef>
                <a:spcPts val="0"/>
              </a:spcBef>
              <a:buNone/>
              <a:defRPr sz="1800">
                <a:solidFill>
                  <a:schemeClr val="lt1"/>
                </a:solidFill>
                <a:latin typeface="Century Gothic"/>
                <a:ea typeface="Century Gothic"/>
                <a:cs typeface="Century Gothic"/>
                <a:sym typeface="Century Gothic"/>
              </a:defRPr>
            </a:lvl6pPr>
            <a:lvl7pPr indent="0" lvl="6" marL="0" marR="0" rtl="0" algn="l">
              <a:spcBef>
                <a:spcPts val="0"/>
              </a:spcBef>
              <a:buNone/>
              <a:defRPr sz="1800">
                <a:solidFill>
                  <a:schemeClr val="lt1"/>
                </a:solidFill>
                <a:latin typeface="Century Gothic"/>
                <a:ea typeface="Century Gothic"/>
                <a:cs typeface="Century Gothic"/>
                <a:sym typeface="Century Gothic"/>
              </a:defRPr>
            </a:lvl7pPr>
            <a:lvl8pPr indent="0" lvl="7" marL="0" marR="0" rtl="0" algn="l">
              <a:spcBef>
                <a:spcPts val="0"/>
              </a:spcBef>
              <a:buNone/>
              <a:defRPr sz="1800">
                <a:solidFill>
                  <a:schemeClr val="lt1"/>
                </a:solidFill>
                <a:latin typeface="Century Gothic"/>
                <a:ea typeface="Century Gothic"/>
                <a:cs typeface="Century Gothic"/>
                <a:sym typeface="Century Gothic"/>
              </a:defRPr>
            </a:lvl8pPr>
            <a:lvl9pPr indent="0" lvl="8" marL="0" marR="0" rtl="0" algn="l">
              <a:spcBef>
                <a:spcPts val="0"/>
              </a:spcBef>
              <a:buNone/>
              <a:defRPr sz="1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
        <p:nvSpPr>
          <p:cNvPr id="51" name="Shape 51"/>
          <p:cNvSpPr txBox="1"/>
          <p:nvPr/>
        </p:nvSpPr>
        <p:spPr>
          <a:xfrm>
            <a:off x="898295" y="971253"/>
            <a:ext cx="801912" cy="196977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200">
                <a:solidFill>
                  <a:schemeClr val="accent1"/>
                </a:solidFill>
                <a:latin typeface="Arial"/>
                <a:ea typeface="Arial"/>
                <a:cs typeface="Arial"/>
                <a:sym typeface="Arial"/>
              </a:rPr>
              <a:t>“</a:t>
            </a:r>
            <a:endParaRPr/>
          </a:p>
        </p:txBody>
      </p:sp>
      <p:sp>
        <p:nvSpPr>
          <p:cNvPr id="52" name="Shape 52"/>
          <p:cNvSpPr txBox="1"/>
          <p:nvPr/>
        </p:nvSpPr>
        <p:spPr>
          <a:xfrm>
            <a:off x="9330490" y="2613787"/>
            <a:ext cx="801912" cy="196977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200">
                <a:solidFill>
                  <a:schemeClr val="accent1"/>
                </a:solidFill>
                <a:latin typeface="Arial"/>
                <a:ea typeface="Arial"/>
                <a:cs typeface="Arial"/>
                <a:sym typeface="Arial"/>
              </a:rPr>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7.png"/><Relationship Id="rId13" Type="http://schemas.openxmlformats.org/officeDocument/2006/relationships/slideLayout" Target="../slideLayouts/slideLayout2.xml"/><Relationship Id="rId12" Type="http://schemas.openxmlformats.org/officeDocument/2006/relationships/slideLayout" Target="../slideLayouts/slideLayout1.xml"/><Relationship Id="rId1" Type="http://schemas.openxmlformats.org/officeDocument/2006/relationships/image" Target="../media/image11.png"/><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4.png"/><Relationship Id="rId15" Type="http://schemas.openxmlformats.org/officeDocument/2006/relationships/slideLayout" Target="../slideLayouts/slideLayout4.xml"/><Relationship Id="rId14" Type="http://schemas.openxmlformats.org/officeDocument/2006/relationships/slideLayout" Target="../slideLayouts/slideLayout3.xml"/><Relationship Id="rId17" Type="http://schemas.openxmlformats.org/officeDocument/2006/relationships/slideLayout" Target="../slideLayouts/slideLayout6.xml"/><Relationship Id="rId16" Type="http://schemas.openxmlformats.org/officeDocument/2006/relationships/slideLayout" Target="../slideLayouts/slideLayout5.xml"/><Relationship Id="rId5" Type="http://schemas.openxmlformats.org/officeDocument/2006/relationships/image" Target="../media/image1.png"/><Relationship Id="rId19" Type="http://schemas.openxmlformats.org/officeDocument/2006/relationships/theme" Target="../theme/theme1.xml"/><Relationship Id="rId6" Type="http://schemas.openxmlformats.org/officeDocument/2006/relationships/image" Target="../media/image9.jpg"/><Relationship Id="rId18" Type="http://schemas.openxmlformats.org/officeDocument/2006/relationships/slideLayout" Target="../slideLayouts/slideLayout7.xml"/><Relationship Id="rId7" Type="http://schemas.openxmlformats.org/officeDocument/2006/relationships/image" Target="../media/image10.jpg"/><Relationship Id="rId8"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Shape 6"/>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Shape 7"/>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pic>
        <p:nvPicPr>
          <p:cNvPr id="8" name="Shape 8"/>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9" name="Shape 9"/>
          <p:cNvPicPr preferRelativeResize="0"/>
          <p:nvPr/>
        </p:nvPicPr>
        <p:blipFill rotWithShape="1">
          <a:blip r:embed="rId5">
            <a:alphaModFix/>
          </a:blip>
          <a:srcRect b="23320" l="0" r="0" t="0"/>
          <a:stretch/>
        </p:blipFill>
        <p:spPr>
          <a:xfrm>
            <a:off x="8609012" y="6096000"/>
            <a:ext cx="993734" cy="762000"/>
          </a:xfrm>
          <a:prstGeom prst="rect">
            <a:avLst/>
          </a:prstGeom>
          <a:noFill/>
          <a:ln>
            <a:noFill/>
          </a:ln>
        </p:spPr>
      </p:pic>
      <p:sp>
        <p:nvSpPr>
          <p:cNvPr id="10" name="Shape 10"/>
          <p:cNvSpPr/>
          <p:nvPr/>
        </p:nvSpPr>
        <p:spPr>
          <a:xfrm>
            <a:off x="0" y="6307152"/>
            <a:ext cx="12192000" cy="537957"/>
          </a:xfrm>
          <a:prstGeom prst="rect">
            <a:avLst/>
          </a:prstGeom>
          <a:solidFill>
            <a:schemeClr val="lt1"/>
          </a:solidFill>
          <a:ln cap="rnd" cmpd="sng" w="19050">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11" name="Shape 11"/>
          <p:cNvPicPr preferRelativeResize="0"/>
          <p:nvPr/>
        </p:nvPicPr>
        <p:blipFill rotWithShape="1">
          <a:blip r:embed="rId6">
            <a:alphaModFix/>
          </a:blip>
          <a:srcRect b="0" l="0" r="0" t="0"/>
          <a:stretch/>
        </p:blipFill>
        <p:spPr>
          <a:xfrm>
            <a:off x="424126" y="6328389"/>
            <a:ext cx="567040" cy="453632"/>
          </a:xfrm>
          <a:prstGeom prst="rect">
            <a:avLst/>
          </a:prstGeom>
          <a:noFill/>
          <a:ln>
            <a:noFill/>
          </a:ln>
        </p:spPr>
      </p:pic>
      <p:pic>
        <p:nvPicPr>
          <p:cNvPr id="12" name="Shape 12"/>
          <p:cNvPicPr preferRelativeResize="0"/>
          <p:nvPr/>
        </p:nvPicPr>
        <p:blipFill rotWithShape="1">
          <a:blip r:embed="rId7">
            <a:alphaModFix/>
          </a:blip>
          <a:srcRect b="0" l="0" r="0" t="0"/>
          <a:stretch/>
        </p:blipFill>
        <p:spPr>
          <a:xfrm>
            <a:off x="2454407" y="6355676"/>
            <a:ext cx="341403" cy="440907"/>
          </a:xfrm>
          <a:prstGeom prst="rect">
            <a:avLst/>
          </a:prstGeom>
          <a:noFill/>
          <a:ln>
            <a:noFill/>
          </a:ln>
        </p:spPr>
      </p:pic>
      <p:pic>
        <p:nvPicPr>
          <p:cNvPr id="13" name="Shape 13"/>
          <p:cNvPicPr preferRelativeResize="0"/>
          <p:nvPr/>
        </p:nvPicPr>
        <p:blipFill rotWithShape="1">
          <a:blip r:embed="rId8">
            <a:alphaModFix/>
          </a:blip>
          <a:srcRect b="8070" l="0" r="0" t="15987"/>
          <a:stretch/>
        </p:blipFill>
        <p:spPr>
          <a:xfrm>
            <a:off x="6533404" y="6355676"/>
            <a:ext cx="635070" cy="394772"/>
          </a:xfrm>
          <a:prstGeom prst="rect">
            <a:avLst/>
          </a:prstGeom>
          <a:noFill/>
          <a:ln>
            <a:noFill/>
          </a:ln>
        </p:spPr>
      </p:pic>
      <p:pic>
        <p:nvPicPr>
          <p:cNvPr id="14" name="Shape 14"/>
          <p:cNvPicPr preferRelativeResize="0"/>
          <p:nvPr/>
        </p:nvPicPr>
        <p:blipFill rotWithShape="1">
          <a:blip r:embed="rId9">
            <a:alphaModFix/>
          </a:blip>
          <a:srcRect b="0" l="0" r="0" t="0"/>
          <a:stretch/>
        </p:blipFill>
        <p:spPr>
          <a:xfrm>
            <a:off x="4300720" y="6345294"/>
            <a:ext cx="792145" cy="403799"/>
          </a:xfrm>
          <a:prstGeom prst="rect">
            <a:avLst/>
          </a:prstGeom>
          <a:noFill/>
          <a:ln>
            <a:noFill/>
          </a:ln>
        </p:spPr>
      </p:pic>
      <p:pic>
        <p:nvPicPr>
          <p:cNvPr id="15" name="Shape 15"/>
          <p:cNvPicPr preferRelativeResize="0"/>
          <p:nvPr/>
        </p:nvPicPr>
        <p:blipFill rotWithShape="1">
          <a:blip r:embed="rId10">
            <a:alphaModFix/>
          </a:blip>
          <a:srcRect b="25689" l="27882" r="27972" t="35268"/>
          <a:stretch/>
        </p:blipFill>
        <p:spPr>
          <a:xfrm>
            <a:off x="8424995" y="6345804"/>
            <a:ext cx="877270" cy="436217"/>
          </a:xfrm>
          <a:prstGeom prst="rect">
            <a:avLst/>
          </a:prstGeom>
          <a:noFill/>
          <a:ln>
            <a:noFill/>
          </a:ln>
        </p:spPr>
      </p:pic>
      <p:pic>
        <p:nvPicPr>
          <p:cNvPr id="16" name="Shape 16"/>
          <p:cNvPicPr preferRelativeResize="0"/>
          <p:nvPr/>
        </p:nvPicPr>
        <p:blipFill rotWithShape="1">
          <a:blip r:embed="rId11">
            <a:alphaModFix/>
          </a:blip>
          <a:srcRect b="0" l="0" r="0" t="0"/>
          <a:stretch/>
        </p:blipFill>
        <p:spPr>
          <a:xfrm>
            <a:off x="10629426" y="6378222"/>
            <a:ext cx="951171" cy="4037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12"/>
    <p:sldLayoutId id="2147483649" r:id="rId13"/>
    <p:sldLayoutId id="2147483650" r:id="rId14"/>
    <p:sldLayoutId id="2147483651" r:id="rId15"/>
    <p:sldLayoutId id="2147483652" r:id="rId16"/>
    <p:sldLayoutId id="2147483653" r:id="rId17"/>
    <p:sldLayoutId id="214748365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bootstrap-datepicker.readthedocs.io/en/latest/"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s://api.jquery.com/" TargetMode="External"/><Relationship Id="rId4" Type="http://schemas.openxmlformats.org/officeDocument/2006/relationships/hyperlink" Target="https://jsfiddle.n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en.wikipedia.org/wiki/JQuery#cite_note-27" TargetMode="External"/><Relationship Id="rId4" Type="http://schemas.openxmlformats.org/officeDocument/2006/relationships/hyperlink" Target="https://en.wikipedia.org/wiki/JQuery#cite_note-2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martinfowler.com/" TargetMode="External"/><Relationship Id="rId4" Type="http://schemas.openxmlformats.org/officeDocument/2006/relationships/hyperlink" Target="https://martinfowler.com/" TargetMode="External"/><Relationship Id="rId5" Type="http://schemas.openxmlformats.org/officeDocument/2006/relationships/hyperlink" Target="https://martinfowler.com/bliki/InversionOfControl.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code.jquery.com" TargetMode="External"/><Relationship Id="rId4" Type="http://schemas.openxmlformats.org/officeDocument/2006/relationships/hyperlink" Target="https://cdnjs.com/libraries/jquery" TargetMode="External"/><Relationship Id="rId5" Type="http://schemas.openxmlformats.org/officeDocument/2006/relationships/hyperlink" Target="https://www.npmjs.com/package/jquery" TargetMode="External"/><Relationship Id="rId6" Type="http://schemas.openxmlformats.org/officeDocument/2006/relationships/hyperlink" Target="https://yarnpkg.com/en/package/jquer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Shape 57"/>
          <p:cNvSpPr txBox="1"/>
          <p:nvPr>
            <p:ph idx="1" type="body"/>
          </p:nvPr>
        </p:nvSpPr>
        <p:spPr>
          <a:xfrm>
            <a:off x="0" y="3614959"/>
            <a:ext cx="12192000" cy="78218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1600"/>
              <a:buFont typeface="Noto Sans Symbols"/>
              <a:buNone/>
            </a:pPr>
            <a:r>
              <a:rPr b="0" i="0" lang="en-US" sz="2000" u="none" cap="none" strike="noStrike">
                <a:solidFill>
                  <a:schemeClr val="accent1"/>
                </a:solidFill>
                <a:latin typeface="Century Gothic"/>
                <a:ea typeface="Century Gothic"/>
                <a:cs typeface="Century Gothic"/>
                <a:sym typeface="Century Gothic"/>
              </a:rPr>
              <a:t>BY USING BOOTSTRAP AND JQUERY (Day </a:t>
            </a:r>
            <a:r>
              <a:rPr lang="en-US"/>
              <a:t>2</a:t>
            </a:r>
            <a:r>
              <a:rPr b="0" i="0" lang="en-US" sz="2000" u="none" cap="none" strike="noStrike">
                <a:solidFill>
                  <a:schemeClr val="accent1"/>
                </a:solidFill>
                <a:latin typeface="Century Gothic"/>
                <a:ea typeface="Century Gothic"/>
                <a:cs typeface="Century Gothic"/>
                <a:sym typeface="Century Gothic"/>
              </a:rPr>
              <a:t>)</a:t>
            </a:r>
            <a:br>
              <a:rPr b="0" i="0" lang="en-US" sz="2000" u="none" cap="none" strike="noStrike">
                <a:solidFill>
                  <a:schemeClr val="accent1"/>
                </a:solidFill>
                <a:latin typeface="Century Gothic"/>
                <a:ea typeface="Century Gothic"/>
                <a:cs typeface="Century Gothic"/>
                <a:sym typeface="Century Gothic"/>
              </a:rPr>
            </a:br>
            <a:endParaRPr b="0" i="0" sz="2000" u="none" cap="none" strike="noStrike">
              <a:solidFill>
                <a:schemeClr val="accent1"/>
              </a:solidFill>
              <a:latin typeface="Century Gothic"/>
              <a:ea typeface="Century Gothic"/>
              <a:cs typeface="Century Gothic"/>
              <a:sym typeface="Century Gothic"/>
            </a:endParaRPr>
          </a:p>
        </p:txBody>
      </p:sp>
      <p:sp>
        <p:nvSpPr>
          <p:cNvPr id="58" name="Shape 58"/>
          <p:cNvSpPr txBox="1"/>
          <p:nvPr>
            <p:ph idx="2" type="body"/>
          </p:nvPr>
        </p:nvSpPr>
        <p:spPr>
          <a:xfrm>
            <a:off x="1196295" y="2690499"/>
            <a:ext cx="9404722" cy="126139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4320"/>
              <a:buFont typeface="Noto Sans Symbols"/>
              <a:buNone/>
            </a:pPr>
            <a:r>
              <a:rPr b="0" i="0" lang="en-US" sz="5400" u="none" cap="none" strike="noStrike">
                <a:solidFill>
                  <a:schemeClr val="accent1"/>
                </a:solidFill>
                <a:latin typeface="Century Gothic"/>
                <a:ea typeface="Century Gothic"/>
                <a:cs typeface="Century Gothic"/>
                <a:sym typeface="Century Gothic"/>
              </a:rPr>
              <a:t>Responsive Web Design</a:t>
            </a:r>
            <a:endParaRPr/>
          </a:p>
        </p:txBody>
      </p:sp>
      <p:sp>
        <p:nvSpPr>
          <p:cNvPr id="59" name="Shape 59"/>
          <p:cNvSpPr/>
          <p:nvPr/>
        </p:nvSpPr>
        <p:spPr>
          <a:xfrm>
            <a:off x="0" y="-2533694"/>
            <a:ext cx="1402948" cy="552458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  </a:t>
            </a:r>
            <a:r>
              <a:rPr b="0" i="0" lang="en-US" sz="28800" u="none" cap="none" strike="noStrike">
                <a:solidFill>
                  <a:schemeClr val="lt1"/>
                </a:solidFill>
                <a:latin typeface="Arial"/>
                <a:ea typeface="Arial"/>
                <a:cs typeface="Arial"/>
                <a:sym typeface="Arial"/>
              </a:rPr>
              <a:t> </a:t>
            </a:r>
            <a:r>
              <a:rPr b="0" i="0" lang="en-US" sz="1800" u="none" cap="none" strike="noStrike">
                <a:solidFill>
                  <a:schemeClr val="lt1"/>
                </a:solidFill>
                <a:latin typeface="Arial"/>
                <a:ea typeface="Arial"/>
                <a:cs typeface="Arial"/>
                <a:sym typeface="Arial"/>
              </a:rPr>
              <a:t> </a:t>
            </a:r>
            <a:br>
              <a:rPr b="0" i="0" lang="en-US" sz="51600" u="none" cap="none" strike="noStrike">
                <a:solidFill>
                  <a:schemeClr val="lt1"/>
                </a:solidFill>
                <a:latin typeface="Arial"/>
                <a:ea typeface="Arial"/>
                <a:cs typeface="Arial"/>
                <a:sym typeface="Arial"/>
              </a:rPr>
            </a:b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Century Gothic"/>
              <a:buNone/>
            </a:pPr>
            <a:r>
              <a:t/>
            </a:r>
            <a:endParaRPr b="0" i="0" sz="11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br>
              <a:rPr b="0" i="0" lang="en-US" sz="1800" u="none" cap="none" strike="noStrike">
                <a:solidFill>
                  <a:schemeClr val="lt1"/>
                </a:solidFill>
                <a:latin typeface="Arial"/>
                <a:ea typeface="Arial"/>
                <a:cs typeface="Arial"/>
                <a:sym typeface="Arial"/>
              </a:rPr>
            </a:br>
            <a:endParaRPr b="0" i="0" sz="1800" u="none" cap="none" strike="noStrike">
              <a:solidFill>
                <a:schemeClr val="lt1"/>
              </a:solidFill>
              <a:latin typeface="Arial"/>
              <a:ea typeface="Arial"/>
              <a:cs typeface="Arial"/>
              <a:sym typeface="Arial"/>
            </a:endParaRPr>
          </a:p>
        </p:txBody>
      </p:sp>
      <p:pic>
        <p:nvPicPr>
          <p:cNvPr descr="https://lh6.googleusercontent.com/WBKn5DtrBvJ_O3FKkAYfDHLlhwi1NuZy3Gh1mxcVabHBhkewiex_-ghtyiRT3aqv9I8apdPb0TdUKF-1pTxvnfYfOm6lRm2dCwCmUDi8BQluNAM1GNkMqIHOG0iQtIdGXp-xB0alV4E" id="60" name="Shape 60"/>
          <p:cNvPicPr preferRelativeResize="0"/>
          <p:nvPr/>
        </p:nvPicPr>
        <p:blipFill rotWithShape="1">
          <a:blip r:embed="rId3">
            <a:alphaModFix/>
          </a:blip>
          <a:srcRect b="0" l="0" r="0" t="0"/>
          <a:stretch/>
        </p:blipFill>
        <p:spPr>
          <a:xfrm>
            <a:off x="7817441" y="1233429"/>
            <a:ext cx="731973" cy="780771"/>
          </a:xfrm>
          <a:prstGeom prst="rect">
            <a:avLst/>
          </a:prstGeom>
          <a:noFill/>
          <a:ln>
            <a:noFill/>
          </a:ln>
        </p:spPr>
      </p:pic>
      <p:pic>
        <p:nvPicPr>
          <p:cNvPr descr="https://lh6.googleusercontent.com/BDHD2etBmfiCvQgqQS3wk4I539w4UvI7dZyssvUnrKns9Gi8aAFcZukWgIsTEllbG2jcY7bIASuQywcCniTZ25QaYLx0LQIkE5zvQVN7qK3Ysy4eqzykZM_jANLrl8bwBfS_2r28zfA" id="61" name="Shape 61"/>
          <p:cNvPicPr preferRelativeResize="0"/>
          <p:nvPr/>
        </p:nvPicPr>
        <p:blipFill rotWithShape="1">
          <a:blip r:embed="rId4">
            <a:alphaModFix/>
          </a:blip>
          <a:srcRect b="0" l="0" r="0" t="0"/>
          <a:stretch/>
        </p:blipFill>
        <p:spPr>
          <a:xfrm>
            <a:off x="5534955" y="1335810"/>
            <a:ext cx="913675" cy="767345"/>
          </a:xfrm>
          <a:prstGeom prst="rect">
            <a:avLst/>
          </a:prstGeom>
          <a:noFill/>
          <a:ln>
            <a:noFill/>
          </a:ln>
        </p:spPr>
      </p:pic>
      <p:sp>
        <p:nvSpPr>
          <p:cNvPr id="62" name="Shape 62"/>
          <p:cNvSpPr txBox="1"/>
          <p:nvPr/>
        </p:nvSpPr>
        <p:spPr>
          <a:xfrm>
            <a:off x="9179625" y="5332021"/>
            <a:ext cx="2274435" cy="58919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1120"/>
              <a:buFont typeface="Noto Sans Symbols"/>
              <a:buNone/>
            </a:pPr>
            <a:r>
              <a:rPr b="0" i="0" lang="en-US" sz="1400" u="none" cap="none" strike="noStrike">
                <a:solidFill>
                  <a:schemeClr val="accent1"/>
                </a:solidFill>
                <a:latin typeface="Century Gothic"/>
                <a:ea typeface="Century Gothic"/>
                <a:cs typeface="Century Gothic"/>
                <a:sym typeface="Century Gothic"/>
              </a:rPr>
              <a:t>Nitipan Pompan</a:t>
            </a:r>
            <a:endParaRPr b="0" i="0" sz="1400" u="none" cap="none" strike="noStrike">
              <a:solidFill>
                <a:schemeClr val="accent1"/>
              </a:solidFill>
              <a:latin typeface="Century Gothic"/>
              <a:ea typeface="Century Gothic"/>
              <a:cs typeface="Century Gothic"/>
              <a:sym typeface="Century Gothic"/>
            </a:endParaRPr>
          </a:p>
        </p:txBody>
      </p:sp>
      <p:pic>
        <p:nvPicPr>
          <p:cNvPr descr="HTML5 logo and wordmark.svg" id="63" name="Shape 63"/>
          <p:cNvPicPr preferRelativeResize="0"/>
          <p:nvPr/>
        </p:nvPicPr>
        <p:blipFill rotWithShape="1">
          <a:blip r:embed="rId5">
            <a:alphaModFix/>
          </a:blip>
          <a:srcRect b="0" l="0" r="0" t="0"/>
          <a:stretch/>
        </p:blipFill>
        <p:spPr>
          <a:xfrm>
            <a:off x="3247776" y="1295646"/>
            <a:ext cx="845933" cy="8459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idx="1" type="body"/>
          </p:nvPr>
        </p:nvSpPr>
        <p:spPr>
          <a:xfrm>
            <a:off x="228600" y="1359145"/>
            <a:ext cx="11728800" cy="4737000"/>
          </a:xfrm>
          <a:prstGeom prst="rect">
            <a:avLst/>
          </a:prstGeom>
        </p:spPr>
        <p:txBody>
          <a:bodyPr anchorCtr="0" anchor="t" bIns="91425" lIns="91425" spcFirstLastPara="1" rIns="91425" wrap="square" tIns="91425">
            <a:noAutofit/>
          </a:bodyPr>
          <a:lstStyle/>
          <a:p>
            <a:pPr indent="0" lvl="0" marL="0">
              <a:spcBef>
                <a:spcPts val="1000"/>
              </a:spcBef>
              <a:spcAft>
                <a:spcPts val="0"/>
              </a:spcAft>
              <a:buNone/>
            </a:pPr>
            <a:r>
              <a:t/>
            </a:r>
            <a:endParaRPr/>
          </a:p>
        </p:txBody>
      </p:sp>
      <p:sp>
        <p:nvSpPr>
          <p:cNvPr id="142" name="Shape 142"/>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txBox="1"/>
          <p:nvPr>
            <p:ph type="title"/>
          </p:nvPr>
        </p:nvSpPr>
        <p:spPr>
          <a:xfrm>
            <a:off x="168275" y="2668104"/>
            <a:ext cx="11728800" cy="89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jQuery Basic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jQuery - Hello World</a:t>
            </a:r>
            <a:endParaRPr/>
          </a:p>
        </p:txBody>
      </p:sp>
      <p:sp>
        <p:nvSpPr>
          <p:cNvPr id="149" name="Shape 149"/>
          <p:cNvSpPr txBox="1"/>
          <p:nvPr/>
        </p:nvSpPr>
        <p:spPr>
          <a:xfrm>
            <a:off x="769425" y="1252875"/>
            <a:ext cx="10656600" cy="50751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US" sz="1600">
                <a:solidFill>
                  <a:srgbClr val="808080"/>
                </a:solidFill>
                <a:latin typeface="Consolas"/>
                <a:ea typeface="Consolas"/>
                <a:cs typeface="Consolas"/>
                <a:sym typeface="Consolas"/>
              </a:rPr>
              <a:t>&lt;!</a:t>
            </a:r>
            <a:r>
              <a:rPr lang="en-US" sz="1600">
                <a:solidFill>
                  <a:srgbClr val="D4D4D4"/>
                </a:solidFill>
                <a:latin typeface="Consolas"/>
                <a:ea typeface="Consolas"/>
                <a:cs typeface="Consolas"/>
                <a:sym typeface="Consolas"/>
              </a:rPr>
              <a:t>DOCTYPE html</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html</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lang</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"en"</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head</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script</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src</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"https://code.jquery.com/jquery-3.3.1.js"</a:t>
            </a:r>
            <a:r>
              <a:rPr lang="en-US" sz="1600">
                <a:solidFill>
                  <a:srgbClr val="808080"/>
                </a:solidFill>
                <a:latin typeface="Consolas"/>
                <a:ea typeface="Consolas"/>
                <a:cs typeface="Consolas"/>
                <a:sym typeface="Consolas"/>
              </a:rPr>
              <a:t>&gt;&lt;/</a:t>
            </a:r>
            <a:r>
              <a:rPr lang="en-US" sz="1600">
                <a:solidFill>
                  <a:srgbClr val="569CD6"/>
                </a:solidFill>
                <a:latin typeface="Consolas"/>
                <a:ea typeface="Consolas"/>
                <a:cs typeface="Consolas"/>
                <a:sym typeface="Consolas"/>
              </a:rPr>
              <a:t>script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head</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body</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span</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id</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"title"</a:t>
            </a:r>
            <a:r>
              <a:rPr lang="en-US" sz="1600">
                <a:solidFill>
                  <a:srgbClr val="808080"/>
                </a:solidFill>
                <a:latin typeface="Consolas"/>
                <a:ea typeface="Consolas"/>
                <a:cs typeface="Consolas"/>
                <a:sym typeface="Consolas"/>
              </a:rPr>
              <a:t>&gt;&lt;/</a:t>
            </a:r>
            <a:r>
              <a:rPr lang="en-US" sz="1600">
                <a:solidFill>
                  <a:srgbClr val="569CD6"/>
                </a:solidFill>
                <a:latin typeface="Consolas"/>
                <a:ea typeface="Consolas"/>
                <a:cs typeface="Consolas"/>
                <a:sym typeface="Consolas"/>
              </a:rPr>
              <a:t>span</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script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569CD6"/>
                </a:solidFill>
                <a:latin typeface="Consolas"/>
                <a:ea typeface="Consolas"/>
                <a:cs typeface="Consolas"/>
                <a:sym typeface="Consolas"/>
              </a:rPr>
              <a:t>function</a:t>
            </a:r>
            <a:r>
              <a:rPr lang="en-US" sz="1600">
                <a:solidFill>
                  <a:srgbClr val="D4D4D4"/>
                </a:solidFill>
                <a:latin typeface="Consolas"/>
                <a:ea typeface="Consolas"/>
                <a:cs typeface="Consolas"/>
                <a:sym typeface="Consolas"/>
              </a:rPr>
              <a:t> ()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'#title'</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html</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'Hello &lt;b&gt;World&lt;/b&gt;'</a:t>
            </a:r>
            <a:r>
              <a:rPr lang="en-US" sz="1600">
                <a:solidFill>
                  <a:srgbClr val="D4D4D4"/>
                </a:solidFill>
                <a:latin typeface="Consolas"/>
                <a:ea typeface="Consolas"/>
                <a:cs typeface="Consolas"/>
                <a:sym typeface="Consolas"/>
              </a:rPr>
              <a:t>);</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script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body</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html</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The Document Ready Event</a:t>
            </a:r>
            <a:endParaRPr/>
          </a:p>
        </p:txBody>
      </p:sp>
      <p:sp>
        <p:nvSpPr>
          <p:cNvPr id="155" name="Shape 155"/>
          <p:cNvSpPr txBox="1"/>
          <p:nvPr/>
        </p:nvSpPr>
        <p:spPr>
          <a:xfrm>
            <a:off x="1924725" y="2386200"/>
            <a:ext cx="7364400" cy="30000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US" sz="1600">
                <a:solidFill>
                  <a:srgbClr val="DCDCAA"/>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569CD6"/>
                </a:solidFill>
                <a:latin typeface="Consolas"/>
                <a:ea typeface="Consolas"/>
                <a:cs typeface="Consolas"/>
                <a:sym typeface="Consolas"/>
              </a:rPr>
              <a:t>function</a:t>
            </a:r>
            <a:r>
              <a:rPr lang="en-US" sz="1600">
                <a:solidFill>
                  <a:srgbClr val="D4D4D4"/>
                </a:solidFill>
                <a:latin typeface="Consolas"/>
                <a:ea typeface="Consolas"/>
                <a:cs typeface="Consolas"/>
                <a:sym typeface="Consolas"/>
              </a:rPr>
              <a:t> ()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608B4E"/>
                </a:solidFill>
                <a:latin typeface="Consolas"/>
                <a:ea typeface="Consolas"/>
                <a:cs typeface="Consolas"/>
                <a:sym typeface="Consolas"/>
              </a:rPr>
              <a:t>// jQuery methods go here...</a:t>
            </a:r>
            <a:endParaRPr sz="1600">
              <a:solidFill>
                <a:srgbClr val="608B4E"/>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608B4E"/>
                </a:solidFill>
                <a:latin typeface="Consolas"/>
                <a:ea typeface="Consolas"/>
                <a:cs typeface="Consolas"/>
                <a:sym typeface="Consolas"/>
              </a:rPr>
              <a:t>// OR</a:t>
            </a:r>
            <a:endParaRPr sz="1600">
              <a:solidFill>
                <a:srgbClr val="608B4E"/>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9CDCFE"/>
                </a:solidFill>
                <a:latin typeface="Consolas"/>
                <a:ea typeface="Consolas"/>
                <a:cs typeface="Consolas"/>
                <a:sym typeface="Consolas"/>
              </a:rPr>
              <a:t>document</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ready</a:t>
            </a:r>
            <a:r>
              <a:rPr lang="en-US" sz="1600">
                <a:solidFill>
                  <a:srgbClr val="D4D4D4"/>
                </a:solidFill>
                <a:latin typeface="Consolas"/>
                <a:ea typeface="Consolas"/>
                <a:cs typeface="Consolas"/>
                <a:sym typeface="Consolas"/>
              </a:rPr>
              <a:t>(</a:t>
            </a:r>
            <a:r>
              <a:rPr lang="en-US" sz="1600">
                <a:solidFill>
                  <a:srgbClr val="569CD6"/>
                </a:solidFill>
                <a:latin typeface="Consolas"/>
                <a:ea typeface="Consolas"/>
                <a:cs typeface="Consolas"/>
                <a:sym typeface="Consolas"/>
              </a:rPr>
              <a:t>function</a:t>
            </a:r>
            <a:r>
              <a:rPr lang="en-US" sz="1600">
                <a:solidFill>
                  <a:srgbClr val="D4D4D4"/>
                </a:solidFill>
                <a:latin typeface="Consolas"/>
                <a:ea typeface="Consolas"/>
                <a:cs typeface="Consolas"/>
                <a:sym typeface="Consolas"/>
              </a:rPr>
              <a:t> ()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608B4E"/>
                </a:solidFill>
                <a:latin typeface="Consolas"/>
                <a:ea typeface="Consolas"/>
                <a:cs typeface="Consolas"/>
                <a:sym typeface="Consolas"/>
              </a:rPr>
              <a:t>// jQuery methods go here...</a:t>
            </a:r>
            <a:endParaRPr sz="1600">
              <a:solidFill>
                <a:srgbClr val="608B4E"/>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p:txBody>
      </p:sp>
      <p:sp>
        <p:nvSpPr>
          <p:cNvPr id="156" name="Shape 156"/>
          <p:cNvSpPr txBox="1"/>
          <p:nvPr/>
        </p:nvSpPr>
        <p:spPr>
          <a:xfrm>
            <a:off x="324150" y="1327025"/>
            <a:ext cx="10575600" cy="68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1800">
                <a:solidFill>
                  <a:srgbClr val="FFFFFF"/>
                </a:solidFill>
                <a:latin typeface="Century Gothic"/>
                <a:ea typeface="Century Gothic"/>
                <a:cs typeface="Century Gothic"/>
                <a:sym typeface="Century Gothic"/>
              </a:rPr>
              <a:t>Why ? - To prevent any jQuery code from running before the document is finished loading (is ready)</a:t>
            </a:r>
            <a:endParaRPr sz="1800">
              <a:solidFill>
                <a:srgbClr val="FFFFFF"/>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Syntax</a:t>
            </a:r>
            <a:endParaRPr/>
          </a:p>
        </p:txBody>
      </p:sp>
      <p:pic>
        <p:nvPicPr>
          <p:cNvPr id="162" name="Shape 162"/>
          <p:cNvPicPr preferRelativeResize="0"/>
          <p:nvPr/>
        </p:nvPicPr>
        <p:blipFill>
          <a:blip r:embed="rId3">
            <a:alphaModFix/>
          </a:blip>
          <a:stretch>
            <a:fillRect/>
          </a:stretch>
        </p:blipFill>
        <p:spPr>
          <a:xfrm>
            <a:off x="3235500" y="2214567"/>
            <a:ext cx="5715000" cy="2428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idx="1" type="body"/>
          </p:nvPr>
        </p:nvSpPr>
        <p:spPr>
          <a:xfrm>
            <a:off x="228600" y="1359145"/>
            <a:ext cx="11728800" cy="4737000"/>
          </a:xfrm>
          <a:prstGeom prst="rect">
            <a:avLst/>
          </a:prstGeom>
        </p:spPr>
        <p:txBody>
          <a:bodyPr anchorCtr="0" anchor="t" bIns="91425" lIns="91425" spcFirstLastPara="1" rIns="91425" wrap="square" tIns="91425">
            <a:noAutofit/>
          </a:bodyPr>
          <a:lstStyle/>
          <a:p>
            <a:pPr indent="-330200" lvl="0" marL="457200">
              <a:spcBef>
                <a:spcPts val="1000"/>
              </a:spcBef>
              <a:spcAft>
                <a:spcPts val="0"/>
              </a:spcAft>
              <a:buSzPts val="1600"/>
              <a:buChar char="▶"/>
            </a:pPr>
            <a:r>
              <a:rPr lang="en-US"/>
              <a:t>jQuery uses CSS syntax to select elements</a:t>
            </a:r>
            <a:endParaRPr/>
          </a:p>
        </p:txBody>
      </p:sp>
      <p:sp>
        <p:nvSpPr>
          <p:cNvPr id="168" name="Shape 168"/>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Selector</a:t>
            </a:r>
            <a:endParaRPr/>
          </a:p>
        </p:txBody>
      </p:sp>
      <p:graphicFrame>
        <p:nvGraphicFramePr>
          <p:cNvPr id="169" name="Shape 169"/>
          <p:cNvGraphicFramePr/>
          <p:nvPr/>
        </p:nvGraphicFramePr>
        <p:xfrm>
          <a:off x="1623513" y="2720476"/>
          <a:ext cx="3000000" cy="3000000"/>
        </p:xfrm>
        <a:graphic>
          <a:graphicData uri="http://schemas.openxmlformats.org/drawingml/2006/table">
            <a:tbl>
              <a:tblPr>
                <a:noFill/>
                <a:tableStyleId>{5D34A580-0032-48E5-9481-D2A9347FBA7B}</a:tableStyleId>
              </a:tblPr>
              <a:tblGrid>
                <a:gridCol w="3015375"/>
                <a:gridCol w="2838675"/>
                <a:gridCol w="3084900"/>
              </a:tblGrid>
              <a:tr h="100000">
                <a:tc>
                  <a:txBody>
                    <a:bodyPr>
                      <a:noAutofit/>
                    </a:bodyPr>
                    <a:lstStyle/>
                    <a:p>
                      <a:pPr indent="0" lvl="0" marL="0" marR="0" rtl="0" algn="l">
                        <a:spcBef>
                          <a:spcPts val="0"/>
                        </a:spcBef>
                        <a:spcAft>
                          <a:spcPts val="0"/>
                        </a:spcAft>
                        <a:buNone/>
                      </a:pPr>
                      <a:r>
                        <a:rPr b="1" lang="en-US" sz="1600" u="sng" strike="noStrike">
                          <a:solidFill>
                            <a:srgbClr val="000000"/>
                          </a:solidFill>
                        </a:rPr>
                        <a:t>Selector</a:t>
                      </a:r>
                      <a:endParaRPr b="1" i="0" sz="1600" u="sng" strike="noStrike">
                        <a:solidFill>
                          <a:srgbClr val="000000"/>
                        </a:solidFill>
                        <a:latin typeface="Consolas"/>
                        <a:ea typeface="Consolas"/>
                        <a:cs typeface="Consolas"/>
                        <a:sym typeface="Consolas"/>
                      </a:endParaRPr>
                    </a:p>
                  </a:txBody>
                  <a:tcPr marT="4575" marB="0" marR="4575" marL="41225">
                    <a:solidFill>
                      <a:srgbClr val="FFFFFF"/>
                    </a:solidFill>
                  </a:tcPr>
                </a:tc>
                <a:tc>
                  <a:txBody>
                    <a:bodyPr>
                      <a:noAutofit/>
                    </a:bodyPr>
                    <a:lstStyle/>
                    <a:p>
                      <a:pPr indent="0" lvl="0" marL="0" marR="0" rtl="0" algn="l">
                        <a:spcBef>
                          <a:spcPts val="0"/>
                        </a:spcBef>
                        <a:spcAft>
                          <a:spcPts val="0"/>
                        </a:spcAft>
                        <a:buNone/>
                      </a:pPr>
                      <a:r>
                        <a:rPr b="1" lang="en-US" sz="1600" u="sng" strike="noStrike">
                          <a:solidFill>
                            <a:srgbClr val="000000"/>
                          </a:solidFill>
                        </a:rPr>
                        <a:t>Example</a:t>
                      </a:r>
                      <a:endParaRPr b="1" i="0" sz="1600" u="sng" strike="noStrike">
                        <a:solidFill>
                          <a:srgbClr val="000000"/>
                        </a:solidFill>
                        <a:latin typeface="Consolas"/>
                        <a:ea typeface="Consolas"/>
                        <a:cs typeface="Consolas"/>
                        <a:sym typeface="Consolas"/>
                      </a:endParaRPr>
                    </a:p>
                  </a:txBody>
                  <a:tcPr marT="4575" marB="0" marR="4575" marL="4575">
                    <a:solidFill>
                      <a:srgbClr val="FFFFFF"/>
                    </a:solidFill>
                  </a:tcPr>
                </a:tc>
                <a:tc>
                  <a:txBody>
                    <a:bodyPr>
                      <a:noAutofit/>
                    </a:bodyPr>
                    <a:lstStyle/>
                    <a:p>
                      <a:pPr indent="0" lvl="0" marL="0" marR="0" rtl="0" algn="l">
                        <a:spcBef>
                          <a:spcPts val="0"/>
                        </a:spcBef>
                        <a:spcAft>
                          <a:spcPts val="0"/>
                        </a:spcAft>
                        <a:buNone/>
                      </a:pPr>
                      <a:r>
                        <a:rPr b="1" lang="en-US" sz="1600" u="sng" strike="noStrike">
                          <a:solidFill>
                            <a:srgbClr val="000000"/>
                          </a:solidFill>
                        </a:rPr>
                        <a:t>Example description</a:t>
                      </a:r>
                      <a:endParaRPr b="1" i="0" sz="1600" u="sng" strike="noStrike">
                        <a:solidFill>
                          <a:srgbClr val="000000"/>
                        </a:solidFill>
                        <a:latin typeface="Consolas"/>
                        <a:ea typeface="Consolas"/>
                        <a:cs typeface="Consolas"/>
                        <a:sym typeface="Consolas"/>
                      </a:endParaRPr>
                    </a:p>
                  </a:txBody>
                  <a:tcPr marT="4575" marB="0" marR="4575" marL="4575">
                    <a:solidFill>
                      <a:srgbClr val="FFFFFF"/>
                    </a:solidFill>
                  </a:tcPr>
                </a:tc>
              </a:tr>
              <a:tr h="391625">
                <a:tc>
                  <a:txBody>
                    <a:bodyPr>
                      <a:noAutofit/>
                    </a:bodyPr>
                    <a:lstStyle/>
                    <a:p>
                      <a:pPr indent="0" lvl="0" marL="0" marR="0" rtl="0" algn="l">
                        <a:spcBef>
                          <a:spcPts val="0"/>
                        </a:spcBef>
                        <a:spcAft>
                          <a:spcPts val="0"/>
                        </a:spcAft>
                        <a:buNone/>
                      </a:pPr>
                      <a:r>
                        <a:rPr lang="en-US" sz="1600" u="none" strike="noStrike">
                          <a:solidFill>
                            <a:srgbClr val="39302A"/>
                          </a:solidFill>
                          <a:latin typeface="Consolas"/>
                          <a:ea typeface="Consolas"/>
                          <a:cs typeface="Consolas"/>
                          <a:sym typeface="Consolas"/>
                        </a:rPr>
                        <a:t>.class</a:t>
                      </a:r>
                      <a:endParaRPr b="0" i="0" sz="1600" u="none" strike="noStrike">
                        <a:solidFill>
                          <a:srgbClr val="39302A"/>
                        </a:solidFill>
                        <a:latin typeface="Consolas"/>
                        <a:ea typeface="Consolas"/>
                        <a:cs typeface="Consolas"/>
                        <a:sym typeface="Consolas"/>
                      </a:endParaRPr>
                    </a:p>
                  </a:txBody>
                  <a:tcPr marT="4575" marB="0" marR="4575" marL="41225">
                    <a:solidFill>
                      <a:srgbClr val="FFFFFF"/>
                    </a:solidFill>
                  </a:tcPr>
                </a:tc>
                <a:tc>
                  <a:txBody>
                    <a:bodyPr>
                      <a:noAutofit/>
                    </a:bodyPr>
                    <a:lstStyle/>
                    <a:p>
                      <a:pPr indent="0" lvl="0" marL="0" marR="0" rtl="0" algn="l">
                        <a:spcBef>
                          <a:spcPts val="0"/>
                        </a:spcBef>
                        <a:spcAft>
                          <a:spcPts val="0"/>
                        </a:spcAft>
                        <a:buNone/>
                      </a:pPr>
                      <a:r>
                        <a:rPr lang="en-US" sz="1600" u="none" strike="noStrike">
                          <a:solidFill>
                            <a:srgbClr val="39302A"/>
                          </a:solidFill>
                          <a:latin typeface="Consolas"/>
                          <a:ea typeface="Consolas"/>
                          <a:cs typeface="Consolas"/>
                          <a:sym typeface="Consolas"/>
                        </a:rPr>
                        <a:t>.intro</a:t>
                      </a:r>
                      <a:endParaRPr b="0" i="0" sz="1600" u="none" strike="noStrike">
                        <a:solidFill>
                          <a:srgbClr val="39302A"/>
                        </a:solidFill>
                        <a:latin typeface="Consolas"/>
                        <a:ea typeface="Consolas"/>
                        <a:cs typeface="Consolas"/>
                        <a:sym typeface="Consolas"/>
                      </a:endParaRPr>
                    </a:p>
                  </a:txBody>
                  <a:tcPr marT="36625" marB="36625" marR="4575" marL="4575">
                    <a:solidFill>
                      <a:srgbClr val="FFFFFF"/>
                    </a:solidFill>
                  </a:tcPr>
                </a:tc>
                <a:tc>
                  <a:txBody>
                    <a:bodyPr>
                      <a:noAutofit/>
                    </a:bodyPr>
                    <a:lstStyle/>
                    <a:p>
                      <a:pPr indent="0" lvl="0" marL="0" marR="0" rtl="0" algn="l">
                        <a:spcBef>
                          <a:spcPts val="0"/>
                        </a:spcBef>
                        <a:spcAft>
                          <a:spcPts val="0"/>
                        </a:spcAft>
                        <a:buNone/>
                      </a:pPr>
                      <a:r>
                        <a:rPr lang="en-US" sz="1600" u="none" strike="noStrike">
                          <a:solidFill>
                            <a:srgbClr val="39302A"/>
                          </a:solidFill>
                        </a:rPr>
                        <a:t>Selects all elements with class="intro"</a:t>
                      </a:r>
                      <a:endParaRPr b="0" i="0" sz="1600" u="none" strike="noStrike">
                        <a:solidFill>
                          <a:srgbClr val="39302A"/>
                        </a:solidFill>
                        <a:latin typeface="Consolas"/>
                        <a:ea typeface="Consolas"/>
                        <a:cs typeface="Consolas"/>
                        <a:sym typeface="Consolas"/>
                      </a:endParaRPr>
                    </a:p>
                  </a:txBody>
                  <a:tcPr marT="36625" marB="36625" marR="4575" marL="4575">
                    <a:solidFill>
                      <a:srgbClr val="FFFFFF"/>
                    </a:solidFill>
                  </a:tcPr>
                </a:tc>
              </a:tr>
              <a:tr h="391625">
                <a:tc>
                  <a:txBody>
                    <a:bodyPr>
                      <a:noAutofit/>
                    </a:bodyPr>
                    <a:lstStyle/>
                    <a:p>
                      <a:pPr indent="0" lvl="0" marL="0" marR="0" rtl="0" algn="l">
                        <a:spcBef>
                          <a:spcPts val="0"/>
                        </a:spcBef>
                        <a:spcAft>
                          <a:spcPts val="0"/>
                        </a:spcAft>
                        <a:buNone/>
                      </a:pPr>
                      <a:r>
                        <a:rPr lang="en-US" sz="1600" u="none" strike="noStrike">
                          <a:solidFill>
                            <a:srgbClr val="39302A"/>
                          </a:solidFill>
                          <a:latin typeface="Consolas"/>
                          <a:ea typeface="Consolas"/>
                          <a:cs typeface="Consolas"/>
                          <a:sym typeface="Consolas"/>
                        </a:rPr>
                        <a:t>#id</a:t>
                      </a:r>
                      <a:endParaRPr b="0" i="0" sz="1600" u="none" strike="noStrike">
                        <a:solidFill>
                          <a:srgbClr val="39302A"/>
                        </a:solidFill>
                        <a:latin typeface="Consolas"/>
                        <a:ea typeface="Consolas"/>
                        <a:cs typeface="Consolas"/>
                        <a:sym typeface="Consolas"/>
                      </a:endParaRPr>
                    </a:p>
                  </a:txBody>
                  <a:tcPr marT="4575" marB="0" marR="4575" marL="41225">
                    <a:solidFill>
                      <a:srgbClr val="FFFFFF"/>
                    </a:solidFill>
                  </a:tcPr>
                </a:tc>
                <a:tc>
                  <a:txBody>
                    <a:bodyPr>
                      <a:noAutofit/>
                    </a:bodyPr>
                    <a:lstStyle/>
                    <a:p>
                      <a:pPr indent="0" lvl="0" marL="0" marR="0" rtl="0" algn="l">
                        <a:spcBef>
                          <a:spcPts val="0"/>
                        </a:spcBef>
                        <a:spcAft>
                          <a:spcPts val="0"/>
                        </a:spcAft>
                        <a:buNone/>
                      </a:pPr>
                      <a:r>
                        <a:rPr lang="en-US" sz="1600" u="none" strike="noStrike">
                          <a:solidFill>
                            <a:srgbClr val="39302A"/>
                          </a:solidFill>
                          <a:latin typeface="Consolas"/>
                          <a:ea typeface="Consolas"/>
                          <a:cs typeface="Consolas"/>
                          <a:sym typeface="Consolas"/>
                        </a:rPr>
                        <a:t>#firstname</a:t>
                      </a:r>
                      <a:endParaRPr b="0" i="0" sz="1600" u="none" strike="noStrike">
                        <a:solidFill>
                          <a:srgbClr val="39302A"/>
                        </a:solidFill>
                        <a:latin typeface="Consolas"/>
                        <a:ea typeface="Consolas"/>
                        <a:cs typeface="Consolas"/>
                        <a:sym typeface="Consolas"/>
                      </a:endParaRPr>
                    </a:p>
                  </a:txBody>
                  <a:tcPr marT="36625" marB="36625" marR="4575" marL="4575">
                    <a:solidFill>
                      <a:srgbClr val="FFFFFF"/>
                    </a:solidFill>
                  </a:tcPr>
                </a:tc>
                <a:tc>
                  <a:txBody>
                    <a:bodyPr>
                      <a:noAutofit/>
                    </a:bodyPr>
                    <a:lstStyle/>
                    <a:p>
                      <a:pPr indent="0" lvl="0" marL="0" marR="0" rtl="0" algn="l">
                        <a:spcBef>
                          <a:spcPts val="0"/>
                        </a:spcBef>
                        <a:spcAft>
                          <a:spcPts val="0"/>
                        </a:spcAft>
                        <a:buNone/>
                      </a:pPr>
                      <a:r>
                        <a:rPr lang="en-US" sz="1600" u="none" strike="noStrike">
                          <a:solidFill>
                            <a:srgbClr val="39302A"/>
                          </a:solidFill>
                        </a:rPr>
                        <a:t>Selects the element with id="firstname"</a:t>
                      </a:r>
                      <a:endParaRPr b="0" i="0" sz="1600" u="none" strike="noStrike">
                        <a:solidFill>
                          <a:srgbClr val="39302A"/>
                        </a:solidFill>
                        <a:latin typeface="Consolas"/>
                        <a:ea typeface="Consolas"/>
                        <a:cs typeface="Consolas"/>
                        <a:sym typeface="Consolas"/>
                      </a:endParaRPr>
                    </a:p>
                  </a:txBody>
                  <a:tcPr marT="36625" marB="36625" marR="4575" marL="4575">
                    <a:solidFill>
                      <a:srgbClr val="FFFFFF"/>
                    </a:solidFill>
                  </a:tcPr>
                </a:tc>
              </a:tr>
              <a:tr h="258650">
                <a:tc>
                  <a:txBody>
                    <a:bodyPr>
                      <a:noAutofit/>
                    </a:bodyPr>
                    <a:lstStyle/>
                    <a:p>
                      <a:pPr indent="0" lvl="0" marL="0" marR="0" rtl="0" algn="l">
                        <a:spcBef>
                          <a:spcPts val="0"/>
                        </a:spcBef>
                        <a:spcAft>
                          <a:spcPts val="0"/>
                        </a:spcAft>
                        <a:buNone/>
                      </a:pPr>
                      <a:r>
                        <a:rPr lang="en-US" sz="1600" u="none" strike="noStrike">
                          <a:solidFill>
                            <a:srgbClr val="39302A"/>
                          </a:solidFill>
                          <a:latin typeface="Consolas"/>
                          <a:ea typeface="Consolas"/>
                          <a:cs typeface="Consolas"/>
                          <a:sym typeface="Consolas"/>
                        </a:rPr>
                        <a:t>*</a:t>
                      </a:r>
                      <a:endParaRPr b="0" i="0" sz="1600" u="none" strike="noStrike">
                        <a:solidFill>
                          <a:srgbClr val="39302A"/>
                        </a:solidFill>
                        <a:latin typeface="Consolas"/>
                        <a:ea typeface="Consolas"/>
                        <a:cs typeface="Consolas"/>
                        <a:sym typeface="Consolas"/>
                      </a:endParaRPr>
                    </a:p>
                  </a:txBody>
                  <a:tcPr marT="4575" marB="0" marR="4575" marL="41225">
                    <a:solidFill>
                      <a:srgbClr val="FFFFFF"/>
                    </a:solidFill>
                  </a:tcPr>
                </a:tc>
                <a:tc>
                  <a:txBody>
                    <a:bodyPr>
                      <a:noAutofit/>
                    </a:bodyPr>
                    <a:lstStyle/>
                    <a:p>
                      <a:pPr indent="0" lvl="0" marL="0" marR="0" rtl="0" algn="l">
                        <a:spcBef>
                          <a:spcPts val="0"/>
                        </a:spcBef>
                        <a:spcAft>
                          <a:spcPts val="0"/>
                        </a:spcAft>
                        <a:buNone/>
                      </a:pPr>
                      <a:r>
                        <a:rPr lang="en-US" sz="1600" u="none" strike="noStrike">
                          <a:solidFill>
                            <a:srgbClr val="39302A"/>
                          </a:solidFill>
                          <a:latin typeface="Consolas"/>
                          <a:ea typeface="Consolas"/>
                          <a:cs typeface="Consolas"/>
                          <a:sym typeface="Consolas"/>
                        </a:rPr>
                        <a:t>*</a:t>
                      </a:r>
                      <a:endParaRPr b="0" i="0" sz="1600" u="none" strike="noStrike">
                        <a:solidFill>
                          <a:srgbClr val="39302A"/>
                        </a:solidFill>
                        <a:latin typeface="Consolas"/>
                        <a:ea typeface="Consolas"/>
                        <a:cs typeface="Consolas"/>
                        <a:sym typeface="Consolas"/>
                      </a:endParaRPr>
                    </a:p>
                  </a:txBody>
                  <a:tcPr marT="36625" marB="36625" marR="4575" marL="4575">
                    <a:solidFill>
                      <a:srgbClr val="FFFFFF"/>
                    </a:solidFill>
                  </a:tcPr>
                </a:tc>
                <a:tc>
                  <a:txBody>
                    <a:bodyPr>
                      <a:noAutofit/>
                    </a:bodyPr>
                    <a:lstStyle/>
                    <a:p>
                      <a:pPr indent="0" lvl="0" marL="0" marR="0" rtl="0" algn="l">
                        <a:spcBef>
                          <a:spcPts val="0"/>
                        </a:spcBef>
                        <a:spcAft>
                          <a:spcPts val="0"/>
                        </a:spcAft>
                        <a:buNone/>
                      </a:pPr>
                      <a:r>
                        <a:rPr lang="en-US" sz="1600" u="none" strike="noStrike">
                          <a:solidFill>
                            <a:srgbClr val="39302A"/>
                          </a:solidFill>
                        </a:rPr>
                        <a:t>Selects all elements</a:t>
                      </a:r>
                      <a:endParaRPr b="0" i="0" sz="1600" u="none" strike="noStrike">
                        <a:solidFill>
                          <a:srgbClr val="39302A"/>
                        </a:solidFill>
                        <a:latin typeface="Consolas"/>
                        <a:ea typeface="Consolas"/>
                        <a:cs typeface="Consolas"/>
                        <a:sym typeface="Consolas"/>
                      </a:endParaRPr>
                    </a:p>
                  </a:txBody>
                  <a:tcPr marT="36625" marB="36625" marR="4575" marL="4575">
                    <a:solidFill>
                      <a:srgbClr val="FFFFFF"/>
                    </a:solidFill>
                  </a:tcPr>
                </a:tc>
              </a:tr>
              <a:tr h="258650">
                <a:tc>
                  <a:txBody>
                    <a:bodyPr>
                      <a:noAutofit/>
                    </a:bodyPr>
                    <a:lstStyle/>
                    <a:p>
                      <a:pPr indent="0" lvl="0" marL="0" marR="0" rtl="0" algn="l">
                        <a:spcBef>
                          <a:spcPts val="0"/>
                        </a:spcBef>
                        <a:spcAft>
                          <a:spcPts val="0"/>
                        </a:spcAft>
                        <a:buNone/>
                      </a:pPr>
                      <a:r>
                        <a:rPr lang="en-US" sz="1600" u="none" strike="noStrike">
                          <a:solidFill>
                            <a:srgbClr val="39302A"/>
                          </a:solidFill>
                          <a:latin typeface="Consolas"/>
                          <a:ea typeface="Consolas"/>
                          <a:cs typeface="Consolas"/>
                          <a:sym typeface="Consolas"/>
                        </a:rPr>
                        <a:t>element</a:t>
                      </a:r>
                      <a:endParaRPr b="0" i="0" sz="1600" u="none" strike="noStrike">
                        <a:solidFill>
                          <a:srgbClr val="39302A"/>
                        </a:solidFill>
                        <a:latin typeface="Consolas"/>
                        <a:ea typeface="Consolas"/>
                        <a:cs typeface="Consolas"/>
                        <a:sym typeface="Consolas"/>
                      </a:endParaRPr>
                    </a:p>
                  </a:txBody>
                  <a:tcPr marT="4575" marB="0" marR="4575" marL="41225">
                    <a:solidFill>
                      <a:srgbClr val="FFFFFF"/>
                    </a:solidFill>
                  </a:tcPr>
                </a:tc>
                <a:tc>
                  <a:txBody>
                    <a:bodyPr>
                      <a:noAutofit/>
                    </a:bodyPr>
                    <a:lstStyle/>
                    <a:p>
                      <a:pPr indent="0" lvl="0" marL="0" marR="0" rtl="0" algn="l">
                        <a:spcBef>
                          <a:spcPts val="0"/>
                        </a:spcBef>
                        <a:spcAft>
                          <a:spcPts val="0"/>
                        </a:spcAft>
                        <a:buNone/>
                      </a:pPr>
                      <a:r>
                        <a:rPr lang="en-US" sz="1600" u="none" strike="noStrike">
                          <a:solidFill>
                            <a:srgbClr val="39302A"/>
                          </a:solidFill>
                          <a:latin typeface="Consolas"/>
                          <a:ea typeface="Consolas"/>
                          <a:cs typeface="Consolas"/>
                          <a:sym typeface="Consolas"/>
                        </a:rPr>
                        <a:t>p</a:t>
                      </a:r>
                      <a:endParaRPr b="0" i="0" sz="1600" u="none" strike="noStrike">
                        <a:solidFill>
                          <a:srgbClr val="39302A"/>
                        </a:solidFill>
                        <a:latin typeface="Consolas"/>
                        <a:ea typeface="Consolas"/>
                        <a:cs typeface="Consolas"/>
                        <a:sym typeface="Consolas"/>
                      </a:endParaRPr>
                    </a:p>
                  </a:txBody>
                  <a:tcPr marT="36625" marB="36625" marR="4575" marL="4575">
                    <a:solidFill>
                      <a:srgbClr val="FFFFFF"/>
                    </a:solidFill>
                  </a:tcPr>
                </a:tc>
                <a:tc>
                  <a:txBody>
                    <a:bodyPr>
                      <a:noAutofit/>
                    </a:bodyPr>
                    <a:lstStyle/>
                    <a:p>
                      <a:pPr indent="0" lvl="0" marL="0" marR="0" rtl="0" algn="l">
                        <a:spcBef>
                          <a:spcPts val="0"/>
                        </a:spcBef>
                        <a:spcAft>
                          <a:spcPts val="0"/>
                        </a:spcAft>
                        <a:buNone/>
                      </a:pPr>
                      <a:r>
                        <a:rPr lang="en-US" sz="1600" u="none" strike="noStrike">
                          <a:solidFill>
                            <a:srgbClr val="39302A"/>
                          </a:solidFill>
                        </a:rPr>
                        <a:t>Selects all &lt;p&gt; elements</a:t>
                      </a:r>
                      <a:endParaRPr b="0" i="0" sz="1600" u="none" strike="noStrike">
                        <a:solidFill>
                          <a:srgbClr val="39302A"/>
                        </a:solidFill>
                        <a:latin typeface="Consolas"/>
                        <a:ea typeface="Consolas"/>
                        <a:cs typeface="Consolas"/>
                        <a:sym typeface="Consolas"/>
                      </a:endParaRPr>
                    </a:p>
                  </a:txBody>
                  <a:tcPr marT="36625" marB="36625" marR="4575" marL="4575">
                    <a:solidFill>
                      <a:srgbClr val="FFFFFF"/>
                    </a:solidFill>
                  </a:tcPr>
                </a:tc>
              </a:tr>
              <a:tr h="458275">
                <a:tc>
                  <a:txBody>
                    <a:bodyPr>
                      <a:noAutofit/>
                    </a:bodyPr>
                    <a:lstStyle/>
                    <a:p>
                      <a:pPr indent="0" lvl="0" marL="0" marR="0" rtl="0" algn="l">
                        <a:spcBef>
                          <a:spcPts val="0"/>
                        </a:spcBef>
                        <a:spcAft>
                          <a:spcPts val="0"/>
                        </a:spcAft>
                        <a:buNone/>
                      </a:pPr>
                      <a:r>
                        <a:rPr lang="en-US" sz="1600" u="none" strike="noStrike">
                          <a:solidFill>
                            <a:srgbClr val="39302A"/>
                          </a:solidFill>
                          <a:latin typeface="Consolas"/>
                          <a:ea typeface="Consolas"/>
                          <a:cs typeface="Consolas"/>
                          <a:sym typeface="Consolas"/>
                        </a:rPr>
                        <a:t>[attribute=value]</a:t>
                      </a:r>
                      <a:endParaRPr b="0" i="0" sz="1600" u="none" strike="noStrike">
                        <a:solidFill>
                          <a:srgbClr val="39302A"/>
                        </a:solidFill>
                        <a:latin typeface="Consolas"/>
                        <a:ea typeface="Consolas"/>
                        <a:cs typeface="Consolas"/>
                        <a:sym typeface="Consolas"/>
                      </a:endParaRPr>
                    </a:p>
                  </a:txBody>
                  <a:tcPr marT="4575" marB="0" marR="4575" marL="41225">
                    <a:solidFill>
                      <a:srgbClr val="FFFFFF"/>
                    </a:solidFill>
                  </a:tcPr>
                </a:tc>
                <a:tc>
                  <a:txBody>
                    <a:bodyPr>
                      <a:noAutofit/>
                    </a:bodyPr>
                    <a:lstStyle/>
                    <a:p>
                      <a:pPr indent="0" lvl="0" marL="0" marR="0" rtl="0" algn="l">
                        <a:spcBef>
                          <a:spcPts val="0"/>
                        </a:spcBef>
                        <a:spcAft>
                          <a:spcPts val="0"/>
                        </a:spcAft>
                        <a:buNone/>
                      </a:pPr>
                      <a:r>
                        <a:rPr lang="en-US" sz="1600" u="none" strike="noStrike">
                          <a:solidFill>
                            <a:srgbClr val="39302A"/>
                          </a:solidFill>
                          <a:latin typeface="Consolas"/>
                          <a:ea typeface="Consolas"/>
                          <a:cs typeface="Consolas"/>
                          <a:sym typeface="Consolas"/>
                        </a:rPr>
                        <a:t>[target=_blank]</a:t>
                      </a:r>
                      <a:endParaRPr b="0" i="0" sz="1600" u="none" strike="noStrike">
                        <a:solidFill>
                          <a:srgbClr val="39302A"/>
                        </a:solidFill>
                        <a:latin typeface="Consolas"/>
                        <a:ea typeface="Consolas"/>
                        <a:cs typeface="Consolas"/>
                        <a:sym typeface="Consolas"/>
                      </a:endParaRPr>
                    </a:p>
                  </a:txBody>
                  <a:tcPr marT="36625" marB="36625" marR="4575" marL="4575">
                    <a:solidFill>
                      <a:srgbClr val="FFFFFF"/>
                    </a:solidFill>
                  </a:tcPr>
                </a:tc>
                <a:tc>
                  <a:txBody>
                    <a:bodyPr>
                      <a:noAutofit/>
                    </a:bodyPr>
                    <a:lstStyle/>
                    <a:p>
                      <a:pPr indent="0" lvl="0" marL="0" marR="0" rtl="0" algn="l">
                        <a:spcBef>
                          <a:spcPts val="0"/>
                        </a:spcBef>
                        <a:spcAft>
                          <a:spcPts val="0"/>
                        </a:spcAft>
                        <a:buNone/>
                      </a:pPr>
                      <a:r>
                        <a:rPr lang="en-US" sz="1600" u="none" strike="noStrike">
                          <a:solidFill>
                            <a:srgbClr val="39302A"/>
                          </a:solidFill>
                        </a:rPr>
                        <a:t>Selects all elements with target="_blank"</a:t>
                      </a:r>
                      <a:endParaRPr b="0" i="0" sz="1600" u="none" strike="noStrike">
                        <a:solidFill>
                          <a:srgbClr val="39302A"/>
                        </a:solidFill>
                        <a:latin typeface="Consolas"/>
                        <a:ea typeface="Consolas"/>
                        <a:cs typeface="Consolas"/>
                        <a:sym typeface="Consolas"/>
                      </a:endParaRPr>
                    </a:p>
                  </a:txBody>
                  <a:tcPr marT="36625" marB="36625" marR="4575" marL="4575">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#id selector</a:t>
            </a:r>
            <a:endParaRPr/>
          </a:p>
        </p:txBody>
      </p:sp>
      <p:sp>
        <p:nvSpPr>
          <p:cNvPr id="175" name="Shape 175"/>
          <p:cNvSpPr txBox="1"/>
          <p:nvPr/>
        </p:nvSpPr>
        <p:spPr>
          <a:xfrm>
            <a:off x="2218475" y="1823400"/>
            <a:ext cx="7860900" cy="30000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span</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id</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"firstName"</a:t>
            </a:r>
            <a:r>
              <a:rPr lang="en-US" sz="1600">
                <a:solidFill>
                  <a:srgbClr val="808080"/>
                </a:solidFill>
                <a:latin typeface="Consolas"/>
                <a:ea typeface="Consolas"/>
                <a:cs typeface="Consolas"/>
                <a:sym typeface="Consolas"/>
              </a:rPr>
              <a:t>&gt;&lt;/</a:t>
            </a:r>
            <a:r>
              <a:rPr lang="en-US" sz="1600">
                <a:solidFill>
                  <a:srgbClr val="569CD6"/>
                </a:solidFill>
                <a:latin typeface="Consolas"/>
                <a:ea typeface="Consolas"/>
                <a:cs typeface="Consolas"/>
                <a:sym typeface="Consolas"/>
              </a:rPr>
              <a:t>span</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script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569CD6"/>
                </a:solidFill>
                <a:latin typeface="Consolas"/>
                <a:ea typeface="Consolas"/>
                <a:cs typeface="Consolas"/>
                <a:sym typeface="Consolas"/>
              </a:rPr>
              <a:t>function</a:t>
            </a:r>
            <a:r>
              <a:rPr lang="en-US" sz="1600">
                <a:solidFill>
                  <a:srgbClr val="D4D4D4"/>
                </a:solidFill>
                <a:latin typeface="Consolas"/>
                <a:ea typeface="Consolas"/>
                <a:cs typeface="Consolas"/>
                <a:sym typeface="Consolas"/>
              </a:rPr>
              <a:t> ()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'#firstName'</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html</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'Nitipan P.'</a:t>
            </a:r>
            <a:r>
              <a:rPr lang="en-US" sz="1600">
                <a:solidFill>
                  <a:srgbClr val="D4D4D4"/>
                </a:solidFill>
                <a:latin typeface="Consolas"/>
                <a:ea typeface="Consolas"/>
                <a:cs typeface="Consolas"/>
                <a:sym typeface="Consolas"/>
              </a:rPr>
              <a:t>);</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script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Element selector</a:t>
            </a:r>
            <a:endParaRPr/>
          </a:p>
        </p:txBody>
      </p:sp>
      <p:sp>
        <p:nvSpPr>
          <p:cNvPr id="181" name="Shape 181"/>
          <p:cNvSpPr txBox="1"/>
          <p:nvPr/>
        </p:nvSpPr>
        <p:spPr>
          <a:xfrm>
            <a:off x="2228600" y="1822650"/>
            <a:ext cx="7486200" cy="32127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US" sz="1600">
                <a:solidFill>
                  <a:srgbClr val="808080"/>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p</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span</a:t>
            </a:r>
            <a:r>
              <a:rPr lang="en-US" sz="1600">
                <a:solidFill>
                  <a:srgbClr val="808080"/>
                </a:solidFill>
                <a:latin typeface="Consolas"/>
                <a:ea typeface="Consolas"/>
                <a:cs typeface="Consolas"/>
                <a:sym typeface="Consolas"/>
              </a:rPr>
              <a:t>&gt;</a:t>
            </a:r>
            <a:r>
              <a:rPr lang="en-US" sz="1600">
                <a:solidFill>
                  <a:srgbClr val="D4D4D4"/>
                </a:solidFill>
                <a:latin typeface="Consolas"/>
                <a:ea typeface="Consolas"/>
                <a:cs typeface="Consolas"/>
                <a:sym typeface="Consolas"/>
              </a:rPr>
              <a:t>Item 1</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span</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span</a:t>
            </a:r>
            <a:r>
              <a:rPr lang="en-US" sz="1600">
                <a:solidFill>
                  <a:srgbClr val="808080"/>
                </a:solidFill>
                <a:latin typeface="Consolas"/>
                <a:ea typeface="Consolas"/>
                <a:cs typeface="Consolas"/>
                <a:sym typeface="Consolas"/>
              </a:rPr>
              <a:t>&gt;</a:t>
            </a:r>
            <a:r>
              <a:rPr lang="en-US" sz="1600">
                <a:solidFill>
                  <a:srgbClr val="D4D4D4"/>
                </a:solidFill>
                <a:latin typeface="Consolas"/>
                <a:ea typeface="Consolas"/>
                <a:cs typeface="Consolas"/>
                <a:sym typeface="Consolas"/>
              </a:rPr>
              <a:t>Item 2</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span</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p</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script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569CD6"/>
                </a:solidFill>
                <a:latin typeface="Consolas"/>
                <a:ea typeface="Consolas"/>
                <a:cs typeface="Consolas"/>
                <a:sym typeface="Consolas"/>
              </a:rPr>
              <a:t>function</a:t>
            </a:r>
            <a:r>
              <a:rPr lang="en-US" sz="1600">
                <a:solidFill>
                  <a:srgbClr val="D4D4D4"/>
                </a:solidFill>
                <a:latin typeface="Consolas"/>
                <a:ea typeface="Consolas"/>
                <a:cs typeface="Consolas"/>
                <a:sym typeface="Consolas"/>
              </a:rPr>
              <a:t> ()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'p span'</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css</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'color'</a:t>
            </a:r>
            <a:r>
              <a:rPr lang="en-US" sz="1600">
                <a:solidFill>
                  <a:srgbClr val="D4D4D4"/>
                </a:solidFill>
                <a:latin typeface="Consolas"/>
                <a:ea typeface="Consolas"/>
                <a:cs typeface="Consolas"/>
                <a:sym typeface="Consolas"/>
              </a:rPr>
              <a:t>, </a:t>
            </a:r>
            <a:r>
              <a:rPr lang="en-US" sz="1600">
                <a:solidFill>
                  <a:srgbClr val="CE9178"/>
                </a:solidFill>
                <a:latin typeface="Consolas"/>
                <a:ea typeface="Consolas"/>
                <a:cs typeface="Consolas"/>
                <a:sym typeface="Consolas"/>
              </a:rPr>
              <a:t>'red'</a:t>
            </a:r>
            <a:r>
              <a:rPr lang="en-US" sz="1600">
                <a:solidFill>
                  <a:srgbClr val="D4D4D4"/>
                </a:solidFill>
                <a:latin typeface="Consolas"/>
                <a:ea typeface="Consolas"/>
                <a:cs typeface="Consolas"/>
                <a:sym typeface="Consolas"/>
              </a:rPr>
              <a:t>);</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script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.class selector</a:t>
            </a:r>
            <a:endParaRPr/>
          </a:p>
        </p:txBody>
      </p:sp>
      <p:sp>
        <p:nvSpPr>
          <p:cNvPr id="187" name="Shape 187"/>
          <p:cNvSpPr txBox="1"/>
          <p:nvPr/>
        </p:nvSpPr>
        <p:spPr>
          <a:xfrm>
            <a:off x="2491975" y="2028250"/>
            <a:ext cx="6685800" cy="30000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p</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span</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class</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"first"</a:t>
            </a:r>
            <a:r>
              <a:rPr lang="en-US" sz="1600">
                <a:solidFill>
                  <a:srgbClr val="808080"/>
                </a:solidFill>
                <a:latin typeface="Consolas"/>
                <a:ea typeface="Consolas"/>
                <a:cs typeface="Consolas"/>
                <a:sym typeface="Consolas"/>
              </a:rPr>
              <a:t>&gt;</a:t>
            </a:r>
            <a:r>
              <a:rPr lang="en-US" sz="1600">
                <a:solidFill>
                  <a:srgbClr val="D4D4D4"/>
                </a:solidFill>
                <a:latin typeface="Consolas"/>
                <a:ea typeface="Consolas"/>
                <a:cs typeface="Consolas"/>
                <a:sym typeface="Consolas"/>
              </a:rPr>
              <a:t>Item 1</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span</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span</a:t>
            </a:r>
            <a:r>
              <a:rPr lang="en-US" sz="1600">
                <a:solidFill>
                  <a:srgbClr val="808080"/>
                </a:solidFill>
                <a:latin typeface="Consolas"/>
                <a:ea typeface="Consolas"/>
                <a:cs typeface="Consolas"/>
                <a:sym typeface="Consolas"/>
              </a:rPr>
              <a:t>&gt;</a:t>
            </a:r>
            <a:r>
              <a:rPr lang="en-US" sz="1600">
                <a:solidFill>
                  <a:srgbClr val="D4D4D4"/>
                </a:solidFill>
                <a:latin typeface="Consolas"/>
                <a:ea typeface="Consolas"/>
                <a:cs typeface="Consolas"/>
                <a:sym typeface="Consolas"/>
              </a:rPr>
              <a:t>Item 2</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span</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p</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script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569CD6"/>
                </a:solidFill>
                <a:latin typeface="Consolas"/>
                <a:ea typeface="Consolas"/>
                <a:cs typeface="Consolas"/>
                <a:sym typeface="Consolas"/>
              </a:rPr>
              <a:t>function</a:t>
            </a:r>
            <a:r>
              <a:rPr lang="en-US" sz="1600">
                <a:solidFill>
                  <a:srgbClr val="D4D4D4"/>
                </a:solidFill>
                <a:latin typeface="Consolas"/>
                <a:ea typeface="Consolas"/>
                <a:cs typeface="Consolas"/>
                <a:sym typeface="Consolas"/>
              </a:rPr>
              <a:t> ()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'p span.first'</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css</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'color'</a:t>
            </a:r>
            <a:r>
              <a:rPr lang="en-US" sz="1600">
                <a:solidFill>
                  <a:srgbClr val="D4D4D4"/>
                </a:solidFill>
                <a:latin typeface="Consolas"/>
                <a:ea typeface="Consolas"/>
                <a:cs typeface="Consolas"/>
                <a:sym typeface="Consolas"/>
              </a:rPr>
              <a:t>, </a:t>
            </a:r>
            <a:r>
              <a:rPr lang="en-US" sz="1600">
                <a:solidFill>
                  <a:srgbClr val="CE9178"/>
                </a:solidFill>
                <a:latin typeface="Consolas"/>
                <a:ea typeface="Consolas"/>
                <a:cs typeface="Consolas"/>
                <a:sym typeface="Consolas"/>
              </a:rPr>
              <a:t>'red'</a:t>
            </a:r>
            <a:r>
              <a:rPr lang="en-US" sz="1600">
                <a:solidFill>
                  <a:srgbClr val="D4D4D4"/>
                </a:solidFill>
                <a:latin typeface="Consolas"/>
                <a:ea typeface="Consolas"/>
                <a:cs typeface="Consolas"/>
                <a:sym typeface="Consolas"/>
              </a:rPr>
              <a:t>);</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script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idx="1" type="body"/>
          </p:nvPr>
        </p:nvSpPr>
        <p:spPr>
          <a:xfrm>
            <a:off x="228600" y="1359145"/>
            <a:ext cx="11728800" cy="4737000"/>
          </a:xfrm>
          <a:prstGeom prst="rect">
            <a:avLst/>
          </a:prstGeom>
        </p:spPr>
        <p:txBody>
          <a:bodyPr anchorCtr="0" anchor="t" bIns="91425" lIns="91425" spcFirstLastPara="1" rIns="91425" wrap="square" tIns="91425">
            <a:noAutofit/>
          </a:bodyPr>
          <a:lstStyle/>
          <a:p>
            <a:pPr indent="0" lvl="0" marL="0">
              <a:spcBef>
                <a:spcPts val="1000"/>
              </a:spcBef>
              <a:spcAft>
                <a:spcPts val="0"/>
              </a:spcAft>
              <a:buNone/>
            </a:pPr>
            <a:r>
              <a:t/>
            </a:r>
            <a:endParaRPr/>
          </a:p>
        </p:txBody>
      </p:sp>
      <p:sp>
        <p:nvSpPr>
          <p:cNvPr id="193" name="Shape 193"/>
          <p:cNvSpPr txBox="1"/>
          <p:nvPr>
            <p:ph type="title"/>
          </p:nvPr>
        </p:nvSpPr>
        <p:spPr>
          <a:xfrm>
            <a:off x="228600" y="2910779"/>
            <a:ext cx="11728800" cy="899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US"/>
              <a:t>Events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Events</a:t>
            </a:r>
            <a:endParaRPr/>
          </a:p>
        </p:txBody>
      </p:sp>
      <p:sp>
        <p:nvSpPr>
          <p:cNvPr id="199" name="Shape 199"/>
          <p:cNvSpPr/>
          <p:nvPr/>
        </p:nvSpPr>
        <p:spPr>
          <a:xfrm>
            <a:off x="2509200" y="2107025"/>
            <a:ext cx="2289300" cy="63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US">
                <a:latin typeface="Century Gothic"/>
                <a:ea typeface="Century Gothic"/>
                <a:cs typeface="Century Gothic"/>
                <a:sym typeface="Century Gothic"/>
              </a:rPr>
              <a:t>Click Me</a:t>
            </a:r>
            <a:endParaRPr>
              <a:latin typeface="Century Gothic"/>
              <a:ea typeface="Century Gothic"/>
              <a:cs typeface="Century Gothic"/>
              <a:sym typeface="Century Gothic"/>
            </a:endParaRPr>
          </a:p>
        </p:txBody>
      </p:sp>
      <p:sp>
        <p:nvSpPr>
          <p:cNvPr id="200" name="Shape 200"/>
          <p:cNvSpPr/>
          <p:nvPr/>
        </p:nvSpPr>
        <p:spPr>
          <a:xfrm rot="-8100000">
            <a:off x="4414893" y="2552641"/>
            <a:ext cx="344502" cy="253286"/>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a:off x="6652375" y="1620775"/>
            <a:ext cx="1965222" cy="1205496"/>
          </a:xfrm>
          <a:prstGeom prst="irregularSeal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US"/>
              <a:t>Event !</a:t>
            </a:r>
            <a:endParaRPr/>
          </a:p>
        </p:txBody>
      </p:sp>
      <p:cxnSp>
        <p:nvCxnSpPr>
          <p:cNvPr id="202" name="Shape 202"/>
          <p:cNvCxnSpPr/>
          <p:nvPr/>
        </p:nvCxnSpPr>
        <p:spPr>
          <a:xfrm>
            <a:off x="5132875" y="2370425"/>
            <a:ext cx="1367400" cy="0"/>
          </a:xfrm>
          <a:prstGeom prst="straightConnector1">
            <a:avLst/>
          </a:prstGeom>
          <a:noFill/>
          <a:ln cap="flat" cmpd="sng" w="19050">
            <a:solidFill>
              <a:srgbClr val="F3F3F3"/>
            </a:solidFill>
            <a:prstDash val="solid"/>
            <a:round/>
            <a:headEnd len="med" w="med" type="none"/>
            <a:tailEnd len="med" w="med" type="triangle"/>
          </a:ln>
        </p:spPr>
      </p:cxnSp>
      <p:sp>
        <p:nvSpPr>
          <p:cNvPr id="203" name="Shape 203"/>
          <p:cNvSpPr/>
          <p:nvPr/>
        </p:nvSpPr>
        <p:spPr>
          <a:xfrm>
            <a:off x="6014175" y="1772750"/>
            <a:ext cx="526770" cy="422712"/>
          </a:xfrm>
          <a:prstGeom prst="lightningBol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Shape 204"/>
          <p:cNvSpPr txBox="1"/>
          <p:nvPr/>
        </p:nvSpPr>
        <p:spPr>
          <a:xfrm>
            <a:off x="4920125" y="1426325"/>
            <a:ext cx="5835000" cy="68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solidFill>
                  <a:srgbClr val="FFFFFF"/>
                </a:solidFill>
                <a:latin typeface="Century Gothic"/>
                <a:ea typeface="Century Gothic"/>
                <a:cs typeface="Century Gothic"/>
                <a:sym typeface="Century Gothic"/>
              </a:rPr>
              <a:t>2. </a:t>
            </a:r>
            <a:r>
              <a:rPr lang="en-US">
                <a:solidFill>
                  <a:srgbClr val="FFFFFF"/>
                </a:solidFill>
                <a:latin typeface="Century Gothic"/>
                <a:ea typeface="Century Gothic"/>
                <a:cs typeface="Century Gothic"/>
                <a:sym typeface="Century Gothic"/>
              </a:rPr>
              <a:t>Event trigger (ex. click)</a:t>
            </a:r>
            <a:endParaRPr>
              <a:solidFill>
                <a:srgbClr val="FFFFFF"/>
              </a:solidFill>
              <a:latin typeface="Century Gothic"/>
              <a:ea typeface="Century Gothic"/>
              <a:cs typeface="Century Gothic"/>
              <a:sym typeface="Century Gothic"/>
            </a:endParaRPr>
          </a:p>
        </p:txBody>
      </p:sp>
      <p:sp>
        <p:nvSpPr>
          <p:cNvPr id="205" name="Shape 205"/>
          <p:cNvSpPr txBox="1"/>
          <p:nvPr/>
        </p:nvSpPr>
        <p:spPr>
          <a:xfrm>
            <a:off x="6540950" y="4173575"/>
            <a:ext cx="3099600" cy="15651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569CD6"/>
                </a:solidFill>
                <a:latin typeface="Consolas"/>
                <a:ea typeface="Consolas"/>
                <a:cs typeface="Consolas"/>
                <a:sym typeface="Consolas"/>
              </a:rPr>
              <a:t>function</a:t>
            </a: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onClick</a:t>
            </a: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608B4E"/>
                </a:solidFill>
                <a:latin typeface="Consolas"/>
                <a:ea typeface="Consolas"/>
                <a:cs typeface="Consolas"/>
                <a:sym typeface="Consolas"/>
              </a:rPr>
              <a:t>// up date UI</a:t>
            </a:r>
            <a:endParaRPr sz="1600">
              <a:solidFill>
                <a:srgbClr val="608B4E"/>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p:txBody>
      </p:sp>
      <p:cxnSp>
        <p:nvCxnSpPr>
          <p:cNvPr id="206" name="Shape 206"/>
          <p:cNvCxnSpPr>
            <a:stCxn id="201" idx="2"/>
            <a:endCxn id="205" idx="0"/>
          </p:cNvCxnSpPr>
          <p:nvPr/>
        </p:nvCxnSpPr>
        <p:spPr>
          <a:xfrm>
            <a:off x="7708864" y="2672347"/>
            <a:ext cx="381900" cy="1501200"/>
          </a:xfrm>
          <a:prstGeom prst="straightConnector1">
            <a:avLst/>
          </a:prstGeom>
          <a:noFill/>
          <a:ln cap="flat" cmpd="sng" w="19050">
            <a:solidFill>
              <a:srgbClr val="F3F3F3"/>
            </a:solidFill>
            <a:prstDash val="solid"/>
            <a:round/>
            <a:headEnd len="med" w="med" type="none"/>
            <a:tailEnd len="med" w="med" type="triangle"/>
          </a:ln>
        </p:spPr>
      </p:cxnSp>
      <p:sp>
        <p:nvSpPr>
          <p:cNvPr id="207" name="Shape 207"/>
          <p:cNvSpPr txBox="1"/>
          <p:nvPr/>
        </p:nvSpPr>
        <p:spPr>
          <a:xfrm>
            <a:off x="8131325" y="2799950"/>
            <a:ext cx="2178000" cy="68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latin typeface="Century Gothic"/>
                <a:ea typeface="Century Gothic"/>
                <a:cs typeface="Century Gothic"/>
                <a:sym typeface="Century Gothic"/>
              </a:rPr>
              <a:t>3. Response the event by JS function</a:t>
            </a:r>
            <a:endParaRPr>
              <a:solidFill>
                <a:srgbClr val="FFFFFF"/>
              </a:solidFill>
              <a:latin typeface="Century Gothic"/>
              <a:ea typeface="Century Gothic"/>
              <a:cs typeface="Century Gothic"/>
              <a:sym typeface="Century Gothic"/>
            </a:endParaRPr>
          </a:p>
        </p:txBody>
      </p:sp>
      <p:sp>
        <p:nvSpPr>
          <p:cNvPr id="208" name="Shape 208"/>
          <p:cNvSpPr txBox="1"/>
          <p:nvPr/>
        </p:nvSpPr>
        <p:spPr>
          <a:xfrm>
            <a:off x="1264450" y="1620775"/>
            <a:ext cx="5835000" cy="68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latin typeface="Century Gothic"/>
                <a:ea typeface="Century Gothic"/>
                <a:cs typeface="Century Gothic"/>
                <a:sym typeface="Century Gothic"/>
              </a:rPr>
              <a:t>1. User Interact the browser</a:t>
            </a:r>
            <a:endParaRPr>
              <a:solidFill>
                <a:srgbClr val="FFFFFF"/>
              </a:solidFill>
              <a:latin typeface="Century Gothic"/>
              <a:ea typeface="Century Gothic"/>
              <a:cs typeface="Century Gothic"/>
              <a:sym typeface="Century Gothic"/>
            </a:endParaRPr>
          </a:p>
        </p:txBody>
      </p:sp>
      <p:sp>
        <p:nvSpPr>
          <p:cNvPr id="209" name="Shape 209"/>
          <p:cNvSpPr/>
          <p:nvPr/>
        </p:nvSpPr>
        <p:spPr>
          <a:xfrm>
            <a:off x="2043200" y="4303425"/>
            <a:ext cx="2603400" cy="12864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US">
                <a:latin typeface="Century Gothic"/>
                <a:ea typeface="Century Gothic"/>
                <a:cs typeface="Century Gothic"/>
                <a:sym typeface="Century Gothic"/>
              </a:rPr>
              <a:t>Web Page</a:t>
            </a:r>
            <a:endParaRPr>
              <a:latin typeface="Century Gothic"/>
              <a:ea typeface="Century Gothic"/>
              <a:cs typeface="Century Gothic"/>
              <a:sym typeface="Century Gothic"/>
            </a:endParaRPr>
          </a:p>
        </p:txBody>
      </p:sp>
      <p:cxnSp>
        <p:nvCxnSpPr>
          <p:cNvPr id="210" name="Shape 210"/>
          <p:cNvCxnSpPr>
            <a:stCxn id="205" idx="1"/>
            <a:endCxn id="209" idx="3"/>
          </p:cNvCxnSpPr>
          <p:nvPr/>
        </p:nvCxnSpPr>
        <p:spPr>
          <a:xfrm rot="10800000">
            <a:off x="4646450" y="4946525"/>
            <a:ext cx="1894500" cy="9600"/>
          </a:xfrm>
          <a:prstGeom prst="straightConnector1">
            <a:avLst/>
          </a:prstGeom>
          <a:noFill/>
          <a:ln cap="flat" cmpd="sng" w="19050">
            <a:solidFill>
              <a:srgbClr val="F3F3F3"/>
            </a:solidFill>
            <a:prstDash val="solid"/>
            <a:round/>
            <a:headEnd len="med" w="med" type="none"/>
            <a:tailEnd len="med" w="med" type="triangle"/>
          </a:ln>
        </p:spPr>
      </p:cxnSp>
      <p:sp>
        <p:nvSpPr>
          <p:cNvPr id="211" name="Shape 211"/>
          <p:cNvSpPr txBox="1"/>
          <p:nvPr/>
        </p:nvSpPr>
        <p:spPr>
          <a:xfrm>
            <a:off x="4646450" y="4265825"/>
            <a:ext cx="2178000" cy="68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latin typeface="Century Gothic"/>
                <a:ea typeface="Century Gothic"/>
                <a:cs typeface="Century Gothic"/>
                <a:sym typeface="Century Gothic"/>
              </a:rPr>
              <a:t>4. Update UI, Validation etc..</a:t>
            </a:r>
            <a:endParaRPr>
              <a:solidFill>
                <a:srgbClr val="FFFFFF"/>
              </a:solidFill>
              <a:latin typeface="Century Gothic"/>
              <a:ea typeface="Century Gothic"/>
              <a:cs typeface="Century Gothic"/>
              <a:sym typeface="Century Gothic"/>
            </a:endParaRPr>
          </a:p>
        </p:txBody>
      </p:sp>
      <p:cxnSp>
        <p:nvCxnSpPr>
          <p:cNvPr id="212" name="Shape 212"/>
          <p:cNvCxnSpPr>
            <a:stCxn id="209" idx="0"/>
            <a:endCxn id="199" idx="2"/>
          </p:cNvCxnSpPr>
          <p:nvPr/>
        </p:nvCxnSpPr>
        <p:spPr>
          <a:xfrm flipH="1" rot="10800000">
            <a:off x="3344900" y="2745225"/>
            <a:ext cx="309000" cy="1558200"/>
          </a:xfrm>
          <a:prstGeom prst="straightConnector1">
            <a:avLst/>
          </a:prstGeom>
          <a:noFill/>
          <a:ln cap="flat" cmpd="sng" w="19050">
            <a:solidFill>
              <a:srgbClr val="F3F3F3"/>
            </a:solidFill>
            <a:prstDash val="solid"/>
            <a:round/>
            <a:headEnd len="med" w="med" type="none"/>
            <a:tailEnd len="med" w="med" type="triangle"/>
          </a:ln>
        </p:spPr>
      </p:cxnSp>
      <p:sp>
        <p:nvSpPr>
          <p:cNvPr id="213" name="Shape 213"/>
          <p:cNvSpPr txBox="1"/>
          <p:nvPr/>
        </p:nvSpPr>
        <p:spPr>
          <a:xfrm>
            <a:off x="1163150" y="3430000"/>
            <a:ext cx="2662500" cy="68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latin typeface="Century Gothic"/>
                <a:ea typeface="Century Gothic"/>
                <a:cs typeface="Century Gothic"/>
                <a:sym typeface="Century Gothic"/>
              </a:rPr>
              <a:t>5. continue to listen next events</a:t>
            </a:r>
            <a:endParaRPr>
              <a:solidFill>
                <a:srgbClr val="FFFFFF"/>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228600" y="155429"/>
            <a:ext cx="11728800" cy="89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4200"/>
              <a:buFont typeface="Century Gothic"/>
              <a:buNone/>
            </a:pPr>
            <a:r>
              <a:rPr b="0" i="0" lang="en-US" sz="4200" u="none" cap="none" strike="noStrike">
                <a:solidFill>
                  <a:schemeClr val="accent1"/>
                </a:solidFill>
                <a:latin typeface="Century Gothic"/>
                <a:ea typeface="Century Gothic"/>
                <a:cs typeface="Century Gothic"/>
                <a:sym typeface="Century Gothic"/>
              </a:rPr>
              <a:t>Outline - Day 2 </a:t>
            </a:r>
            <a:endParaRPr b="1" i="0" sz="4200" u="none" cap="none" strike="noStrike">
              <a:solidFill>
                <a:schemeClr val="accent1"/>
              </a:solidFill>
              <a:latin typeface="Century Gothic"/>
              <a:ea typeface="Century Gothic"/>
              <a:cs typeface="Century Gothic"/>
              <a:sym typeface="Century Gothic"/>
            </a:endParaRPr>
          </a:p>
        </p:txBody>
      </p:sp>
      <p:sp>
        <p:nvSpPr>
          <p:cNvPr id="69" name="Shape 69"/>
          <p:cNvSpPr txBox="1"/>
          <p:nvPr>
            <p:ph idx="1" type="body"/>
          </p:nvPr>
        </p:nvSpPr>
        <p:spPr>
          <a:xfrm>
            <a:off x="453525" y="1415850"/>
            <a:ext cx="8520600" cy="3416400"/>
          </a:xfrm>
          <a:prstGeom prst="rect">
            <a:avLst/>
          </a:prstGeom>
        </p:spPr>
        <p:txBody>
          <a:bodyPr anchorCtr="0" anchor="t" bIns="91425" lIns="91425" spcFirstLastPara="1" rIns="91425" wrap="square" tIns="91425">
            <a:noAutofit/>
          </a:bodyPr>
          <a:lstStyle/>
          <a:p>
            <a:pPr indent="-330200" lvl="0" marL="457200" rtl="0">
              <a:lnSpc>
                <a:spcPct val="150000"/>
              </a:lnSpc>
              <a:spcBef>
                <a:spcPts val="1000"/>
              </a:spcBef>
              <a:spcAft>
                <a:spcPts val="0"/>
              </a:spcAft>
              <a:buSzPts val="1600"/>
              <a:buChar char="▶"/>
            </a:pPr>
            <a:r>
              <a:rPr lang="en-US"/>
              <a:t>jQuery, what and why we still need it</a:t>
            </a:r>
            <a:endParaRPr/>
          </a:p>
          <a:p>
            <a:pPr indent="-330200" lvl="0" marL="457200" rtl="0">
              <a:lnSpc>
                <a:spcPct val="150000"/>
              </a:lnSpc>
              <a:spcBef>
                <a:spcPts val="0"/>
              </a:spcBef>
              <a:spcAft>
                <a:spcPts val="0"/>
              </a:spcAft>
              <a:buSzPts val="1600"/>
              <a:buChar char="▶"/>
            </a:pPr>
            <a:r>
              <a:rPr lang="en-US"/>
              <a:t>jQuery Basic</a:t>
            </a:r>
            <a:endParaRPr/>
          </a:p>
          <a:p>
            <a:pPr indent="-330200" lvl="0" marL="457200" rtl="0">
              <a:lnSpc>
                <a:spcPct val="150000"/>
              </a:lnSpc>
              <a:spcBef>
                <a:spcPts val="0"/>
              </a:spcBef>
              <a:spcAft>
                <a:spcPts val="0"/>
              </a:spcAft>
              <a:buSzPts val="1600"/>
              <a:buChar char="▶"/>
            </a:pPr>
            <a:r>
              <a:rPr lang="en-US"/>
              <a:t>Events</a:t>
            </a:r>
            <a:endParaRPr/>
          </a:p>
          <a:p>
            <a:pPr indent="-330200" lvl="0" marL="457200" rtl="0">
              <a:lnSpc>
                <a:spcPct val="150000"/>
              </a:lnSpc>
              <a:spcBef>
                <a:spcPts val="0"/>
              </a:spcBef>
              <a:spcAft>
                <a:spcPts val="0"/>
              </a:spcAft>
              <a:buSzPts val="1600"/>
              <a:buChar char="▶"/>
            </a:pPr>
            <a:r>
              <a:rPr lang="en-US"/>
              <a:t>DOM Manipulation</a:t>
            </a:r>
            <a:endParaRPr/>
          </a:p>
          <a:p>
            <a:pPr indent="-330200" lvl="0" marL="457200" rtl="0">
              <a:lnSpc>
                <a:spcPct val="150000"/>
              </a:lnSpc>
              <a:spcBef>
                <a:spcPts val="0"/>
              </a:spcBef>
              <a:spcAft>
                <a:spcPts val="0"/>
              </a:spcAft>
              <a:buSzPts val="1600"/>
              <a:buChar char="▶"/>
            </a:pPr>
            <a:r>
              <a:rPr lang="en-US"/>
              <a:t>Server-side communication (Ajax, Fetch)</a:t>
            </a:r>
            <a:endParaRPr/>
          </a:p>
          <a:p>
            <a:pPr indent="-330200" lvl="0" marL="457200" rtl="0">
              <a:lnSpc>
                <a:spcPct val="150000"/>
              </a:lnSpc>
              <a:spcBef>
                <a:spcPts val="0"/>
              </a:spcBef>
              <a:spcAft>
                <a:spcPts val="0"/>
              </a:spcAft>
              <a:buSzPts val="1600"/>
              <a:buChar char="▶"/>
            </a:pPr>
            <a:r>
              <a:rPr lang="en-US"/>
              <a:t>Bootstrap jQuery plugins</a:t>
            </a:r>
            <a:endParaRPr/>
          </a:p>
          <a:p>
            <a:pPr indent="-330200" lvl="0" marL="457200" rtl="0">
              <a:lnSpc>
                <a:spcPct val="150000"/>
              </a:lnSpc>
              <a:spcBef>
                <a:spcPts val="0"/>
              </a:spcBef>
              <a:spcAft>
                <a:spcPts val="0"/>
              </a:spcAft>
              <a:buSzPts val="1600"/>
              <a:buChar char="▶"/>
            </a:pPr>
            <a:r>
              <a:rPr lang="en-US"/>
              <a:t>Workshops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jQuery - Event Syntax</a:t>
            </a:r>
            <a:endParaRPr/>
          </a:p>
        </p:txBody>
      </p:sp>
      <p:sp>
        <p:nvSpPr>
          <p:cNvPr id="219" name="Shape 219"/>
          <p:cNvSpPr txBox="1"/>
          <p:nvPr/>
        </p:nvSpPr>
        <p:spPr>
          <a:xfrm>
            <a:off x="2167825" y="1681650"/>
            <a:ext cx="6979500" cy="34947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'#btnOK'</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click</a:t>
            </a:r>
            <a:r>
              <a:rPr lang="en-US" sz="1600">
                <a:solidFill>
                  <a:srgbClr val="D4D4D4"/>
                </a:solidFill>
                <a:latin typeface="Consolas"/>
                <a:ea typeface="Consolas"/>
                <a:cs typeface="Consolas"/>
                <a:sym typeface="Consolas"/>
              </a:rPr>
              <a:t>(</a:t>
            </a:r>
            <a:r>
              <a:rPr lang="en-US" sz="1600">
                <a:solidFill>
                  <a:srgbClr val="9CDCFE"/>
                </a:solidFill>
                <a:latin typeface="Consolas"/>
                <a:ea typeface="Consolas"/>
                <a:cs typeface="Consolas"/>
                <a:sym typeface="Consolas"/>
              </a:rPr>
              <a:t>onClick</a:t>
            </a:r>
            <a:r>
              <a:rPr lang="en-US" sz="1600">
                <a:solidFill>
                  <a:srgbClr val="D4D4D4"/>
                </a:solidFill>
                <a:latin typeface="Consolas"/>
                <a:ea typeface="Consolas"/>
                <a:cs typeface="Consolas"/>
                <a:sym typeface="Consolas"/>
              </a:rPr>
              <a:t>);</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569CD6"/>
                </a:solidFill>
                <a:latin typeface="Consolas"/>
                <a:ea typeface="Consolas"/>
                <a:cs typeface="Consolas"/>
                <a:sym typeface="Consolas"/>
              </a:rPr>
              <a:t>function</a:t>
            </a: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onClick</a:t>
            </a: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alert</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'click !'</a:t>
            </a:r>
            <a:r>
              <a:rPr lang="en-US" sz="1600">
                <a:solidFill>
                  <a:srgbClr val="D4D4D4"/>
                </a:solidFill>
                <a:latin typeface="Consolas"/>
                <a:ea typeface="Consolas"/>
                <a:cs typeface="Consolas"/>
                <a:sym typeface="Consolas"/>
              </a:rPr>
              <a:t>);</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'#btnOK2'</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click</a:t>
            </a:r>
            <a:r>
              <a:rPr lang="en-US" sz="1600">
                <a:solidFill>
                  <a:srgbClr val="D4D4D4"/>
                </a:solidFill>
                <a:latin typeface="Consolas"/>
                <a:ea typeface="Consolas"/>
                <a:cs typeface="Consolas"/>
                <a:sym typeface="Consolas"/>
              </a:rPr>
              <a:t>(</a:t>
            </a:r>
            <a:r>
              <a:rPr lang="en-US" sz="1600">
                <a:solidFill>
                  <a:srgbClr val="569CD6"/>
                </a:solidFill>
                <a:latin typeface="Consolas"/>
                <a:ea typeface="Consolas"/>
                <a:cs typeface="Consolas"/>
                <a:sym typeface="Consolas"/>
              </a:rPr>
              <a:t>function</a:t>
            </a:r>
            <a:r>
              <a:rPr lang="en-US" sz="1600">
                <a:solidFill>
                  <a:srgbClr val="D4D4D4"/>
                </a:solidFill>
                <a:latin typeface="Consolas"/>
                <a:ea typeface="Consolas"/>
                <a:cs typeface="Consolas"/>
                <a:sym typeface="Consolas"/>
              </a:rPr>
              <a:t> ()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alert</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'click !'</a:t>
            </a:r>
            <a:r>
              <a:rPr lang="en-US" sz="1600">
                <a:solidFill>
                  <a:srgbClr val="D4D4D4"/>
                </a:solidFill>
                <a:latin typeface="Consolas"/>
                <a:ea typeface="Consolas"/>
                <a:cs typeface="Consolas"/>
                <a:sym typeface="Consolas"/>
              </a:rPr>
              <a:t>);</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p:txBody>
      </p:sp>
      <p:sp>
        <p:nvSpPr>
          <p:cNvPr id="220" name="Shape 220"/>
          <p:cNvSpPr txBox="1"/>
          <p:nvPr/>
        </p:nvSpPr>
        <p:spPr>
          <a:xfrm>
            <a:off x="2846525" y="1732225"/>
            <a:ext cx="587700" cy="68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sz="1600">
                <a:solidFill>
                  <a:srgbClr val="FFFFFF"/>
                </a:solidFill>
                <a:latin typeface="Century Gothic"/>
                <a:ea typeface="Century Gothic"/>
                <a:cs typeface="Century Gothic"/>
                <a:sym typeface="Century Gothic"/>
              </a:rPr>
              <a:t>1)</a:t>
            </a:r>
            <a:endParaRPr b="1" sz="1600">
              <a:solidFill>
                <a:srgbClr val="FFFFFF"/>
              </a:solidFill>
              <a:latin typeface="Century Gothic"/>
              <a:ea typeface="Century Gothic"/>
              <a:cs typeface="Century Gothic"/>
              <a:sym typeface="Century Gothic"/>
            </a:endParaRPr>
          </a:p>
        </p:txBody>
      </p:sp>
      <p:sp>
        <p:nvSpPr>
          <p:cNvPr id="221" name="Shape 221"/>
          <p:cNvSpPr txBox="1"/>
          <p:nvPr/>
        </p:nvSpPr>
        <p:spPr>
          <a:xfrm>
            <a:off x="2846525" y="3910600"/>
            <a:ext cx="587700" cy="68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1600">
                <a:solidFill>
                  <a:srgbClr val="FFFFFF"/>
                </a:solidFill>
                <a:latin typeface="Century Gothic"/>
                <a:ea typeface="Century Gothic"/>
                <a:cs typeface="Century Gothic"/>
                <a:sym typeface="Century Gothic"/>
              </a:rPr>
              <a:t>2</a:t>
            </a:r>
            <a:r>
              <a:rPr b="1" lang="en-US" sz="1600">
                <a:solidFill>
                  <a:srgbClr val="FFFFFF"/>
                </a:solidFill>
                <a:latin typeface="Century Gothic"/>
                <a:ea typeface="Century Gothic"/>
                <a:cs typeface="Century Gothic"/>
                <a:sym typeface="Century Gothic"/>
              </a:rPr>
              <a:t>)</a:t>
            </a:r>
            <a:endParaRPr b="1" sz="1600">
              <a:solidFill>
                <a:srgbClr val="FFFFFF"/>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Common Event</a:t>
            </a:r>
            <a:endParaRPr/>
          </a:p>
        </p:txBody>
      </p:sp>
      <p:graphicFrame>
        <p:nvGraphicFramePr>
          <p:cNvPr id="227" name="Shape 227"/>
          <p:cNvGraphicFramePr/>
          <p:nvPr/>
        </p:nvGraphicFramePr>
        <p:xfrm>
          <a:off x="104775" y="1945375"/>
          <a:ext cx="3000000" cy="3000000"/>
        </p:xfrm>
        <a:graphic>
          <a:graphicData uri="http://schemas.openxmlformats.org/drawingml/2006/table">
            <a:tbl>
              <a:tblPr>
                <a:solidFill>
                  <a:srgbClr val="FFFFFF"/>
                </a:solidFill>
                <a:tableStyleId>{B0E45C76-10D4-4C4D-8CEB-4212B90A8E96}</a:tableStyleId>
              </a:tblPr>
              <a:tblGrid>
                <a:gridCol w="2990850"/>
                <a:gridCol w="3143250"/>
                <a:gridCol w="2781300"/>
                <a:gridCol w="3067050"/>
              </a:tblGrid>
              <a:tr h="333375">
                <a:tc>
                  <a:txBody>
                    <a:bodyPr>
                      <a:noAutofit/>
                    </a:bodyPr>
                    <a:lstStyle/>
                    <a:p>
                      <a:pPr indent="0" lvl="0" marL="0" marR="0" rtl="0" algn="ctr">
                        <a:lnSpc>
                          <a:spcPct val="115000"/>
                        </a:lnSpc>
                        <a:spcBef>
                          <a:spcPts val="1100"/>
                        </a:spcBef>
                        <a:spcAft>
                          <a:spcPts val="1100"/>
                        </a:spcAft>
                        <a:buNone/>
                      </a:pPr>
                      <a:r>
                        <a:rPr b="1" lang="en-US" sz="1100">
                          <a:solidFill>
                            <a:srgbClr val="FFFFFF"/>
                          </a:solidFill>
                          <a:latin typeface="Century Gothic"/>
                          <a:ea typeface="Century Gothic"/>
                          <a:cs typeface="Century Gothic"/>
                          <a:sym typeface="Century Gothic"/>
                        </a:rPr>
                        <a:t>Mouse Events</a:t>
                      </a:r>
                      <a:endParaRPr b="1" sz="1100">
                        <a:solidFill>
                          <a:srgbClr val="FFFFFF"/>
                        </a:solidFill>
                        <a:latin typeface="Century Gothic"/>
                        <a:ea typeface="Century Gothic"/>
                        <a:cs typeface="Century Gothic"/>
                        <a:sym typeface="Century Gothic"/>
                      </a:endParaRPr>
                    </a:p>
                  </a:txBody>
                  <a:tcPr marT="76200" marB="76200" marR="76200" marL="152400">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434343"/>
                    </a:solidFill>
                  </a:tcPr>
                </a:tc>
                <a:tc>
                  <a:txBody>
                    <a:bodyPr>
                      <a:noAutofit/>
                    </a:bodyPr>
                    <a:lstStyle/>
                    <a:p>
                      <a:pPr indent="0" lvl="0" marL="0" marR="0" rtl="0" algn="ctr">
                        <a:lnSpc>
                          <a:spcPct val="115000"/>
                        </a:lnSpc>
                        <a:spcBef>
                          <a:spcPts val="1100"/>
                        </a:spcBef>
                        <a:spcAft>
                          <a:spcPts val="1100"/>
                        </a:spcAft>
                        <a:buNone/>
                      </a:pPr>
                      <a:r>
                        <a:rPr b="1" lang="en-US" sz="1100">
                          <a:solidFill>
                            <a:srgbClr val="FFFFFF"/>
                          </a:solidFill>
                          <a:latin typeface="Century Gothic"/>
                          <a:ea typeface="Century Gothic"/>
                          <a:cs typeface="Century Gothic"/>
                          <a:sym typeface="Century Gothic"/>
                        </a:rPr>
                        <a:t>Keyboard Events</a:t>
                      </a:r>
                      <a:endParaRPr b="1" sz="1100">
                        <a:solidFill>
                          <a:srgbClr val="FFFFFF"/>
                        </a:solidFill>
                        <a:latin typeface="Century Gothic"/>
                        <a:ea typeface="Century Gothic"/>
                        <a:cs typeface="Century Gothic"/>
                        <a:sym typeface="Century Gothic"/>
                      </a:endParaRPr>
                    </a:p>
                  </a:txBody>
                  <a:tcPr marT="76200" marB="76200" marR="76200" marL="76200">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434343"/>
                    </a:solidFill>
                  </a:tcPr>
                </a:tc>
                <a:tc>
                  <a:txBody>
                    <a:bodyPr>
                      <a:noAutofit/>
                    </a:bodyPr>
                    <a:lstStyle/>
                    <a:p>
                      <a:pPr indent="0" lvl="0" marL="0" marR="0" rtl="0" algn="ctr">
                        <a:lnSpc>
                          <a:spcPct val="115000"/>
                        </a:lnSpc>
                        <a:spcBef>
                          <a:spcPts val="1100"/>
                        </a:spcBef>
                        <a:spcAft>
                          <a:spcPts val="1100"/>
                        </a:spcAft>
                        <a:buNone/>
                      </a:pPr>
                      <a:r>
                        <a:rPr b="1" lang="en-US" sz="1100">
                          <a:solidFill>
                            <a:srgbClr val="FFFFFF"/>
                          </a:solidFill>
                          <a:latin typeface="Century Gothic"/>
                          <a:ea typeface="Century Gothic"/>
                          <a:cs typeface="Century Gothic"/>
                          <a:sym typeface="Century Gothic"/>
                        </a:rPr>
                        <a:t>Form Events</a:t>
                      </a:r>
                      <a:endParaRPr b="1" sz="1100">
                        <a:solidFill>
                          <a:srgbClr val="FFFFFF"/>
                        </a:solidFill>
                        <a:latin typeface="Century Gothic"/>
                        <a:ea typeface="Century Gothic"/>
                        <a:cs typeface="Century Gothic"/>
                        <a:sym typeface="Century Gothic"/>
                      </a:endParaRPr>
                    </a:p>
                  </a:txBody>
                  <a:tcPr marT="76200" marB="76200" marR="76200" marL="76200">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434343"/>
                    </a:solidFill>
                  </a:tcPr>
                </a:tc>
                <a:tc>
                  <a:txBody>
                    <a:bodyPr>
                      <a:noAutofit/>
                    </a:bodyPr>
                    <a:lstStyle/>
                    <a:p>
                      <a:pPr indent="0" lvl="0" marL="0" marR="0" rtl="0" algn="ctr">
                        <a:lnSpc>
                          <a:spcPct val="115000"/>
                        </a:lnSpc>
                        <a:spcBef>
                          <a:spcPts val="1100"/>
                        </a:spcBef>
                        <a:spcAft>
                          <a:spcPts val="1100"/>
                        </a:spcAft>
                        <a:buNone/>
                      </a:pPr>
                      <a:r>
                        <a:rPr b="1" lang="en-US" sz="1100">
                          <a:solidFill>
                            <a:srgbClr val="FFFFFF"/>
                          </a:solidFill>
                          <a:latin typeface="Century Gothic"/>
                          <a:ea typeface="Century Gothic"/>
                          <a:cs typeface="Century Gothic"/>
                          <a:sym typeface="Century Gothic"/>
                        </a:rPr>
                        <a:t>Document/Window Events</a:t>
                      </a:r>
                      <a:endParaRPr b="1" sz="1100">
                        <a:solidFill>
                          <a:srgbClr val="FFFFFF"/>
                        </a:solidFill>
                        <a:latin typeface="Century Gothic"/>
                        <a:ea typeface="Century Gothic"/>
                        <a:cs typeface="Century Gothic"/>
                        <a:sym typeface="Century Gothic"/>
                      </a:endParaRPr>
                    </a:p>
                  </a:txBody>
                  <a:tcPr marT="76200" marB="76200" marR="76200" marL="76200">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434343"/>
                    </a:solidFill>
                  </a:tcPr>
                </a:tc>
              </a:tr>
              <a:tr h="333375">
                <a:tc>
                  <a:txBody>
                    <a:bodyPr>
                      <a:noAutofit/>
                    </a:bodyPr>
                    <a:lstStyle/>
                    <a:p>
                      <a:pPr indent="0" lvl="0" marL="0" marR="0" rtl="0" algn="ctr">
                        <a:lnSpc>
                          <a:spcPct val="115000"/>
                        </a:lnSpc>
                        <a:spcBef>
                          <a:spcPts val="1100"/>
                        </a:spcBef>
                        <a:spcAft>
                          <a:spcPts val="1100"/>
                        </a:spcAft>
                        <a:buNone/>
                      </a:pPr>
                      <a:r>
                        <a:rPr b="1" lang="en-US" sz="1100">
                          <a:solidFill>
                            <a:srgbClr val="FFFFFF"/>
                          </a:solidFill>
                          <a:latin typeface="Century Gothic"/>
                          <a:ea typeface="Century Gothic"/>
                          <a:cs typeface="Century Gothic"/>
                          <a:sym typeface="Century Gothic"/>
                        </a:rPr>
                        <a:t>click</a:t>
                      </a:r>
                      <a:endParaRPr b="1" sz="1100">
                        <a:solidFill>
                          <a:srgbClr val="FFFFFF"/>
                        </a:solidFill>
                        <a:latin typeface="Century Gothic"/>
                        <a:ea typeface="Century Gothic"/>
                        <a:cs typeface="Century Gothic"/>
                        <a:sym typeface="Century Gothic"/>
                      </a:endParaRPr>
                    </a:p>
                  </a:txBody>
                  <a:tcPr marT="76200" marB="76200" marR="76200" marL="152400">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434343"/>
                    </a:solidFill>
                  </a:tcPr>
                </a:tc>
                <a:tc>
                  <a:txBody>
                    <a:bodyPr>
                      <a:noAutofit/>
                    </a:bodyPr>
                    <a:lstStyle/>
                    <a:p>
                      <a:pPr indent="0" lvl="0" marL="0" marR="0" rtl="0" algn="ctr">
                        <a:lnSpc>
                          <a:spcPct val="115000"/>
                        </a:lnSpc>
                        <a:spcBef>
                          <a:spcPts val="1100"/>
                        </a:spcBef>
                        <a:spcAft>
                          <a:spcPts val="1100"/>
                        </a:spcAft>
                        <a:buNone/>
                      </a:pPr>
                      <a:r>
                        <a:rPr b="1" lang="en-US" sz="1100">
                          <a:solidFill>
                            <a:srgbClr val="FFFFFF"/>
                          </a:solidFill>
                          <a:latin typeface="Century Gothic"/>
                          <a:ea typeface="Century Gothic"/>
                          <a:cs typeface="Century Gothic"/>
                          <a:sym typeface="Century Gothic"/>
                        </a:rPr>
                        <a:t>keypress</a:t>
                      </a:r>
                      <a:endParaRPr b="1" sz="1100">
                        <a:solidFill>
                          <a:srgbClr val="FFFFFF"/>
                        </a:solidFill>
                        <a:latin typeface="Century Gothic"/>
                        <a:ea typeface="Century Gothic"/>
                        <a:cs typeface="Century Gothic"/>
                        <a:sym typeface="Century Gothic"/>
                      </a:endParaRPr>
                    </a:p>
                  </a:txBody>
                  <a:tcPr marT="76200" marB="76200" marR="76200" marL="76200">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434343"/>
                    </a:solidFill>
                  </a:tcPr>
                </a:tc>
                <a:tc>
                  <a:txBody>
                    <a:bodyPr>
                      <a:noAutofit/>
                    </a:bodyPr>
                    <a:lstStyle/>
                    <a:p>
                      <a:pPr indent="0" lvl="0" marL="0" marR="0" rtl="0" algn="ctr">
                        <a:lnSpc>
                          <a:spcPct val="115000"/>
                        </a:lnSpc>
                        <a:spcBef>
                          <a:spcPts val="1100"/>
                        </a:spcBef>
                        <a:spcAft>
                          <a:spcPts val="1100"/>
                        </a:spcAft>
                        <a:buNone/>
                      </a:pPr>
                      <a:r>
                        <a:rPr b="1" lang="en-US" sz="1100">
                          <a:solidFill>
                            <a:srgbClr val="FFFFFF"/>
                          </a:solidFill>
                          <a:latin typeface="Century Gothic"/>
                          <a:ea typeface="Century Gothic"/>
                          <a:cs typeface="Century Gothic"/>
                          <a:sym typeface="Century Gothic"/>
                        </a:rPr>
                        <a:t>submit</a:t>
                      </a:r>
                      <a:endParaRPr b="1" sz="1100">
                        <a:solidFill>
                          <a:srgbClr val="FFFFFF"/>
                        </a:solidFill>
                        <a:latin typeface="Century Gothic"/>
                        <a:ea typeface="Century Gothic"/>
                        <a:cs typeface="Century Gothic"/>
                        <a:sym typeface="Century Gothic"/>
                      </a:endParaRPr>
                    </a:p>
                  </a:txBody>
                  <a:tcPr marT="76200" marB="76200" marR="76200" marL="76200">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434343"/>
                    </a:solidFill>
                  </a:tcPr>
                </a:tc>
                <a:tc>
                  <a:txBody>
                    <a:bodyPr>
                      <a:noAutofit/>
                    </a:bodyPr>
                    <a:lstStyle/>
                    <a:p>
                      <a:pPr indent="0" lvl="0" marL="0" marR="0" rtl="0" algn="ctr">
                        <a:lnSpc>
                          <a:spcPct val="115000"/>
                        </a:lnSpc>
                        <a:spcBef>
                          <a:spcPts val="1100"/>
                        </a:spcBef>
                        <a:spcAft>
                          <a:spcPts val="1100"/>
                        </a:spcAft>
                        <a:buNone/>
                      </a:pPr>
                      <a:r>
                        <a:rPr b="1" lang="en-US" sz="1100">
                          <a:solidFill>
                            <a:srgbClr val="FFFFFF"/>
                          </a:solidFill>
                          <a:latin typeface="Century Gothic"/>
                          <a:ea typeface="Century Gothic"/>
                          <a:cs typeface="Century Gothic"/>
                          <a:sym typeface="Century Gothic"/>
                        </a:rPr>
                        <a:t>load</a:t>
                      </a:r>
                      <a:endParaRPr b="1" sz="1100">
                        <a:solidFill>
                          <a:srgbClr val="FFFFFF"/>
                        </a:solidFill>
                        <a:latin typeface="Century Gothic"/>
                        <a:ea typeface="Century Gothic"/>
                        <a:cs typeface="Century Gothic"/>
                        <a:sym typeface="Century Gothic"/>
                      </a:endParaRPr>
                    </a:p>
                  </a:txBody>
                  <a:tcPr marT="76200" marB="76200" marR="76200" marL="76200">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434343"/>
                    </a:solidFill>
                  </a:tcPr>
                </a:tc>
              </a:tr>
              <a:tr h="333375">
                <a:tc>
                  <a:txBody>
                    <a:bodyPr>
                      <a:noAutofit/>
                    </a:bodyPr>
                    <a:lstStyle/>
                    <a:p>
                      <a:pPr indent="0" lvl="0" marL="0" marR="0" rtl="0" algn="ctr">
                        <a:lnSpc>
                          <a:spcPct val="115000"/>
                        </a:lnSpc>
                        <a:spcBef>
                          <a:spcPts val="1100"/>
                        </a:spcBef>
                        <a:spcAft>
                          <a:spcPts val="1100"/>
                        </a:spcAft>
                        <a:buNone/>
                      </a:pPr>
                      <a:r>
                        <a:rPr b="1" lang="en-US" sz="1100">
                          <a:solidFill>
                            <a:srgbClr val="FFFFFF"/>
                          </a:solidFill>
                          <a:latin typeface="Century Gothic"/>
                          <a:ea typeface="Century Gothic"/>
                          <a:cs typeface="Century Gothic"/>
                          <a:sym typeface="Century Gothic"/>
                        </a:rPr>
                        <a:t>dblclick</a:t>
                      </a:r>
                      <a:endParaRPr b="1" sz="1100">
                        <a:solidFill>
                          <a:srgbClr val="FFFFFF"/>
                        </a:solidFill>
                        <a:latin typeface="Century Gothic"/>
                        <a:ea typeface="Century Gothic"/>
                        <a:cs typeface="Century Gothic"/>
                        <a:sym typeface="Century Gothic"/>
                      </a:endParaRPr>
                    </a:p>
                  </a:txBody>
                  <a:tcPr marT="76200" marB="76200" marR="76200" marL="152400">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434343"/>
                    </a:solidFill>
                  </a:tcPr>
                </a:tc>
                <a:tc>
                  <a:txBody>
                    <a:bodyPr>
                      <a:noAutofit/>
                    </a:bodyPr>
                    <a:lstStyle/>
                    <a:p>
                      <a:pPr indent="0" lvl="0" marL="0" marR="0" rtl="0" algn="ctr">
                        <a:lnSpc>
                          <a:spcPct val="115000"/>
                        </a:lnSpc>
                        <a:spcBef>
                          <a:spcPts val="1100"/>
                        </a:spcBef>
                        <a:spcAft>
                          <a:spcPts val="1100"/>
                        </a:spcAft>
                        <a:buNone/>
                      </a:pPr>
                      <a:r>
                        <a:rPr b="1" lang="en-US" sz="1100">
                          <a:solidFill>
                            <a:srgbClr val="FFFFFF"/>
                          </a:solidFill>
                          <a:latin typeface="Century Gothic"/>
                          <a:ea typeface="Century Gothic"/>
                          <a:cs typeface="Century Gothic"/>
                          <a:sym typeface="Century Gothic"/>
                        </a:rPr>
                        <a:t>keydown</a:t>
                      </a:r>
                      <a:endParaRPr b="1" sz="1100">
                        <a:solidFill>
                          <a:srgbClr val="FFFFFF"/>
                        </a:solidFill>
                        <a:latin typeface="Century Gothic"/>
                        <a:ea typeface="Century Gothic"/>
                        <a:cs typeface="Century Gothic"/>
                        <a:sym typeface="Century Gothic"/>
                      </a:endParaRPr>
                    </a:p>
                  </a:txBody>
                  <a:tcPr marT="76200" marB="76200" marR="76200" marL="76200">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434343"/>
                    </a:solidFill>
                  </a:tcPr>
                </a:tc>
                <a:tc>
                  <a:txBody>
                    <a:bodyPr>
                      <a:noAutofit/>
                    </a:bodyPr>
                    <a:lstStyle/>
                    <a:p>
                      <a:pPr indent="0" lvl="0" marL="0" marR="0" rtl="0" algn="ctr">
                        <a:lnSpc>
                          <a:spcPct val="115000"/>
                        </a:lnSpc>
                        <a:spcBef>
                          <a:spcPts val="1100"/>
                        </a:spcBef>
                        <a:spcAft>
                          <a:spcPts val="1100"/>
                        </a:spcAft>
                        <a:buNone/>
                      </a:pPr>
                      <a:r>
                        <a:rPr b="1" lang="en-US" sz="1100">
                          <a:solidFill>
                            <a:srgbClr val="FFFFFF"/>
                          </a:solidFill>
                          <a:latin typeface="Century Gothic"/>
                          <a:ea typeface="Century Gothic"/>
                          <a:cs typeface="Century Gothic"/>
                          <a:sym typeface="Century Gothic"/>
                        </a:rPr>
                        <a:t>change</a:t>
                      </a:r>
                      <a:endParaRPr b="1" sz="1100">
                        <a:solidFill>
                          <a:srgbClr val="FFFFFF"/>
                        </a:solidFill>
                        <a:latin typeface="Century Gothic"/>
                        <a:ea typeface="Century Gothic"/>
                        <a:cs typeface="Century Gothic"/>
                        <a:sym typeface="Century Gothic"/>
                      </a:endParaRPr>
                    </a:p>
                  </a:txBody>
                  <a:tcPr marT="76200" marB="76200" marR="76200" marL="76200">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434343"/>
                    </a:solidFill>
                  </a:tcPr>
                </a:tc>
                <a:tc>
                  <a:txBody>
                    <a:bodyPr>
                      <a:noAutofit/>
                    </a:bodyPr>
                    <a:lstStyle/>
                    <a:p>
                      <a:pPr indent="0" lvl="0" marL="0" marR="0" rtl="0" algn="ctr">
                        <a:lnSpc>
                          <a:spcPct val="115000"/>
                        </a:lnSpc>
                        <a:spcBef>
                          <a:spcPts val="1100"/>
                        </a:spcBef>
                        <a:spcAft>
                          <a:spcPts val="1100"/>
                        </a:spcAft>
                        <a:buNone/>
                      </a:pPr>
                      <a:r>
                        <a:rPr b="1" lang="en-US" sz="1100">
                          <a:solidFill>
                            <a:srgbClr val="FFFFFF"/>
                          </a:solidFill>
                          <a:latin typeface="Century Gothic"/>
                          <a:ea typeface="Century Gothic"/>
                          <a:cs typeface="Century Gothic"/>
                          <a:sym typeface="Century Gothic"/>
                        </a:rPr>
                        <a:t>resize</a:t>
                      </a:r>
                      <a:endParaRPr b="1" sz="1100">
                        <a:solidFill>
                          <a:srgbClr val="FFFFFF"/>
                        </a:solidFill>
                        <a:latin typeface="Century Gothic"/>
                        <a:ea typeface="Century Gothic"/>
                        <a:cs typeface="Century Gothic"/>
                        <a:sym typeface="Century Gothic"/>
                      </a:endParaRPr>
                    </a:p>
                  </a:txBody>
                  <a:tcPr marT="76200" marB="76200" marR="76200" marL="76200">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434343"/>
                    </a:solidFill>
                  </a:tcPr>
                </a:tc>
              </a:tr>
              <a:tr h="333375">
                <a:tc>
                  <a:txBody>
                    <a:bodyPr>
                      <a:noAutofit/>
                    </a:bodyPr>
                    <a:lstStyle/>
                    <a:p>
                      <a:pPr indent="0" lvl="0" marL="0" marR="0" rtl="0" algn="ctr">
                        <a:lnSpc>
                          <a:spcPct val="115000"/>
                        </a:lnSpc>
                        <a:spcBef>
                          <a:spcPts val="1100"/>
                        </a:spcBef>
                        <a:spcAft>
                          <a:spcPts val="1100"/>
                        </a:spcAft>
                        <a:buNone/>
                      </a:pPr>
                      <a:r>
                        <a:rPr b="1" lang="en-US" sz="1100">
                          <a:solidFill>
                            <a:srgbClr val="FFFFFF"/>
                          </a:solidFill>
                          <a:latin typeface="Century Gothic"/>
                          <a:ea typeface="Century Gothic"/>
                          <a:cs typeface="Century Gothic"/>
                          <a:sym typeface="Century Gothic"/>
                        </a:rPr>
                        <a:t>mouseenter</a:t>
                      </a:r>
                      <a:endParaRPr b="1" sz="1100">
                        <a:solidFill>
                          <a:srgbClr val="FFFFFF"/>
                        </a:solidFill>
                        <a:latin typeface="Century Gothic"/>
                        <a:ea typeface="Century Gothic"/>
                        <a:cs typeface="Century Gothic"/>
                        <a:sym typeface="Century Gothic"/>
                      </a:endParaRPr>
                    </a:p>
                  </a:txBody>
                  <a:tcPr marT="76200" marB="76200" marR="76200" marL="152400">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434343"/>
                    </a:solidFill>
                  </a:tcPr>
                </a:tc>
                <a:tc>
                  <a:txBody>
                    <a:bodyPr>
                      <a:noAutofit/>
                    </a:bodyPr>
                    <a:lstStyle/>
                    <a:p>
                      <a:pPr indent="0" lvl="0" marL="0" marR="0" rtl="0" algn="ctr">
                        <a:lnSpc>
                          <a:spcPct val="115000"/>
                        </a:lnSpc>
                        <a:spcBef>
                          <a:spcPts val="1100"/>
                        </a:spcBef>
                        <a:spcAft>
                          <a:spcPts val="1100"/>
                        </a:spcAft>
                        <a:buNone/>
                      </a:pPr>
                      <a:r>
                        <a:rPr b="1" lang="en-US" sz="1100">
                          <a:solidFill>
                            <a:srgbClr val="FFFFFF"/>
                          </a:solidFill>
                          <a:latin typeface="Century Gothic"/>
                          <a:ea typeface="Century Gothic"/>
                          <a:cs typeface="Century Gothic"/>
                          <a:sym typeface="Century Gothic"/>
                        </a:rPr>
                        <a:t>keyup</a:t>
                      </a:r>
                      <a:endParaRPr b="1" sz="1100">
                        <a:solidFill>
                          <a:srgbClr val="FFFFFF"/>
                        </a:solidFill>
                        <a:latin typeface="Century Gothic"/>
                        <a:ea typeface="Century Gothic"/>
                        <a:cs typeface="Century Gothic"/>
                        <a:sym typeface="Century Gothic"/>
                      </a:endParaRPr>
                    </a:p>
                  </a:txBody>
                  <a:tcPr marT="76200" marB="76200" marR="76200" marL="76200">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434343"/>
                    </a:solidFill>
                  </a:tcPr>
                </a:tc>
                <a:tc>
                  <a:txBody>
                    <a:bodyPr>
                      <a:noAutofit/>
                    </a:bodyPr>
                    <a:lstStyle/>
                    <a:p>
                      <a:pPr indent="0" lvl="0" marL="0" marR="0" rtl="0" algn="ctr">
                        <a:lnSpc>
                          <a:spcPct val="115000"/>
                        </a:lnSpc>
                        <a:spcBef>
                          <a:spcPts val="1100"/>
                        </a:spcBef>
                        <a:spcAft>
                          <a:spcPts val="1100"/>
                        </a:spcAft>
                        <a:buNone/>
                      </a:pPr>
                      <a:r>
                        <a:rPr b="1" lang="en-US" sz="1100">
                          <a:solidFill>
                            <a:srgbClr val="FFFFFF"/>
                          </a:solidFill>
                          <a:latin typeface="Century Gothic"/>
                          <a:ea typeface="Century Gothic"/>
                          <a:cs typeface="Century Gothic"/>
                          <a:sym typeface="Century Gothic"/>
                        </a:rPr>
                        <a:t>focus</a:t>
                      </a:r>
                      <a:endParaRPr b="1" sz="1100">
                        <a:solidFill>
                          <a:srgbClr val="FFFFFF"/>
                        </a:solidFill>
                        <a:latin typeface="Century Gothic"/>
                        <a:ea typeface="Century Gothic"/>
                        <a:cs typeface="Century Gothic"/>
                        <a:sym typeface="Century Gothic"/>
                      </a:endParaRPr>
                    </a:p>
                  </a:txBody>
                  <a:tcPr marT="76200" marB="76200" marR="76200" marL="76200">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434343"/>
                    </a:solidFill>
                  </a:tcPr>
                </a:tc>
                <a:tc>
                  <a:txBody>
                    <a:bodyPr>
                      <a:noAutofit/>
                    </a:bodyPr>
                    <a:lstStyle/>
                    <a:p>
                      <a:pPr indent="0" lvl="0" marL="0" marR="0" rtl="0" algn="ctr">
                        <a:lnSpc>
                          <a:spcPct val="115000"/>
                        </a:lnSpc>
                        <a:spcBef>
                          <a:spcPts val="1100"/>
                        </a:spcBef>
                        <a:spcAft>
                          <a:spcPts val="1100"/>
                        </a:spcAft>
                        <a:buNone/>
                      </a:pPr>
                      <a:r>
                        <a:rPr b="1" lang="en-US" sz="1100">
                          <a:solidFill>
                            <a:srgbClr val="FFFFFF"/>
                          </a:solidFill>
                          <a:latin typeface="Century Gothic"/>
                          <a:ea typeface="Century Gothic"/>
                          <a:cs typeface="Century Gothic"/>
                          <a:sym typeface="Century Gothic"/>
                        </a:rPr>
                        <a:t>scroll</a:t>
                      </a:r>
                      <a:endParaRPr b="1" sz="1100">
                        <a:solidFill>
                          <a:srgbClr val="FFFFFF"/>
                        </a:solidFill>
                        <a:latin typeface="Century Gothic"/>
                        <a:ea typeface="Century Gothic"/>
                        <a:cs typeface="Century Gothic"/>
                        <a:sym typeface="Century Gothic"/>
                      </a:endParaRPr>
                    </a:p>
                  </a:txBody>
                  <a:tcPr marT="76200" marB="76200" marR="76200" marL="76200">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434343"/>
                    </a:solidFill>
                  </a:tcPr>
                </a:tc>
              </a:tr>
              <a:tr h="333375">
                <a:tc>
                  <a:txBody>
                    <a:bodyPr>
                      <a:noAutofit/>
                    </a:bodyPr>
                    <a:lstStyle/>
                    <a:p>
                      <a:pPr indent="0" lvl="0" marL="0" marR="0" rtl="0" algn="ctr">
                        <a:lnSpc>
                          <a:spcPct val="115000"/>
                        </a:lnSpc>
                        <a:spcBef>
                          <a:spcPts val="1100"/>
                        </a:spcBef>
                        <a:spcAft>
                          <a:spcPts val="1100"/>
                        </a:spcAft>
                        <a:buNone/>
                      </a:pPr>
                      <a:r>
                        <a:rPr b="1" lang="en-US" sz="1100">
                          <a:solidFill>
                            <a:srgbClr val="FFFFFF"/>
                          </a:solidFill>
                          <a:latin typeface="Century Gothic"/>
                          <a:ea typeface="Century Gothic"/>
                          <a:cs typeface="Century Gothic"/>
                          <a:sym typeface="Century Gothic"/>
                        </a:rPr>
                        <a:t>mouseleave</a:t>
                      </a:r>
                      <a:endParaRPr b="1" sz="1100">
                        <a:solidFill>
                          <a:srgbClr val="FFFFFF"/>
                        </a:solidFill>
                        <a:latin typeface="Century Gothic"/>
                        <a:ea typeface="Century Gothic"/>
                        <a:cs typeface="Century Gothic"/>
                        <a:sym typeface="Century Gothic"/>
                      </a:endParaRPr>
                    </a:p>
                  </a:txBody>
                  <a:tcPr marT="76200" marB="76200" marR="76200" marL="152400">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434343"/>
                    </a:solidFill>
                  </a:tcPr>
                </a:tc>
                <a:tc>
                  <a:txBody>
                    <a:bodyPr>
                      <a:noAutofit/>
                    </a:bodyPr>
                    <a:lstStyle/>
                    <a:p>
                      <a:pPr indent="0" lvl="0" marL="0" marR="0" rtl="0" algn="ctr">
                        <a:lnSpc>
                          <a:spcPct val="115000"/>
                        </a:lnSpc>
                        <a:spcBef>
                          <a:spcPts val="1100"/>
                        </a:spcBef>
                        <a:spcAft>
                          <a:spcPts val="1100"/>
                        </a:spcAft>
                        <a:buNone/>
                      </a:pPr>
                      <a:r>
                        <a:rPr b="1" lang="en-US" sz="1100">
                          <a:solidFill>
                            <a:srgbClr val="FFFFFF"/>
                          </a:solidFill>
                          <a:latin typeface="Century Gothic"/>
                          <a:ea typeface="Century Gothic"/>
                          <a:cs typeface="Century Gothic"/>
                          <a:sym typeface="Century Gothic"/>
                        </a:rPr>
                        <a:t> </a:t>
                      </a:r>
                      <a:endParaRPr b="1" sz="1100">
                        <a:solidFill>
                          <a:srgbClr val="FFFFFF"/>
                        </a:solidFill>
                        <a:latin typeface="Century Gothic"/>
                        <a:ea typeface="Century Gothic"/>
                        <a:cs typeface="Century Gothic"/>
                        <a:sym typeface="Century Gothic"/>
                      </a:endParaRPr>
                    </a:p>
                  </a:txBody>
                  <a:tcPr marT="76200" marB="76200" marR="76200" marL="76200">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434343"/>
                    </a:solidFill>
                  </a:tcPr>
                </a:tc>
                <a:tc>
                  <a:txBody>
                    <a:bodyPr>
                      <a:noAutofit/>
                    </a:bodyPr>
                    <a:lstStyle/>
                    <a:p>
                      <a:pPr indent="0" lvl="0" marL="0" marR="0" rtl="0" algn="ctr">
                        <a:lnSpc>
                          <a:spcPct val="115000"/>
                        </a:lnSpc>
                        <a:spcBef>
                          <a:spcPts val="1100"/>
                        </a:spcBef>
                        <a:spcAft>
                          <a:spcPts val="1100"/>
                        </a:spcAft>
                        <a:buNone/>
                      </a:pPr>
                      <a:r>
                        <a:rPr b="1" lang="en-US" sz="1100">
                          <a:solidFill>
                            <a:srgbClr val="FFFFFF"/>
                          </a:solidFill>
                          <a:latin typeface="Century Gothic"/>
                          <a:ea typeface="Century Gothic"/>
                          <a:cs typeface="Century Gothic"/>
                          <a:sym typeface="Century Gothic"/>
                        </a:rPr>
                        <a:t>blur</a:t>
                      </a:r>
                      <a:endParaRPr b="1" sz="1100">
                        <a:solidFill>
                          <a:srgbClr val="FFFFFF"/>
                        </a:solidFill>
                        <a:latin typeface="Century Gothic"/>
                        <a:ea typeface="Century Gothic"/>
                        <a:cs typeface="Century Gothic"/>
                        <a:sym typeface="Century Gothic"/>
                      </a:endParaRPr>
                    </a:p>
                  </a:txBody>
                  <a:tcPr marT="76200" marB="76200" marR="76200" marL="76200">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434343"/>
                    </a:solidFill>
                  </a:tcPr>
                </a:tc>
                <a:tc>
                  <a:txBody>
                    <a:bodyPr>
                      <a:noAutofit/>
                    </a:bodyPr>
                    <a:lstStyle/>
                    <a:p>
                      <a:pPr indent="0" lvl="0" marL="0" marR="0" rtl="0" algn="ctr">
                        <a:lnSpc>
                          <a:spcPct val="115000"/>
                        </a:lnSpc>
                        <a:spcBef>
                          <a:spcPts val="1100"/>
                        </a:spcBef>
                        <a:spcAft>
                          <a:spcPts val="1100"/>
                        </a:spcAft>
                        <a:buNone/>
                      </a:pPr>
                      <a:r>
                        <a:rPr b="1" lang="en-US" sz="1100">
                          <a:solidFill>
                            <a:srgbClr val="FFFFFF"/>
                          </a:solidFill>
                          <a:latin typeface="Century Gothic"/>
                          <a:ea typeface="Century Gothic"/>
                          <a:cs typeface="Century Gothic"/>
                          <a:sym typeface="Century Gothic"/>
                        </a:rPr>
                        <a:t>unload</a:t>
                      </a:r>
                      <a:endParaRPr b="1" sz="1100">
                        <a:solidFill>
                          <a:srgbClr val="FFFFFF"/>
                        </a:solidFill>
                        <a:latin typeface="Century Gothic"/>
                        <a:ea typeface="Century Gothic"/>
                        <a:cs typeface="Century Gothic"/>
                        <a:sym typeface="Century Gothic"/>
                      </a:endParaRPr>
                    </a:p>
                  </a:txBody>
                  <a:tcPr marT="76200" marB="76200" marR="76200" marL="76200">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434343"/>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231600" y="2829754"/>
            <a:ext cx="11728800" cy="899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US"/>
              <a:t>DOM Manipulation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idx="1" type="body"/>
          </p:nvPr>
        </p:nvSpPr>
        <p:spPr>
          <a:xfrm>
            <a:off x="228600" y="1359145"/>
            <a:ext cx="11728800" cy="4737000"/>
          </a:xfrm>
          <a:prstGeom prst="rect">
            <a:avLst/>
          </a:prstGeom>
        </p:spPr>
        <p:txBody>
          <a:bodyPr anchorCtr="0" anchor="t" bIns="91425" lIns="91425" spcFirstLastPara="1" rIns="91425" wrap="square" tIns="91425">
            <a:noAutofit/>
          </a:bodyPr>
          <a:lstStyle/>
          <a:p>
            <a:pPr indent="-330200" lvl="0" marL="457200" rtl="0">
              <a:lnSpc>
                <a:spcPct val="150000"/>
              </a:lnSpc>
              <a:spcBef>
                <a:spcPts val="1000"/>
              </a:spcBef>
              <a:spcAft>
                <a:spcPts val="0"/>
              </a:spcAft>
              <a:buSzPts val="1600"/>
              <a:buChar char="▶"/>
            </a:pPr>
            <a:r>
              <a:rPr lang="en-US"/>
              <a:t>DOM (Document Object Model)</a:t>
            </a:r>
            <a:endParaRPr/>
          </a:p>
          <a:p>
            <a:pPr indent="-330200" lvl="0" marL="457200" rtl="0">
              <a:lnSpc>
                <a:spcPct val="150000"/>
              </a:lnSpc>
              <a:spcBef>
                <a:spcPts val="0"/>
              </a:spcBef>
              <a:spcAft>
                <a:spcPts val="0"/>
              </a:spcAft>
              <a:buSzPts val="1600"/>
              <a:buChar char="▶"/>
            </a:pPr>
            <a:r>
              <a:rPr lang="en-US"/>
              <a:t>Constructs a tree objects</a:t>
            </a:r>
            <a:endParaRPr/>
          </a:p>
          <a:p>
            <a:pPr indent="-330200" lvl="0" marL="457200" rtl="0">
              <a:lnSpc>
                <a:spcPct val="150000"/>
              </a:lnSpc>
              <a:spcBef>
                <a:spcPts val="0"/>
              </a:spcBef>
              <a:spcAft>
                <a:spcPts val="0"/>
              </a:spcAft>
              <a:buSzPts val="1600"/>
              <a:buChar char="▶"/>
            </a:pPr>
            <a:r>
              <a:rPr lang="en-US"/>
              <a:t>HTML DOM is a standard object model and programming interface for HTML</a:t>
            </a:r>
            <a:endParaRPr/>
          </a:p>
          <a:p>
            <a:pPr indent="-330200" lvl="0" marL="457200" rtl="0">
              <a:lnSpc>
                <a:spcPct val="150000"/>
              </a:lnSpc>
              <a:spcBef>
                <a:spcPts val="0"/>
              </a:spcBef>
              <a:spcAft>
                <a:spcPts val="0"/>
              </a:spcAft>
              <a:buSzPts val="1600"/>
              <a:buChar char="▶"/>
            </a:pPr>
            <a:r>
              <a:rPr lang="en-US"/>
              <a:t>HTML DOM can…</a:t>
            </a:r>
            <a:endParaRPr/>
          </a:p>
          <a:p>
            <a:pPr indent="-330200" lvl="0" marL="914400" rtl="0">
              <a:lnSpc>
                <a:spcPct val="150000"/>
              </a:lnSpc>
              <a:spcBef>
                <a:spcPts val="0"/>
              </a:spcBef>
              <a:spcAft>
                <a:spcPts val="0"/>
              </a:spcAft>
              <a:buSzPts val="1600"/>
              <a:buChar char="-"/>
            </a:pPr>
            <a:r>
              <a:rPr lang="en-US"/>
              <a:t>handle events </a:t>
            </a:r>
            <a:endParaRPr/>
          </a:p>
          <a:p>
            <a:pPr indent="-330200" lvl="0" marL="914400" rtl="0">
              <a:lnSpc>
                <a:spcPct val="150000"/>
              </a:lnSpc>
              <a:spcBef>
                <a:spcPts val="0"/>
              </a:spcBef>
              <a:spcAft>
                <a:spcPts val="0"/>
              </a:spcAft>
              <a:buSzPts val="1600"/>
              <a:buChar char="-"/>
            </a:pPr>
            <a:r>
              <a:rPr lang="en-US"/>
              <a:t>modify properties</a:t>
            </a:r>
            <a:endParaRPr/>
          </a:p>
          <a:p>
            <a:pPr indent="-330200" lvl="0" marL="914400">
              <a:lnSpc>
                <a:spcPct val="150000"/>
              </a:lnSpc>
              <a:spcBef>
                <a:spcPts val="0"/>
              </a:spcBef>
              <a:spcAft>
                <a:spcPts val="0"/>
              </a:spcAft>
              <a:buSzPts val="1600"/>
              <a:buChar char="-"/>
            </a:pPr>
            <a:r>
              <a:rPr lang="en-US"/>
              <a:t>change/add/remove elements under the DOM</a:t>
            </a:r>
            <a:endParaRPr/>
          </a:p>
        </p:txBody>
      </p:sp>
      <p:sp>
        <p:nvSpPr>
          <p:cNvPr id="238" name="Shape 238"/>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DOM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HTML DOM - a tree of object</a:t>
            </a:r>
            <a:endParaRPr/>
          </a:p>
        </p:txBody>
      </p:sp>
      <p:sp>
        <p:nvSpPr>
          <p:cNvPr id="244" name="Shape 244"/>
          <p:cNvSpPr/>
          <p:nvPr/>
        </p:nvSpPr>
        <p:spPr>
          <a:xfrm>
            <a:off x="5070591" y="1934467"/>
            <a:ext cx="2050800" cy="590100"/>
          </a:xfrm>
          <a:prstGeom prst="roundRect">
            <a:avLst>
              <a:gd fmla="val 50000" name="adj"/>
            </a:avLst>
          </a:prstGeom>
          <a:solidFill>
            <a:srgbClr val="0944A1"/>
          </a:solidFill>
          <a:ln>
            <a:noFill/>
          </a:ln>
        </p:spPr>
        <p:txBody>
          <a:bodyPr anchorCtr="0" anchor="ctr" bIns="121900" lIns="121900" spcFirstLastPara="1" rIns="121900" wrap="square" tIns="121900">
            <a:noAutofit/>
          </a:bodyPr>
          <a:lstStyle/>
          <a:p>
            <a:pPr indent="0" lvl="0" marL="0" algn="ctr">
              <a:spcBef>
                <a:spcPts val="0"/>
              </a:spcBef>
              <a:spcAft>
                <a:spcPts val="0"/>
              </a:spcAft>
              <a:buNone/>
            </a:pPr>
            <a:r>
              <a:rPr lang="en-US" sz="1600">
                <a:solidFill>
                  <a:srgbClr val="FFFFFF"/>
                </a:solidFill>
                <a:latin typeface="Consolas"/>
                <a:ea typeface="Consolas"/>
                <a:cs typeface="Consolas"/>
                <a:sym typeface="Consolas"/>
              </a:rPr>
              <a:t>&lt;body&gt;</a:t>
            </a:r>
            <a:endParaRPr sz="1600">
              <a:solidFill>
                <a:srgbClr val="FFFFFF"/>
              </a:solidFill>
              <a:latin typeface="Consolas"/>
              <a:ea typeface="Consolas"/>
              <a:cs typeface="Consolas"/>
              <a:sym typeface="Consolas"/>
            </a:endParaRPr>
          </a:p>
        </p:txBody>
      </p:sp>
      <p:sp>
        <p:nvSpPr>
          <p:cNvPr id="245" name="Shape 245"/>
          <p:cNvSpPr/>
          <p:nvPr/>
        </p:nvSpPr>
        <p:spPr>
          <a:xfrm>
            <a:off x="7430987" y="3134068"/>
            <a:ext cx="2050800" cy="590100"/>
          </a:xfrm>
          <a:prstGeom prst="roundRect">
            <a:avLst>
              <a:gd fmla="val 50000" name="adj"/>
            </a:avLst>
          </a:prstGeom>
          <a:solidFill>
            <a:srgbClr val="0D5DDF"/>
          </a:solidFill>
          <a:ln>
            <a:noFill/>
          </a:ln>
        </p:spPr>
        <p:txBody>
          <a:bodyPr anchorCtr="0" anchor="ctr" bIns="121900" lIns="121900" spcFirstLastPara="1" rIns="121900" wrap="square" tIns="121900">
            <a:noAutofit/>
          </a:bodyPr>
          <a:lstStyle/>
          <a:p>
            <a:pPr indent="0" lvl="0" marL="0" algn="ctr">
              <a:spcBef>
                <a:spcPts val="0"/>
              </a:spcBef>
              <a:spcAft>
                <a:spcPts val="0"/>
              </a:spcAft>
              <a:buNone/>
            </a:pPr>
            <a:r>
              <a:rPr lang="en-US" sz="1600">
                <a:solidFill>
                  <a:srgbClr val="FFFFFF"/>
                </a:solidFill>
                <a:latin typeface="Consolas"/>
                <a:ea typeface="Consolas"/>
                <a:cs typeface="Consolas"/>
                <a:sym typeface="Consolas"/>
              </a:rPr>
              <a:t>&lt;p&gt;</a:t>
            </a:r>
            <a:endParaRPr sz="1600">
              <a:solidFill>
                <a:srgbClr val="FFFFFF"/>
              </a:solidFill>
              <a:latin typeface="Consolas"/>
              <a:ea typeface="Consolas"/>
              <a:cs typeface="Consolas"/>
              <a:sym typeface="Consolas"/>
            </a:endParaRPr>
          </a:p>
        </p:txBody>
      </p:sp>
      <p:sp>
        <p:nvSpPr>
          <p:cNvPr id="246" name="Shape 246"/>
          <p:cNvSpPr/>
          <p:nvPr/>
        </p:nvSpPr>
        <p:spPr>
          <a:xfrm>
            <a:off x="2710196" y="3134068"/>
            <a:ext cx="2050800" cy="590100"/>
          </a:xfrm>
          <a:prstGeom prst="roundRect">
            <a:avLst>
              <a:gd fmla="val 50000" name="adj"/>
            </a:avLst>
          </a:prstGeom>
          <a:solidFill>
            <a:srgbClr val="0D5DDF"/>
          </a:solidFill>
          <a:ln>
            <a:noFill/>
          </a:ln>
        </p:spPr>
        <p:txBody>
          <a:bodyPr anchorCtr="0" anchor="ctr" bIns="121900" lIns="121900" spcFirstLastPara="1" rIns="121900" wrap="square" tIns="121900">
            <a:noAutofit/>
          </a:bodyPr>
          <a:lstStyle/>
          <a:p>
            <a:pPr indent="0" lvl="0" marL="0" algn="ctr">
              <a:spcBef>
                <a:spcPts val="0"/>
              </a:spcBef>
              <a:spcAft>
                <a:spcPts val="0"/>
              </a:spcAft>
              <a:buNone/>
            </a:pPr>
            <a:r>
              <a:rPr lang="en-US" sz="1600">
                <a:solidFill>
                  <a:srgbClr val="FFFFFF"/>
                </a:solidFill>
                <a:latin typeface="Consolas"/>
                <a:ea typeface="Consolas"/>
                <a:cs typeface="Consolas"/>
                <a:sym typeface="Consolas"/>
              </a:rPr>
              <a:t>&lt;div&gt;</a:t>
            </a:r>
            <a:endParaRPr sz="1600">
              <a:solidFill>
                <a:srgbClr val="FFFFFF"/>
              </a:solidFill>
              <a:latin typeface="Consolas"/>
              <a:ea typeface="Consolas"/>
              <a:cs typeface="Consolas"/>
              <a:sym typeface="Consolas"/>
            </a:endParaRPr>
          </a:p>
        </p:txBody>
      </p:sp>
      <p:sp>
        <p:nvSpPr>
          <p:cNvPr id="247" name="Shape 247"/>
          <p:cNvSpPr/>
          <p:nvPr/>
        </p:nvSpPr>
        <p:spPr>
          <a:xfrm>
            <a:off x="1583200" y="4333670"/>
            <a:ext cx="2050800" cy="590100"/>
          </a:xfrm>
          <a:prstGeom prst="roundRect">
            <a:avLst>
              <a:gd fmla="val 50000" name="adj"/>
            </a:avLst>
          </a:prstGeom>
          <a:solidFill>
            <a:srgbClr val="307BF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600">
                <a:solidFill>
                  <a:schemeClr val="lt1"/>
                </a:solidFill>
                <a:latin typeface="Consolas"/>
                <a:ea typeface="Consolas"/>
                <a:cs typeface="Consolas"/>
                <a:sym typeface="Consolas"/>
              </a:rPr>
              <a:t>&lt;p&gt;</a:t>
            </a:r>
            <a:endParaRPr sz="1600">
              <a:solidFill>
                <a:srgbClr val="FFFFFF"/>
              </a:solidFill>
              <a:latin typeface="Consolas"/>
              <a:ea typeface="Consolas"/>
              <a:cs typeface="Consolas"/>
              <a:sym typeface="Consolas"/>
            </a:endParaRPr>
          </a:p>
        </p:txBody>
      </p:sp>
      <p:sp>
        <p:nvSpPr>
          <p:cNvPr id="248" name="Shape 248"/>
          <p:cNvSpPr/>
          <p:nvPr/>
        </p:nvSpPr>
        <p:spPr>
          <a:xfrm>
            <a:off x="3837191" y="4333670"/>
            <a:ext cx="2050800" cy="590100"/>
          </a:xfrm>
          <a:prstGeom prst="roundRect">
            <a:avLst>
              <a:gd fmla="val 50000" name="adj"/>
            </a:avLst>
          </a:prstGeom>
          <a:solidFill>
            <a:srgbClr val="307BF3"/>
          </a:solidFill>
          <a:ln>
            <a:noFill/>
          </a:ln>
        </p:spPr>
        <p:txBody>
          <a:bodyPr anchorCtr="0" anchor="ctr" bIns="121900" lIns="121900" spcFirstLastPara="1" rIns="121900" wrap="square" tIns="121900">
            <a:noAutofit/>
          </a:bodyPr>
          <a:lstStyle/>
          <a:p>
            <a:pPr indent="0" lvl="0" marL="0" algn="ctr">
              <a:spcBef>
                <a:spcPts val="0"/>
              </a:spcBef>
              <a:spcAft>
                <a:spcPts val="0"/>
              </a:spcAft>
              <a:buNone/>
            </a:pPr>
            <a:r>
              <a:rPr lang="en-US" sz="1600">
                <a:solidFill>
                  <a:srgbClr val="FFFFFF"/>
                </a:solidFill>
                <a:latin typeface="Consolas"/>
                <a:ea typeface="Consolas"/>
                <a:cs typeface="Consolas"/>
                <a:sym typeface="Consolas"/>
              </a:rPr>
              <a:t>&lt;p&gt;</a:t>
            </a:r>
            <a:endParaRPr sz="1600">
              <a:solidFill>
                <a:srgbClr val="FFFFFF"/>
              </a:solidFill>
              <a:latin typeface="Consolas"/>
              <a:ea typeface="Consolas"/>
              <a:cs typeface="Consolas"/>
              <a:sym typeface="Consolas"/>
            </a:endParaRPr>
          </a:p>
        </p:txBody>
      </p:sp>
      <p:sp>
        <p:nvSpPr>
          <p:cNvPr id="249" name="Shape 249"/>
          <p:cNvSpPr/>
          <p:nvPr/>
        </p:nvSpPr>
        <p:spPr>
          <a:xfrm>
            <a:off x="6304000" y="4333670"/>
            <a:ext cx="2050800" cy="590100"/>
          </a:xfrm>
          <a:prstGeom prst="roundRect">
            <a:avLst>
              <a:gd fmla="val 50000" name="adj"/>
            </a:avLst>
          </a:prstGeom>
          <a:solidFill>
            <a:srgbClr val="307BF3"/>
          </a:solidFill>
          <a:ln>
            <a:noFill/>
          </a:ln>
        </p:spPr>
        <p:txBody>
          <a:bodyPr anchorCtr="0" anchor="ctr" bIns="121900" lIns="121900" spcFirstLastPara="1" rIns="121900" wrap="square" tIns="121900">
            <a:noAutofit/>
          </a:bodyPr>
          <a:lstStyle/>
          <a:p>
            <a:pPr indent="0" lvl="0" marL="0" algn="ctr">
              <a:spcBef>
                <a:spcPts val="0"/>
              </a:spcBef>
              <a:spcAft>
                <a:spcPts val="0"/>
              </a:spcAft>
              <a:buNone/>
            </a:pPr>
            <a:r>
              <a:rPr lang="en-US" sz="1600">
                <a:solidFill>
                  <a:srgbClr val="FFFFFF"/>
                </a:solidFill>
                <a:latin typeface="Consolas"/>
                <a:ea typeface="Consolas"/>
                <a:cs typeface="Consolas"/>
                <a:sym typeface="Consolas"/>
              </a:rPr>
              <a:t>&lt;span&gt;</a:t>
            </a:r>
            <a:endParaRPr sz="1600">
              <a:solidFill>
                <a:srgbClr val="FFFFFF"/>
              </a:solidFill>
              <a:latin typeface="Consolas"/>
              <a:ea typeface="Consolas"/>
              <a:cs typeface="Consolas"/>
              <a:sym typeface="Consolas"/>
            </a:endParaRPr>
          </a:p>
        </p:txBody>
      </p:sp>
      <p:sp>
        <p:nvSpPr>
          <p:cNvPr id="250" name="Shape 250"/>
          <p:cNvSpPr/>
          <p:nvPr/>
        </p:nvSpPr>
        <p:spPr>
          <a:xfrm>
            <a:off x="8557991" y="4333670"/>
            <a:ext cx="2050800" cy="590100"/>
          </a:xfrm>
          <a:prstGeom prst="roundRect">
            <a:avLst>
              <a:gd fmla="val 50000" name="adj"/>
            </a:avLst>
          </a:prstGeom>
          <a:solidFill>
            <a:srgbClr val="307BF3"/>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600">
                <a:solidFill>
                  <a:schemeClr val="lt1"/>
                </a:solidFill>
                <a:latin typeface="Consolas"/>
                <a:ea typeface="Consolas"/>
                <a:cs typeface="Consolas"/>
                <a:sym typeface="Consolas"/>
              </a:rPr>
              <a:t>&lt;span&gt;</a:t>
            </a:r>
            <a:endParaRPr sz="1600">
              <a:solidFill>
                <a:srgbClr val="FFFFFF"/>
              </a:solidFill>
              <a:latin typeface="Consolas"/>
              <a:ea typeface="Consolas"/>
              <a:cs typeface="Consolas"/>
              <a:sym typeface="Consolas"/>
            </a:endParaRPr>
          </a:p>
        </p:txBody>
      </p:sp>
      <p:cxnSp>
        <p:nvCxnSpPr>
          <p:cNvPr id="251" name="Shape 251"/>
          <p:cNvCxnSpPr>
            <a:stCxn id="244" idx="2"/>
            <a:endCxn id="245" idx="0"/>
          </p:cNvCxnSpPr>
          <p:nvPr/>
        </p:nvCxnSpPr>
        <p:spPr>
          <a:xfrm flipH="1" rot="-5400000">
            <a:off x="6971391" y="1649167"/>
            <a:ext cx="609600" cy="23604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52" name="Shape 252"/>
          <p:cNvCxnSpPr>
            <a:stCxn id="246" idx="0"/>
            <a:endCxn id="244" idx="2"/>
          </p:cNvCxnSpPr>
          <p:nvPr/>
        </p:nvCxnSpPr>
        <p:spPr>
          <a:xfrm rot="-5400000">
            <a:off x="4610996" y="1649069"/>
            <a:ext cx="609600" cy="23604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53" name="Shape 253"/>
          <p:cNvCxnSpPr>
            <a:stCxn id="246" idx="2"/>
            <a:endCxn id="248" idx="0"/>
          </p:cNvCxnSpPr>
          <p:nvPr/>
        </p:nvCxnSpPr>
        <p:spPr>
          <a:xfrm flipH="1" rot="-5400000">
            <a:off x="3994346" y="3465418"/>
            <a:ext cx="609600" cy="1127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54" name="Shape 254"/>
          <p:cNvCxnSpPr>
            <a:stCxn id="247" idx="0"/>
            <a:endCxn id="246" idx="2"/>
          </p:cNvCxnSpPr>
          <p:nvPr/>
        </p:nvCxnSpPr>
        <p:spPr>
          <a:xfrm rot="-5400000">
            <a:off x="2867350" y="3465320"/>
            <a:ext cx="609600" cy="1127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55" name="Shape 255"/>
          <p:cNvCxnSpPr>
            <a:stCxn id="245" idx="2"/>
            <a:endCxn id="250" idx="0"/>
          </p:cNvCxnSpPr>
          <p:nvPr/>
        </p:nvCxnSpPr>
        <p:spPr>
          <a:xfrm flipH="1" rot="-5400000">
            <a:off x="8715137" y="3465418"/>
            <a:ext cx="609600" cy="1127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56" name="Shape 256"/>
          <p:cNvCxnSpPr>
            <a:stCxn id="249" idx="0"/>
            <a:endCxn id="245" idx="2"/>
          </p:cNvCxnSpPr>
          <p:nvPr/>
        </p:nvCxnSpPr>
        <p:spPr>
          <a:xfrm rot="-5400000">
            <a:off x="7588150" y="3465320"/>
            <a:ext cx="609600" cy="1127100"/>
          </a:xfrm>
          <a:prstGeom prst="bentConnector3">
            <a:avLst>
              <a:gd fmla="val 50000"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DOM - Insertion</a:t>
            </a:r>
            <a:endParaRPr/>
          </a:p>
        </p:txBody>
      </p:sp>
      <p:sp>
        <p:nvSpPr>
          <p:cNvPr id="262" name="Shape 262"/>
          <p:cNvSpPr txBox="1"/>
          <p:nvPr/>
        </p:nvSpPr>
        <p:spPr>
          <a:xfrm>
            <a:off x="1083925" y="2137450"/>
            <a:ext cx="9876600" cy="30000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button</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id</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"btnOK"</a:t>
            </a:r>
            <a:r>
              <a:rPr lang="en-US" sz="1600">
                <a:solidFill>
                  <a:srgbClr val="808080"/>
                </a:solidFill>
                <a:latin typeface="Consolas"/>
                <a:ea typeface="Consolas"/>
                <a:cs typeface="Consolas"/>
                <a:sym typeface="Consolas"/>
              </a:rPr>
              <a:t>&gt;</a:t>
            </a:r>
            <a:r>
              <a:rPr lang="en-US" sz="1600">
                <a:solidFill>
                  <a:srgbClr val="D4D4D4"/>
                </a:solidFill>
                <a:latin typeface="Consolas"/>
                <a:ea typeface="Consolas"/>
                <a:cs typeface="Consolas"/>
                <a:sym typeface="Consolas"/>
              </a:rPr>
              <a:t>Click Me</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button</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div</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id</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"result"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div</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script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569CD6"/>
                </a:solidFill>
                <a:latin typeface="Consolas"/>
                <a:ea typeface="Consolas"/>
                <a:cs typeface="Consolas"/>
                <a:sym typeface="Consolas"/>
              </a:rPr>
              <a:t>function</a:t>
            </a:r>
            <a:r>
              <a:rPr lang="en-US" sz="1600">
                <a:solidFill>
                  <a:srgbClr val="D4D4D4"/>
                </a:solidFill>
                <a:latin typeface="Consolas"/>
                <a:ea typeface="Consolas"/>
                <a:cs typeface="Consolas"/>
                <a:sym typeface="Consolas"/>
              </a:rPr>
              <a:t> ()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'#btnOK'</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click</a:t>
            </a:r>
            <a:r>
              <a:rPr lang="en-US" sz="1600">
                <a:solidFill>
                  <a:srgbClr val="D4D4D4"/>
                </a:solidFill>
                <a:latin typeface="Consolas"/>
                <a:ea typeface="Consolas"/>
                <a:cs typeface="Consolas"/>
                <a:sym typeface="Consolas"/>
              </a:rPr>
              <a:t>(</a:t>
            </a:r>
            <a:r>
              <a:rPr lang="en-US" sz="1600">
                <a:solidFill>
                  <a:srgbClr val="569CD6"/>
                </a:solidFill>
                <a:latin typeface="Consolas"/>
                <a:ea typeface="Consolas"/>
                <a:cs typeface="Consolas"/>
                <a:sym typeface="Consolas"/>
              </a:rPr>
              <a:t>function</a:t>
            </a:r>
            <a:r>
              <a:rPr lang="en-US" sz="1600">
                <a:solidFill>
                  <a:srgbClr val="D4D4D4"/>
                </a:solidFill>
                <a:latin typeface="Consolas"/>
                <a:ea typeface="Consolas"/>
                <a:cs typeface="Consolas"/>
                <a:sym typeface="Consolas"/>
              </a:rPr>
              <a:t> ()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'#result'</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append</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'&lt;p&gt;an item&lt;/p&gt;'</a:t>
            </a:r>
            <a:r>
              <a:rPr lang="en-US" sz="1600">
                <a:solidFill>
                  <a:srgbClr val="D4D4D4"/>
                </a:solidFill>
                <a:latin typeface="Consolas"/>
                <a:ea typeface="Consolas"/>
                <a:cs typeface="Consolas"/>
                <a:sym typeface="Consolas"/>
              </a:rPr>
              <a:t>);</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script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DOM - Insertion (2)</a:t>
            </a:r>
            <a:endParaRPr/>
          </a:p>
        </p:txBody>
      </p:sp>
      <p:sp>
        <p:nvSpPr>
          <p:cNvPr id="268" name="Shape 268"/>
          <p:cNvSpPr txBox="1"/>
          <p:nvPr/>
        </p:nvSpPr>
        <p:spPr>
          <a:xfrm>
            <a:off x="1276375" y="1448600"/>
            <a:ext cx="9339900" cy="41433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button</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id</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"btnOK"</a:t>
            </a:r>
            <a:r>
              <a:rPr lang="en-US" sz="1600">
                <a:solidFill>
                  <a:srgbClr val="808080"/>
                </a:solidFill>
                <a:latin typeface="Consolas"/>
                <a:ea typeface="Consolas"/>
                <a:cs typeface="Consolas"/>
                <a:sym typeface="Consolas"/>
              </a:rPr>
              <a:t>&gt;</a:t>
            </a:r>
            <a:r>
              <a:rPr lang="en-US" sz="1600">
                <a:solidFill>
                  <a:srgbClr val="D4D4D4"/>
                </a:solidFill>
                <a:latin typeface="Consolas"/>
                <a:ea typeface="Consolas"/>
                <a:cs typeface="Consolas"/>
                <a:sym typeface="Consolas"/>
              </a:rPr>
              <a:t>Click Me</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button</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div</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id</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"result"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div</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script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569CD6"/>
                </a:solidFill>
                <a:latin typeface="Consolas"/>
                <a:ea typeface="Consolas"/>
                <a:cs typeface="Consolas"/>
                <a:sym typeface="Consolas"/>
              </a:rPr>
              <a:t>function</a:t>
            </a:r>
            <a:r>
              <a:rPr lang="en-US" sz="1600">
                <a:solidFill>
                  <a:srgbClr val="D4D4D4"/>
                </a:solidFill>
                <a:latin typeface="Consolas"/>
                <a:ea typeface="Consolas"/>
                <a:cs typeface="Consolas"/>
                <a:sym typeface="Consolas"/>
              </a:rPr>
              <a:t> ()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'#btnOK'</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click</a:t>
            </a:r>
            <a:r>
              <a:rPr lang="en-US" sz="1600">
                <a:solidFill>
                  <a:srgbClr val="D4D4D4"/>
                </a:solidFill>
                <a:latin typeface="Consolas"/>
                <a:ea typeface="Consolas"/>
                <a:cs typeface="Consolas"/>
                <a:sym typeface="Consolas"/>
              </a:rPr>
              <a:t>(</a:t>
            </a:r>
            <a:r>
              <a:rPr lang="en-US" sz="1600">
                <a:solidFill>
                  <a:srgbClr val="569CD6"/>
                </a:solidFill>
                <a:latin typeface="Consolas"/>
                <a:ea typeface="Consolas"/>
                <a:cs typeface="Consolas"/>
                <a:sym typeface="Consolas"/>
              </a:rPr>
              <a:t>function</a:t>
            </a:r>
            <a:r>
              <a:rPr lang="en-US" sz="1600">
                <a:solidFill>
                  <a:srgbClr val="D4D4D4"/>
                </a:solidFill>
                <a:latin typeface="Consolas"/>
                <a:ea typeface="Consolas"/>
                <a:cs typeface="Consolas"/>
                <a:sym typeface="Consolas"/>
              </a:rPr>
              <a:t> ()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'&lt;p&gt;an item'</a:t>
            </a:r>
            <a:r>
              <a:rPr lang="en-US" sz="1600">
                <a:solidFill>
                  <a:srgbClr val="D4D4D4"/>
                </a:solidFill>
                <a:latin typeface="Consolas"/>
                <a:ea typeface="Consolas"/>
                <a:cs typeface="Consolas"/>
                <a:sym typeface="Consolas"/>
              </a:rPr>
              <a:t> + </a:t>
            </a:r>
            <a:r>
              <a:rPr lang="en-US" sz="1600">
                <a:solidFill>
                  <a:srgbClr val="569CD6"/>
                </a:solidFill>
                <a:latin typeface="Consolas"/>
                <a:ea typeface="Consolas"/>
                <a:cs typeface="Consolas"/>
                <a:sym typeface="Consolas"/>
              </a:rPr>
              <a:t>new</a:t>
            </a:r>
            <a:r>
              <a:rPr lang="en-US" sz="1600">
                <a:solidFill>
                  <a:srgbClr val="D4D4D4"/>
                </a:solidFill>
                <a:latin typeface="Consolas"/>
                <a:ea typeface="Consolas"/>
                <a:cs typeface="Consolas"/>
                <a:sym typeface="Consolas"/>
              </a:rPr>
              <a:t> </a:t>
            </a:r>
            <a:r>
              <a:rPr lang="en-US" sz="1600">
                <a:solidFill>
                  <a:srgbClr val="4EC9B0"/>
                </a:solidFill>
                <a:latin typeface="Consolas"/>
                <a:ea typeface="Consolas"/>
                <a:cs typeface="Consolas"/>
                <a:sym typeface="Consolas"/>
              </a:rPr>
              <a:t>Date</a:t>
            </a:r>
            <a:r>
              <a:rPr lang="en-US" sz="1600">
                <a:solidFill>
                  <a:srgbClr val="D4D4D4"/>
                </a:solidFill>
                <a:latin typeface="Consolas"/>
                <a:ea typeface="Consolas"/>
                <a:cs typeface="Consolas"/>
                <a:sym typeface="Consolas"/>
              </a:rPr>
              <a:t>() + </a:t>
            </a:r>
            <a:r>
              <a:rPr lang="en-US" sz="1600">
                <a:solidFill>
                  <a:srgbClr val="CE9178"/>
                </a:solidFill>
                <a:latin typeface="Consolas"/>
                <a:ea typeface="Consolas"/>
                <a:cs typeface="Consolas"/>
                <a:sym typeface="Consolas"/>
              </a:rPr>
              <a:t>'&lt;/p&gt;'</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prependTo</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'#result'</a:t>
            </a:r>
            <a:r>
              <a:rPr lang="en-US" sz="1600">
                <a:solidFill>
                  <a:srgbClr val="D4D4D4"/>
                </a:solidFill>
                <a:latin typeface="Consolas"/>
                <a:ea typeface="Consolas"/>
                <a:cs typeface="Consolas"/>
                <a:sym typeface="Consolas"/>
              </a:rPr>
              <a:t>);</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script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DOM - Removal</a:t>
            </a:r>
            <a:endParaRPr/>
          </a:p>
        </p:txBody>
      </p:sp>
      <p:sp>
        <p:nvSpPr>
          <p:cNvPr id="274" name="Shape 274"/>
          <p:cNvSpPr txBox="1"/>
          <p:nvPr/>
        </p:nvSpPr>
        <p:spPr>
          <a:xfrm>
            <a:off x="293775" y="2198650"/>
            <a:ext cx="11254500" cy="30000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button</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id</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"btnOK"</a:t>
            </a:r>
            <a:r>
              <a:rPr lang="en-US" sz="1600">
                <a:solidFill>
                  <a:srgbClr val="808080"/>
                </a:solidFill>
                <a:latin typeface="Consolas"/>
                <a:ea typeface="Consolas"/>
                <a:cs typeface="Consolas"/>
                <a:sym typeface="Consolas"/>
              </a:rPr>
              <a:t>&gt;</a:t>
            </a:r>
            <a:r>
              <a:rPr lang="en-US" sz="1600">
                <a:solidFill>
                  <a:srgbClr val="D4D4D4"/>
                </a:solidFill>
                <a:latin typeface="Consolas"/>
                <a:ea typeface="Consolas"/>
                <a:cs typeface="Consolas"/>
                <a:sym typeface="Consolas"/>
              </a:rPr>
              <a:t>Click Me</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button</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div</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id</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"result"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p</a:t>
            </a:r>
            <a:r>
              <a:rPr lang="en-US" sz="1600">
                <a:solidFill>
                  <a:srgbClr val="808080"/>
                </a:solidFill>
                <a:latin typeface="Consolas"/>
                <a:ea typeface="Consolas"/>
                <a:cs typeface="Consolas"/>
                <a:sym typeface="Consolas"/>
              </a:rPr>
              <a:t>&gt;</a:t>
            </a:r>
            <a:r>
              <a:rPr lang="en-US" sz="1600">
                <a:solidFill>
                  <a:srgbClr val="D4D4D4"/>
                </a:solidFill>
                <a:latin typeface="Consolas"/>
                <a:ea typeface="Consolas"/>
                <a:cs typeface="Consolas"/>
                <a:sym typeface="Consolas"/>
              </a:rPr>
              <a:t>item 1</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p</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p</a:t>
            </a:r>
            <a:r>
              <a:rPr lang="en-US" sz="1600">
                <a:solidFill>
                  <a:srgbClr val="808080"/>
                </a:solidFill>
                <a:latin typeface="Consolas"/>
                <a:ea typeface="Consolas"/>
                <a:cs typeface="Consolas"/>
                <a:sym typeface="Consolas"/>
              </a:rPr>
              <a:t>&gt;</a:t>
            </a:r>
            <a:r>
              <a:rPr lang="en-US" sz="1600">
                <a:solidFill>
                  <a:srgbClr val="D4D4D4"/>
                </a:solidFill>
                <a:latin typeface="Consolas"/>
                <a:ea typeface="Consolas"/>
                <a:cs typeface="Consolas"/>
                <a:sym typeface="Consolas"/>
              </a:rPr>
              <a:t>item 2</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p</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div</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script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569CD6"/>
                </a:solidFill>
                <a:latin typeface="Consolas"/>
                <a:ea typeface="Consolas"/>
                <a:cs typeface="Consolas"/>
                <a:sym typeface="Consolas"/>
              </a:rPr>
              <a:t>function</a:t>
            </a:r>
            <a:r>
              <a:rPr lang="en-US" sz="1600">
                <a:solidFill>
                  <a:srgbClr val="D4D4D4"/>
                </a:solidFill>
                <a:latin typeface="Consolas"/>
                <a:ea typeface="Consolas"/>
                <a:cs typeface="Consolas"/>
                <a:sym typeface="Consolas"/>
              </a:rPr>
              <a:t> ()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'#btnOK'</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click</a:t>
            </a:r>
            <a:r>
              <a:rPr lang="en-US" sz="1600">
                <a:solidFill>
                  <a:srgbClr val="D4D4D4"/>
                </a:solidFill>
                <a:latin typeface="Consolas"/>
                <a:ea typeface="Consolas"/>
                <a:cs typeface="Consolas"/>
                <a:sym typeface="Consolas"/>
              </a:rPr>
              <a:t>(</a:t>
            </a:r>
            <a:r>
              <a:rPr lang="en-US" sz="1600">
                <a:solidFill>
                  <a:srgbClr val="569CD6"/>
                </a:solidFill>
                <a:latin typeface="Consolas"/>
                <a:ea typeface="Consolas"/>
                <a:cs typeface="Consolas"/>
                <a:sym typeface="Consolas"/>
              </a:rPr>
              <a:t>function</a:t>
            </a:r>
            <a:r>
              <a:rPr lang="en-US" sz="1600">
                <a:solidFill>
                  <a:srgbClr val="D4D4D4"/>
                </a:solidFill>
                <a:latin typeface="Consolas"/>
                <a:ea typeface="Consolas"/>
                <a:cs typeface="Consolas"/>
                <a:sym typeface="Consolas"/>
              </a:rPr>
              <a:t> ()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'#result p'</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remove</a:t>
            </a:r>
            <a:r>
              <a:rPr lang="en-US" sz="1600">
                <a:solidFill>
                  <a:srgbClr val="D4D4D4"/>
                </a:solidFill>
                <a:latin typeface="Consolas"/>
                <a:ea typeface="Consolas"/>
                <a:cs typeface="Consolas"/>
                <a:sym typeface="Consolas"/>
              </a:rPr>
              <a:t>();</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script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DOM - Removal (2)</a:t>
            </a:r>
            <a:endParaRPr/>
          </a:p>
        </p:txBody>
      </p:sp>
      <p:sp>
        <p:nvSpPr>
          <p:cNvPr id="280" name="Shape 280"/>
          <p:cNvSpPr txBox="1"/>
          <p:nvPr/>
        </p:nvSpPr>
        <p:spPr>
          <a:xfrm>
            <a:off x="546575" y="2167825"/>
            <a:ext cx="10413600" cy="30000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button</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id</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"btnOK"</a:t>
            </a:r>
            <a:r>
              <a:rPr lang="en-US" sz="1600">
                <a:solidFill>
                  <a:srgbClr val="808080"/>
                </a:solidFill>
                <a:latin typeface="Consolas"/>
                <a:ea typeface="Consolas"/>
                <a:cs typeface="Consolas"/>
                <a:sym typeface="Consolas"/>
              </a:rPr>
              <a:t>&gt;</a:t>
            </a:r>
            <a:r>
              <a:rPr lang="en-US" sz="1600">
                <a:solidFill>
                  <a:srgbClr val="D4D4D4"/>
                </a:solidFill>
                <a:latin typeface="Consolas"/>
                <a:ea typeface="Consolas"/>
                <a:cs typeface="Consolas"/>
                <a:sym typeface="Consolas"/>
              </a:rPr>
              <a:t>Click Me</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button</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div</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id</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"result"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p</a:t>
            </a:r>
            <a:r>
              <a:rPr lang="en-US" sz="1600">
                <a:solidFill>
                  <a:srgbClr val="808080"/>
                </a:solidFill>
                <a:latin typeface="Consolas"/>
                <a:ea typeface="Consolas"/>
                <a:cs typeface="Consolas"/>
                <a:sym typeface="Consolas"/>
              </a:rPr>
              <a:t>&gt;</a:t>
            </a:r>
            <a:r>
              <a:rPr lang="en-US" sz="1600">
                <a:solidFill>
                  <a:srgbClr val="D4D4D4"/>
                </a:solidFill>
                <a:latin typeface="Consolas"/>
                <a:ea typeface="Consolas"/>
                <a:cs typeface="Consolas"/>
                <a:sym typeface="Consolas"/>
              </a:rPr>
              <a:t>item 1</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p</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p</a:t>
            </a:r>
            <a:r>
              <a:rPr lang="en-US" sz="1600">
                <a:solidFill>
                  <a:srgbClr val="808080"/>
                </a:solidFill>
                <a:latin typeface="Consolas"/>
                <a:ea typeface="Consolas"/>
                <a:cs typeface="Consolas"/>
                <a:sym typeface="Consolas"/>
              </a:rPr>
              <a:t>&gt;</a:t>
            </a:r>
            <a:r>
              <a:rPr lang="en-US" sz="1600">
                <a:solidFill>
                  <a:srgbClr val="D4D4D4"/>
                </a:solidFill>
                <a:latin typeface="Consolas"/>
                <a:ea typeface="Consolas"/>
                <a:cs typeface="Consolas"/>
                <a:sym typeface="Consolas"/>
              </a:rPr>
              <a:t>item 2</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p</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div</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script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569CD6"/>
                </a:solidFill>
                <a:latin typeface="Consolas"/>
                <a:ea typeface="Consolas"/>
                <a:cs typeface="Consolas"/>
                <a:sym typeface="Consolas"/>
              </a:rPr>
              <a:t>function</a:t>
            </a:r>
            <a:r>
              <a:rPr lang="en-US" sz="1600">
                <a:solidFill>
                  <a:srgbClr val="D4D4D4"/>
                </a:solidFill>
                <a:latin typeface="Consolas"/>
                <a:ea typeface="Consolas"/>
                <a:cs typeface="Consolas"/>
                <a:sym typeface="Consolas"/>
              </a:rPr>
              <a:t> ()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'#btnOK'</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click</a:t>
            </a:r>
            <a:r>
              <a:rPr lang="en-US" sz="1600">
                <a:solidFill>
                  <a:srgbClr val="D4D4D4"/>
                </a:solidFill>
                <a:latin typeface="Consolas"/>
                <a:ea typeface="Consolas"/>
                <a:cs typeface="Consolas"/>
                <a:sym typeface="Consolas"/>
              </a:rPr>
              <a:t>(</a:t>
            </a:r>
            <a:r>
              <a:rPr lang="en-US" sz="1600">
                <a:solidFill>
                  <a:srgbClr val="569CD6"/>
                </a:solidFill>
                <a:latin typeface="Consolas"/>
                <a:ea typeface="Consolas"/>
                <a:cs typeface="Consolas"/>
                <a:sym typeface="Consolas"/>
              </a:rPr>
              <a:t>function</a:t>
            </a:r>
            <a:r>
              <a:rPr lang="en-US" sz="1600">
                <a:solidFill>
                  <a:srgbClr val="D4D4D4"/>
                </a:solidFill>
                <a:latin typeface="Consolas"/>
                <a:ea typeface="Consolas"/>
                <a:cs typeface="Consolas"/>
                <a:sym typeface="Consolas"/>
              </a:rPr>
              <a:t> ()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608B4E"/>
                </a:solidFill>
                <a:latin typeface="Consolas"/>
                <a:ea typeface="Consolas"/>
                <a:cs typeface="Consolas"/>
                <a:sym typeface="Consolas"/>
              </a:rPr>
              <a:t>// remove only item 2</a:t>
            </a:r>
            <a:endParaRPr sz="1600">
              <a:solidFill>
                <a:srgbClr val="608B4E"/>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'#result p:contains("item 2")'</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remove</a:t>
            </a:r>
            <a:r>
              <a:rPr lang="en-US" sz="1600">
                <a:solidFill>
                  <a:srgbClr val="D4D4D4"/>
                </a:solidFill>
                <a:latin typeface="Consolas"/>
                <a:ea typeface="Consolas"/>
                <a:cs typeface="Consolas"/>
                <a:sym typeface="Consolas"/>
              </a:rPr>
              <a:t>();</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script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idx="1" type="body"/>
          </p:nvPr>
        </p:nvSpPr>
        <p:spPr>
          <a:xfrm>
            <a:off x="228600" y="1359145"/>
            <a:ext cx="11728800" cy="4737000"/>
          </a:xfrm>
          <a:prstGeom prst="rect">
            <a:avLst/>
          </a:prstGeom>
        </p:spPr>
        <p:txBody>
          <a:bodyPr anchorCtr="0" anchor="t" bIns="91425" lIns="91425" spcFirstLastPara="1" rIns="91425" wrap="square" tIns="91425">
            <a:noAutofit/>
          </a:bodyPr>
          <a:lstStyle/>
          <a:p>
            <a:pPr indent="0" lvl="0" marL="0">
              <a:spcBef>
                <a:spcPts val="1000"/>
              </a:spcBef>
              <a:spcAft>
                <a:spcPts val="0"/>
              </a:spcAft>
              <a:buNone/>
            </a:pPr>
            <a:r>
              <a:t/>
            </a:r>
            <a:endParaRPr/>
          </a:p>
        </p:txBody>
      </p:sp>
      <p:sp>
        <p:nvSpPr>
          <p:cNvPr id="286" name="Shape 286"/>
          <p:cNvSpPr txBox="1"/>
          <p:nvPr>
            <p:ph type="title"/>
          </p:nvPr>
        </p:nvSpPr>
        <p:spPr>
          <a:xfrm>
            <a:off x="167825" y="2596754"/>
            <a:ext cx="11728800" cy="89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Server-side communication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nvSpPr>
        <p:spPr>
          <a:xfrm>
            <a:off x="381000" y="307829"/>
            <a:ext cx="11728800" cy="8997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b="1" lang="en-US" sz="3200">
                <a:solidFill>
                  <a:srgbClr val="FFCA08"/>
                </a:solidFill>
                <a:latin typeface="Century Gothic"/>
                <a:ea typeface="Century Gothic"/>
                <a:cs typeface="Century Gothic"/>
                <a:sym typeface="Century Gothic"/>
              </a:rPr>
              <a:t>Three components in Webpage Design (again)</a:t>
            </a:r>
            <a:endParaRPr b="1" sz="3200">
              <a:solidFill>
                <a:srgbClr val="FFCA08"/>
              </a:solidFill>
              <a:latin typeface="Century Gothic"/>
              <a:ea typeface="Century Gothic"/>
              <a:cs typeface="Century Gothic"/>
              <a:sym typeface="Century Gothic"/>
            </a:endParaRPr>
          </a:p>
        </p:txBody>
      </p:sp>
      <p:grpSp>
        <p:nvGrpSpPr>
          <p:cNvPr id="75" name="Shape 75"/>
          <p:cNvGrpSpPr/>
          <p:nvPr/>
        </p:nvGrpSpPr>
        <p:grpSpPr>
          <a:xfrm>
            <a:off x="2654631" y="1436122"/>
            <a:ext cx="7087800" cy="4722652"/>
            <a:chOff x="0" y="1186"/>
            <a:chExt cx="7087800" cy="4722652"/>
          </a:xfrm>
        </p:grpSpPr>
        <p:sp>
          <p:nvSpPr>
            <p:cNvPr id="76" name="Shape 76"/>
            <p:cNvSpPr/>
            <p:nvPr/>
          </p:nvSpPr>
          <p:spPr>
            <a:xfrm>
              <a:off x="0" y="3307838"/>
              <a:ext cx="7087800" cy="1416000"/>
            </a:xfrm>
            <a:prstGeom prst="roundRect">
              <a:avLst>
                <a:gd fmla="val 10000" name="adj"/>
              </a:avLst>
            </a:prstGeom>
            <a:solidFill>
              <a:srgbClr val="F8D3C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txBox="1"/>
            <p:nvPr/>
          </p:nvSpPr>
          <p:spPr>
            <a:xfrm>
              <a:off x="0" y="3307838"/>
              <a:ext cx="2126400" cy="1416000"/>
            </a:xfrm>
            <a:prstGeom prst="rect">
              <a:avLst/>
            </a:prstGeom>
            <a:noFill/>
            <a:ln>
              <a:noFill/>
            </a:ln>
          </p:spPr>
          <p:txBody>
            <a:bodyPr anchorCtr="0" anchor="ctr" bIns="156450" lIns="156450" spcFirstLastPara="1" rIns="156450" wrap="square" tIns="156450">
              <a:noAutofit/>
            </a:bodyPr>
            <a:lstStyle/>
            <a:p>
              <a:pPr indent="0" lvl="0" marL="0" marR="0" rtl="0" algn="ctr">
                <a:lnSpc>
                  <a:spcPct val="90000"/>
                </a:lnSpc>
                <a:spcBef>
                  <a:spcPts val="0"/>
                </a:spcBef>
                <a:spcAft>
                  <a:spcPts val="0"/>
                </a:spcAft>
                <a:buNone/>
              </a:pPr>
              <a:r>
                <a:rPr b="0" i="0" lang="en-US" sz="2200" u="none" cap="none" strike="noStrike">
                  <a:solidFill>
                    <a:srgbClr val="FFFFFF"/>
                  </a:solidFill>
                  <a:latin typeface="Century Gothic"/>
                  <a:ea typeface="Century Gothic"/>
                  <a:cs typeface="Century Gothic"/>
                  <a:sym typeface="Century Gothic"/>
                </a:rPr>
                <a:t>Structure</a:t>
              </a:r>
              <a:endParaRPr b="0" i="0" sz="2200" u="none" cap="none" strike="noStrike">
                <a:solidFill>
                  <a:srgbClr val="FFFFFF"/>
                </a:solidFill>
                <a:latin typeface="Century Gothic"/>
                <a:ea typeface="Century Gothic"/>
                <a:cs typeface="Century Gothic"/>
                <a:sym typeface="Century Gothic"/>
              </a:endParaRPr>
            </a:p>
          </p:txBody>
        </p:sp>
        <p:sp>
          <p:nvSpPr>
            <p:cNvPr id="78" name="Shape 78"/>
            <p:cNvSpPr/>
            <p:nvPr/>
          </p:nvSpPr>
          <p:spPr>
            <a:xfrm>
              <a:off x="0" y="1654512"/>
              <a:ext cx="7087800" cy="1416000"/>
            </a:xfrm>
            <a:prstGeom prst="roundRect">
              <a:avLst>
                <a:gd fmla="val 10000" name="adj"/>
              </a:avLst>
            </a:prstGeom>
            <a:solidFill>
              <a:srgbClr val="F8D3C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txBox="1"/>
            <p:nvPr/>
          </p:nvSpPr>
          <p:spPr>
            <a:xfrm>
              <a:off x="0" y="1654512"/>
              <a:ext cx="2126400" cy="1416000"/>
            </a:xfrm>
            <a:prstGeom prst="rect">
              <a:avLst/>
            </a:prstGeom>
            <a:noFill/>
            <a:ln>
              <a:noFill/>
            </a:ln>
          </p:spPr>
          <p:txBody>
            <a:bodyPr anchorCtr="0" anchor="ctr" bIns="156450" lIns="156450" spcFirstLastPara="1" rIns="156450" wrap="square" tIns="156450">
              <a:noAutofit/>
            </a:bodyPr>
            <a:lstStyle/>
            <a:p>
              <a:pPr indent="0" lvl="0" marL="0" marR="0" rtl="0" algn="ctr">
                <a:lnSpc>
                  <a:spcPct val="90000"/>
                </a:lnSpc>
                <a:spcBef>
                  <a:spcPts val="0"/>
                </a:spcBef>
                <a:spcAft>
                  <a:spcPts val="0"/>
                </a:spcAft>
                <a:buNone/>
              </a:pPr>
              <a:r>
                <a:rPr b="0" i="0" lang="en-US" sz="2200" u="none" cap="none" strike="noStrike">
                  <a:solidFill>
                    <a:srgbClr val="FFFFFF"/>
                  </a:solidFill>
                  <a:latin typeface="Century Gothic"/>
                  <a:ea typeface="Century Gothic"/>
                  <a:cs typeface="Century Gothic"/>
                  <a:sym typeface="Century Gothic"/>
                </a:rPr>
                <a:t>Appearance</a:t>
              </a:r>
              <a:endParaRPr b="0" i="0" sz="2200" u="none" cap="none" strike="noStrike">
                <a:solidFill>
                  <a:srgbClr val="FFFFFF"/>
                </a:solidFill>
                <a:latin typeface="Century Gothic"/>
                <a:ea typeface="Century Gothic"/>
                <a:cs typeface="Century Gothic"/>
                <a:sym typeface="Century Gothic"/>
              </a:endParaRPr>
            </a:p>
          </p:txBody>
        </p:sp>
        <p:sp>
          <p:nvSpPr>
            <p:cNvPr id="80" name="Shape 80"/>
            <p:cNvSpPr/>
            <p:nvPr/>
          </p:nvSpPr>
          <p:spPr>
            <a:xfrm>
              <a:off x="0" y="1186"/>
              <a:ext cx="7087800" cy="1416000"/>
            </a:xfrm>
            <a:prstGeom prst="roundRect">
              <a:avLst>
                <a:gd fmla="val 10000" name="adj"/>
              </a:avLst>
            </a:prstGeom>
            <a:solidFill>
              <a:srgbClr val="F8D3C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txBox="1"/>
            <p:nvPr/>
          </p:nvSpPr>
          <p:spPr>
            <a:xfrm>
              <a:off x="0" y="1186"/>
              <a:ext cx="2126400" cy="1416000"/>
            </a:xfrm>
            <a:prstGeom prst="rect">
              <a:avLst/>
            </a:prstGeom>
            <a:noFill/>
            <a:ln>
              <a:noFill/>
            </a:ln>
          </p:spPr>
          <p:txBody>
            <a:bodyPr anchorCtr="0" anchor="ctr" bIns="156450" lIns="156450" spcFirstLastPara="1" rIns="156450" wrap="square" tIns="156450">
              <a:noAutofit/>
            </a:bodyPr>
            <a:lstStyle/>
            <a:p>
              <a:pPr indent="0" lvl="0" marL="0" marR="0" rtl="0" algn="ctr">
                <a:lnSpc>
                  <a:spcPct val="90000"/>
                </a:lnSpc>
                <a:spcBef>
                  <a:spcPts val="0"/>
                </a:spcBef>
                <a:spcAft>
                  <a:spcPts val="0"/>
                </a:spcAft>
                <a:buNone/>
              </a:pPr>
              <a:r>
                <a:rPr b="0" i="0" lang="en-US" sz="2200" u="none" cap="none" strike="noStrike">
                  <a:solidFill>
                    <a:srgbClr val="FFFFFF"/>
                  </a:solidFill>
                  <a:latin typeface="Century Gothic"/>
                  <a:ea typeface="Century Gothic"/>
                  <a:cs typeface="Century Gothic"/>
                  <a:sym typeface="Century Gothic"/>
                </a:rPr>
                <a:t>Behavior</a:t>
              </a:r>
              <a:endParaRPr b="0" i="0" sz="2200" u="none" cap="none" strike="noStrike">
                <a:solidFill>
                  <a:srgbClr val="FFFFFF"/>
                </a:solidFill>
                <a:latin typeface="Century Gothic"/>
                <a:ea typeface="Century Gothic"/>
                <a:cs typeface="Century Gothic"/>
                <a:sym typeface="Century Gothic"/>
              </a:endParaRPr>
            </a:p>
          </p:txBody>
        </p:sp>
        <p:sp>
          <p:nvSpPr>
            <p:cNvPr id="82" name="Shape 82"/>
            <p:cNvSpPr/>
            <p:nvPr/>
          </p:nvSpPr>
          <p:spPr>
            <a:xfrm>
              <a:off x="3646731" y="119776"/>
              <a:ext cx="1779000" cy="1185900"/>
            </a:xfrm>
            <a:prstGeom prst="roundRect">
              <a:avLst>
                <a:gd fmla="val 10000" name="adj"/>
              </a:avLst>
            </a:prstGeom>
            <a:solidFill>
              <a:srgbClr val="CD8D3D"/>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txBox="1"/>
            <p:nvPr/>
          </p:nvSpPr>
          <p:spPr>
            <a:xfrm>
              <a:off x="3646731" y="119776"/>
              <a:ext cx="1779000" cy="1185900"/>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None/>
              </a:pPr>
              <a:r>
                <a:rPr b="0" i="0" lang="en-US" sz="2300" u="none" cap="none" strike="noStrike">
                  <a:solidFill>
                    <a:srgbClr val="FFFFFF"/>
                  </a:solidFill>
                  <a:latin typeface="Century Gothic"/>
                  <a:ea typeface="Century Gothic"/>
                  <a:cs typeface="Century Gothic"/>
                  <a:sym typeface="Century Gothic"/>
                </a:rPr>
                <a:t>JavaScript</a:t>
              </a:r>
              <a:endParaRPr b="0" i="0" sz="2300" u="none" cap="none" strike="noStrike">
                <a:solidFill>
                  <a:srgbClr val="FFFFFF"/>
                </a:solidFill>
                <a:latin typeface="Century Gothic"/>
                <a:ea typeface="Century Gothic"/>
                <a:cs typeface="Century Gothic"/>
                <a:sym typeface="Century Gothic"/>
              </a:endParaRPr>
            </a:p>
          </p:txBody>
        </p:sp>
        <p:sp>
          <p:nvSpPr>
            <p:cNvPr id="84" name="Shape 84"/>
            <p:cNvSpPr/>
            <p:nvPr/>
          </p:nvSpPr>
          <p:spPr>
            <a:xfrm>
              <a:off x="4490441" y="1305683"/>
              <a:ext cx="91500" cy="474300"/>
            </a:xfrm>
            <a:custGeom>
              <a:pathLst>
                <a:path extrusionOk="0" h="120000" w="120000">
                  <a:moveTo>
                    <a:pt x="60000" y="0"/>
                  </a:moveTo>
                  <a:lnTo>
                    <a:pt x="60000" y="120000"/>
                  </a:lnTo>
                </a:path>
              </a:pathLst>
            </a:custGeom>
            <a:noFill/>
            <a:ln cap="rnd" cmpd="sng" w="19050">
              <a:solidFill>
                <a:srgbClr val="E64520"/>
              </a:solidFill>
              <a:prstDash val="solid"/>
              <a:round/>
              <a:headEnd len="sm" w="sm" type="none"/>
              <a:tailEnd len="sm" w="sm" type="none"/>
            </a:ln>
          </p:spPr>
        </p:sp>
        <p:sp>
          <p:nvSpPr>
            <p:cNvPr id="85" name="Shape 85"/>
            <p:cNvSpPr/>
            <p:nvPr/>
          </p:nvSpPr>
          <p:spPr>
            <a:xfrm>
              <a:off x="3646731" y="1780046"/>
              <a:ext cx="1779000" cy="1185900"/>
            </a:xfrm>
            <a:prstGeom prst="roundRect">
              <a:avLst>
                <a:gd fmla="val 10000" name="adj"/>
              </a:avLst>
            </a:prstGeom>
            <a:solidFill>
              <a:srgbClr val="E64520"/>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txBox="1"/>
            <p:nvPr/>
          </p:nvSpPr>
          <p:spPr>
            <a:xfrm>
              <a:off x="3646731" y="1780046"/>
              <a:ext cx="1779000" cy="1185900"/>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None/>
              </a:pPr>
              <a:r>
                <a:rPr b="0" i="0" lang="en-US" sz="2300" u="none" cap="none" strike="noStrike">
                  <a:solidFill>
                    <a:srgbClr val="FFFFFF"/>
                  </a:solidFill>
                  <a:latin typeface="Century Gothic"/>
                  <a:ea typeface="Century Gothic"/>
                  <a:cs typeface="Century Gothic"/>
                  <a:sym typeface="Century Gothic"/>
                </a:rPr>
                <a:t>CSS</a:t>
              </a:r>
              <a:endParaRPr b="0" i="0" sz="2300" u="none" cap="none" strike="noStrike">
                <a:solidFill>
                  <a:srgbClr val="FFFFFF"/>
                </a:solidFill>
                <a:latin typeface="Century Gothic"/>
                <a:ea typeface="Century Gothic"/>
                <a:cs typeface="Century Gothic"/>
                <a:sym typeface="Century Gothic"/>
              </a:endParaRPr>
            </a:p>
          </p:txBody>
        </p:sp>
        <p:sp>
          <p:nvSpPr>
            <p:cNvPr id="87" name="Shape 87"/>
            <p:cNvSpPr/>
            <p:nvPr/>
          </p:nvSpPr>
          <p:spPr>
            <a:xfrm>
              <a:off x="4490441" y="2965952"/>
              <a:ext cx="91500" cy="474300"/>
            </a:xfrm>
            <a:custGeom>
              <a:pathLst>
                <a:path extrusionOk="0" h="120000" w="120000">
                  <a:moveTo>
                    <a:pt x="60000" y="0"/>
                  </a:moveTo>
                  <a:lnTo>
                    <a:pt x="60000" y="120000"/>
                  </a:lnTo>
                </a:path>
              </a:pathLst>
            </a:custGeom>
            <a:noFill/>
            <a:ln cap="rnd" cmpd="sng" w="19050">
              <a:solidFill>
                <a:srgbClr val="9C6A6A"/>
              </a:solidFill>
              <a:prstDash val="solid"/>
              <a:round/>
              <a:headEnd len="sm" w="sm" type="none"/>
              <a:tailEnd len="sm" w="sm" type="none"/>
            </a:ln>
          </p:spPr>
        </p:sp>
        <p:sp>
          <p:nvSpPr>
            <p:cNvPr id="88" name="Shape 88"/>
            <p:cNvSpPr/>
            <p:nvPr/>
          </p:nvSpPr>
          <p:spPr>
            <a:xfrm>
              <a:off x="3646731" y="3440315"/>
              <a:ext cx="1779000" cy="1185900"/>
            </a:xfrm>
            <a:prstGeom prst="roundRect">
              <a:avLst>
                <a:gd fmla="val 10000" name="adj"/>
              </a:avLst>
            </a:prstGeom>
            <a:solidFill>
              <a:srgbClr val="9C6A6A"/>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Shape 89"/>
            <p:cNvSpPr txBox="1"/>
            <p:nvPr/>
          </p:nvSpPr>
          <p:spPr>
            <a:xfrm>
              <a:off x="3646731" y="3440315"/>
              <a:ext cx="1779000" cy="1185900"/>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None/>
              </a:pPr>
              <a:r>
                <a:rPr b="0" i="0" lang="en-US" sz="2300" u="none" cap="none" strike="noStrike">
                  <a:solidFill>
                    <a:srgbClr val="FFFFFF"/>
                  </a:solidFill>
                  <a:latin typeface="Century Gothic"/>
                  <a:ea typeface="Century Gothic"/>
                  <a:cs typeface="Century Gothic"/>
                  <a:sym typeface="Century Gothic"/>
                </a:rPr>
                <a:t>HTML</a:t>
              </a:r>
              <a:endParaRPr b="0" i="0" sz="2300" u="none" cap="none" strike="noStrike">
                <a:solidFill>
                  <a:srgbClr val="FFFFFF"/>
                </a:solidFill>
                <a:latin typeface="Century Gothic"/>
                <a:ea typeface="Century Gothic"/>
                <a:cs typeface="Century Gothic"/>
                <a:sym typeface="Century Gothic"/>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idx="1" type="body"/>
          </p:nvPr>
        </p:nvSpPr>
        <p:spPr>
          <a:xfrm>
            <a:off x="228600" y="1359145"/>
            <a:ext cx="11728800" cy="4737000"/>
          </a:xfrm>
          <a:prstGeom prst="rect">
            <a:avLst/>
          </a:prstGeom>
        </p:spPr>
        <p:txBody>
          <a:bodyPr anchorCtr="0" anchor="t" bIns="91425" lIns="91425" spcFirstLastPara="1" rIns="91425" wrap="square" tIns="91425">
            <a:noAutofit/>
          </a:bodyPr>
          <a:lstStyle/>
          <a:p>
            <a:pPr indent="-330200" lvl="0" marL="457200" rtl="0">
              <a:lnSpc>
                <a:spcPct val="200000"/>
              </a:lnSpc>
              <a:spcBef>
                <a:spcPts val="1000"/>
              </a:spcBef>
              <a:spcAft>
                <a:spcPts val="0"/>
              </a:spcAft>
              <a:buSzPts val="1600"/>
              <a:buChar char="▶"/>
            </a:pPr>
            <a:r>
              <a:rPr lang="en-US"/>
              <a:t>AJAX (Asynchronous JavaScript HTML)</a:t>
            </a:r>
            <a:endParaRPr/>
          </a:p>
          <a:p>
            <a:pPr indent="-330200" lvl="0" marL="457200" rtl="0">
              <a:lnSpc>
                <a:spcPct val="200000"/>
              </a:lnSpc>
              <a:spcBef>
                <a:spcPts val="0"/>
              </a:spcBef>
              <a:spcAft>
                <a:spcPts val="0"/>
              </a:spcAft>
              <a:buSzPts val="1600"/>
              <a:buChar char="▶"/>
            </a:pPr>
            <a:r>
              <a:rPr lang="en-US"/>
              <a:t>AJAX use </a:t>
            </a:r>
            <a:r>
              <a:rPr b="1" lang="en-US">
                <a:latin typeface="Consolas"/>
                <a:ea typeface="Consolas"/>
                <a:cs typeface="Consolas"/>
                <a:sym typeface="Consolas"/>
              </a:rPr>
              <a:t>XMLHttpRequest</a:t>
            </a:r>
            <a:r>
              <a:rPr lang="en-US"/>
              <a:t> (XHR)</a:t>
            </a:r>
            <a:r>
              <a:rPr lang="en-US"/>
              <a:t> to communicate with server</a:t>
            </a:r>
            <a:endParaRPr/>
          </a:p>
          <a:p>
            <a:pPr indent="-330200" lvl="0" marL="457200" rtl="0">
              <a:lnSpc>
                <a:spcPct val="200000"/>
              </a:lnSpc>
              <a:spcBef>
                <a:spcPts val="0"/>
              </a:spcBef>
              <a:spcAft>
                <a:spcPts val="0"/>
              </a:spcAft>
              <a:buSzPts val="1600"/>
              <a:buChar char="▶"/>
            </a:pPr>
            <a:r>
              <a:rPr lang="en-US"/>
              <a:t>jQuery provided a way to communicate to the server by using AJAX </a:t>
            </a:r>
            <a:r>
              <a:rPr lang="en-US"/>
              <a:t>mechanism</a:t>
            </a:r>
            <a:endParaRPr/>
          </a:p>
          <a:p>
            <a:pPr indent="-330200" lvl="0" marL="457200" rtl="0">
              <a:lnSpc>
                <a:spcPct val="200000"/>
              </a:lnSpc>
              <a:spcBef>
                <a:spcPts val="0"/>
              </a:spcBef>
              <a:spcAft>
                <a:spcPts val="0"/>
              </a:spcAft>
              <a:buSzPts val="1600"/>
              <a:buChar char="▶"/>
            </a:pPr>
            <a:r>
              <a:rPr lang="en-US"/>
              <a:t>Better user-experience when we use AJAX</a:t>
            </a:r>
            <a:endParaRPr/>
          </a:p>
          <a:p>
            <a:pPr indent="-320040" lvl="1" marL="914400" rtl="0">
              <a:lnSpc>
                <a:spcPct val="200000"/>
              </a:lnSpc>
              <a:spcBef>
                <a:spcPts val="0"/>
              </a:spcBef>
              <a:spcAft>
                <a:spcPts val="0"/>
              </a:spcAft>
              <a:buSzPts val="1440"/>
              <a:buChar char="▶"/>
            </a:pPr>
            <a:r>
              <a:rPr lang="en-US"/>
              <a:t>Read data from the server after page loaded</a:t>
            </a:r>
            <a:endParaRPr/>
          </a:p>
          <a:p>
            <a:pPr indent="-320040" lvl="1" marL="914400" rtl="0">
              <a:lnSpc>
                <a:spcPct val="200000"/>
              </a:lnSpc>
              <a:spcBef>
                <a:spcPts val="0"/>
              </a:spcBef>
              <a:spcAft>
                <a:spcPts val="0"/>
              </a:spcAft>
              <a:buSzPts val="1440"/>
              <a:buChar char="▶"/>
            </a:pPr>
            <a:r>
              <a:rPr lang="en-US"/>
              <a:t>No-refresh whole page during updating data </a:t>
            </a:r>
            <a:endParaRPr/>
          </a:p>
          <a:p>
            <a:pPr indent="-320040" lvl="1" marL="914400" rtl="0">
              <a:lnSpc>
                <a:spcPct val="200000"/>
              </a:lnSpc>
              <a:spcBef>
                <a:spcPts val="0"/>
              </a:spcBef>
              <a:spcAft>
                <a:spcPts val="0"/>
              </a:spcAft>
              <a:buSzPts val="1440"/>
              <a:buChar char="▶"/>
            </a:pPr>
            <a:r>
              <a:rPr lang="en-US"/>
              <a:t>Sending the data to the server in background</a:t>
            </a:r>
            <a:endParaRPr/>
          </a:p>
        </p:txBody>
      </p:sp>
      <p:sp>
        <p:nvSpPr>
          <p:cNvPr id="292" name="Shape 292"/>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Server-side communication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Server-side communication</a:t>
            </a:r>
            <a:endParaRPr/>
          </a:p>
        </p:txBody>
      </p:sp>
      <p:pic>
        <p:nvPicPr>
          <p:cNvPr id="298" name="Shape 298"/>
          <p:cNvPicPr preferRelativeResize="0"/>
          <p:nvPr/>
        </p:nvPicPr>
        <p:blipFill>
          <a:blip r:embed="rId3">
            <a:alphaModFix/>
          </a:blip>
          <a:stretch>
            <a:fillRect/>
          </a:stretch>
        </p:blipFill>
        <p:spPr>
          <a:xfrm>
            <a:off x="3729725" y="1318250"/>
            <a:ext cx="4726550" cy="48449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AJAX (without jQuery)</a:t>
            </a:r>
            <a:endParaRPr/>
          </a:p>
        </p:txBody>
      </p:sp>
      <p:sp>
        <p:nvSpPr>
          <p:cNvPr id="304" name="Shape 304"/>
          <p:cNvSpPr txBox="1"/>
          <p:nvPr/>
        </p:nvSpPr>
        <p:spPr>
          <a:xfrm>
            <a:off x="911700" y="1510275"/>
            <a:ext cx="8458500" cy="42258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script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569CD6"/>
                </a:solidFill>
                <a:latin typeface="Consolas"/>
                <a:ea typeface="Consolas"/>
                <a:cs typeface="Consolas"/>
                <a:sym typeface="Consolas"/>
              </a:rPr>
              <a:t>function</a:t>
            </a:r>
            <a:r>
              <a:rPr lang="en-US" sz="1600">
                <a:solidFill>
                  <a:srgbClr val="D4D4D4"/>
                </a:solidFill>
                <a:latin typeface="Consolas"/>
                <a:ea typeface="Consolas"/>
                <a:cs typeface="Consolas"/>
                <a:sym typeface="Consolas"/>
              </a:rPr>
              <a:t> ()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'#btnOK'</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click</a:t>
            </a:r>
            <a:r>
              <a:rPr lang="en-US" sz="1600">
                <a:solidFill>
                  <a:srgbClr val="D4D4D4"/>
                </a:solidFill>
                <a:latin typeface="Consolas"/>
                <a:ea typeface="Consolas"/>
                <a:cs typeface="Consolas"/>
                <a:sym typeface="Consolas"/>
              </a:rPr>
              <a:t>(</a:t>
            </a:r>
            <a:r>
              <a:rPr lang="en-US" sz="1600">
                <a:solidFill>
                  <a:srgbClr val="569CD6"/>
                </a:solidFill>
                <a:latin typeface="Consolas"/>
                <a:ea typeface="Consolas"/>
                <a:cs typeface="Consolas"/>
                <a:sym typeface="Consolas"/>
              </a:rPr>
              <a:t>function</a:t>
            </a:r>
            <a:r>
              <a:rPr lang="en-US" sz="1600">
                <a:solidFill>
                  <a:srgbClr val="D4D4D4"/>
                </a:solidFill>
                <a:latin typeface="Consolas"/>
                <a:ea typeface="Consolas"/>
                <a:cs typeface="Consolas"/>
                <a:sym typeface="Consolas"/>
              </a:rPr>
              <a:t> ()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569CD6"/>
                </a:solidFill>
                <a:latin typeface="Consolas"/>
                <a:ea typeface="Consolas"/>
                <a:cs typeface="Consolas"/>
                <a:sym typeface="Consolas"/>
              </a:rPr>
              <a:t>var</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xhttp</a:t>
            </a:r>
            <a:r>
              <a:rPr lang="en-US" sz="1600">
                <a:solidFill>
                  <a:srgbClr val="D4D4D4"/>
                </a:solidFill>
                <a:latin typeface="Consolas"/>
                <a:ea typeface="Consolas"/>
                <a:cs typeface="Consolas"/>
                <a:sym typeface="Consolas"/>
              </a:rPr>
              <a:t> = </a:t>
            </a:r>
            <a:r>
              <a:rPr lang="en-US" sz="1600">
                <a:solidFill>
                  <a:srgbClr val="569CD6"/>
                </a:solidFill>
                <a:latin typeface="Consolas"/>
                <a:ea typeface="Consolas"/>
                <a:cs typeface="Consolas"/>
                <a:sym typeface="Consolas"/>
              </a:rPr>
              <a:t>new</a:t>
            </a:r>
            <a:r>
              <a:rPr lang="en-US" sz="1600">
                <a:solidFill>
                  <a:srgbClr val="D4D4D4"/>
                </a:solidFill>
                <a:latin typeface="Consolas"/>
                <a:ea typeface="Consolas"/>
                <a:cs typeface="Consolas"/>
                <a:sym typeface="Consolas"/>
              </a:rPr>
              <a:t> </a:t>
            </a:r>
            <a:r>
              <a:rPr lang="en-US" sz="1600">
                <a:solidFill>
                  <a:srgbClr val="4EC9B0"/>
                </a:solidFill>
                <a:latin typeface="Consolas"/>
                <a:ea typeface="Consolas"/>
                <a:cs typeface="Consolas"/>
                <a:sym typeface="Consolas"/>
              </a:rPr>
              <a:t>XMLHttpRequest</a:t>
            </a:r>
            <a:r>
              <a:rPr lang="en-US" sz="1600">
                <a:solidFill>
                  <a:srgbClr val="D4D4D4"/>
                </a:solidFill>
                <a:latin typeface="Consolas"/>
                <a:ea typeface="Consolas"/>
                <a:cs typeface="Consolas"/>
                <a:sym typeface="Consolas"/>
              </a:rPr>
              <a:t>();</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xhttp</a:t>
            </a:r>
            <a:r>
              <a:rPr lang="en-US" sz="1600">
                <a:solidFill>
                  <a:srgbClr val="D4D4D4"/>
                </a:solidFill>
                <a:latin typeface="Consolas"/>
                <a:ea typeface="Consolas"/>
                <a:cs typeface="Consolas"/>
                <a:sym typeface="Consolas"/>
              </a:rPr>
              <a:t>.</a:t>
            </a:r>
            <a:r>
              <a:rPr lang="en-US" sz="1600">
                <a:solidFill>
                  <a:srgbClr val="9CDCFE"/>
                </a:solidFill>
                <a:latin typeface="Consolas"/>
                <a:ea typeface="Consolas"/>
                <a:cs typeface="Consolas"/>
                <a:sym typeface="Consolas"/>
              </a:rPr>
              <a:t>onreadystatechange</a:t>
            </a:r>
            <a:r>
              <a:rPr lang="en-US" sz="1600">
                <a:solidFill>
                  <a:srgbClr val="D4D4D4"/>
                </a:solidFill>
                <a:latin typeface="Consolas"/>
                <a:ea typeface="Consolas"/>
                <a:cs typeface="Consolas"/>
                <a:sym typeface="Consolas"/>
              </a:rPr>
              <a:t> = </a:t>
            </a:r>
            <a:r>
              <a:rPr lang="en-US" sz="1600">
                <a:solidFill>
                  <a:srgbClr val="569CD6"/>
                </a:solidFill>
                <a:latin typeface="Consolas"/>
                <a:ea typeface="Consolas"/>
                <a:cs typeface="Consolas"/>
                <a:sym typeface="Consolas"/>
              </a:rPr>
              <a:t>function</a:t>
            </a:r>
            <a:r>
              <a:rPr lang="en-US" sz="1600">
                <a:solidFill>
                  <a:srgbClr val="D4D4D4"/>
                </a:solidFill>
                <a:latin typeface="Consolas"/>
                <a:ea typeface="Consolas"/>
                <a:cs typeface="Consolas"/>
                <a:sym typeface="Consolas"/>
              </a:rPr>
              <a:t> ()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C586C0"/>
                </a:solidFill>
                <a:latin typeface="Consolas"/>
                <a:ea typeface="Consolas"/>
                <a:cs typeface="Consolas"/>
                <a:sym typeface="Consolas"/>
              </a:rPr>
              <a:t>if</a:t>
            </a:r>
            <a:r>
              <a:rPr lang="en-US" sz="1600">
                <a:solidFill>
                  <a:srgbClr val="D4D4D4"/>
                </a:solidFill>
                <a:latin typeface="Consolas"/>
                <a:ea typeface="Consolas"/>
                <a:cs typeface="Consolas"/>
                <a:sym typeface="Consolas"/>
              </a:rPr>
              <a:t> (</a:t>
            </a:r>
            <a:r>
              <a:rPr lang="en-US" sz="1600">
                <a:solidFill>
                  <a:srgbClr val="569CD6"/>
                </a:solidFill>
                <a:latin typeface="Consolas"/>
                <a:ea typeface="Consolas"/>
                <a:cs typeface="Consolas"/>
                <a:sym typeface="Consolas"/>
              </a:rPr>
              <a:t>this</a:t>
            </a:r>
            <a:r>
              <a:rPr lang="en-US" sz="1600">
                <a:solidFill>
                  <a:srgbClr val="D4D4D4"/>
                </a:solidFill>
                <a:latin typeface="Consolas"/>
                <a:ea typeface="Consolas"/>
                <a:cs typeface="Consolas"/>
                <a:sym typeface="Consolas"/>
              </a:rPr>
              <a:t>.</a:t>
            </a:r>
            <a:r>
              <a:rPr lang="en-US" sz="1600">
                <a:solidFill>
                  <a:srgbClr val="9CDCFE"/>
                </a:solidFill>
                <a:latin typeface="Consolas"/>
                <a:ea typeface="Consolas"/>
                <a:cs typeface="Consolas"/>
                <a:sym typeface="Consolas"/>
              </a:rPr>
              <a:t>readyState</a:t>
            </a:r>
            <a:r>
              <a:rPr lang="en-US" sz="1600">
                <a:solidFill>
                  <a:srgbClr val="D4D4D4"/>
                </a:solidFill>
                <a:latin typeface="Consolas"/>
                <a:ea typeface="Consolas"/>
                <a:cs typeface="Consolas"/>
                <a:sym typeface="Consolas"/>
              </a:rPr>
              <a:t> == </a:t>
            </a:r>
            <a:r>
              <a:rPr lang="en-US" sz="1600">
                <a:solidFill>
                  <a:srgbClr val="B5CEA8"/>
                </a:solidFill>
                <a:latin typeface="Consolas"/>
                <a:ea typeface="Consolas"/>
                <a:cs typeface="Consolas"/>
                <a:sym typeface="Consolas"/>
              </a:rPr>
              <a:t>4</a:t>
            </a:r>
            <a:r>
              <a:rPr lang="en-US" sz="1600">
                <a:solidFill>
                  <a:srgbClr val="D4D4D4"/>
                </a:solidFill>
                <a:latin typeface="Consolas"/>
                <a:ea typeface="Consolas"/>
                <a:cs typeface="Consolas"/>
                <a:sym typeface="Consolas"/>
              </a:rPr>
              <a:t> &amp;&amp; </a:t>
            </a:r>
            <a:r>
              <a:rPr lang="en-US" sz="1600">
                <a:solidFill>
                  <a:srgbClr val="569CD6"/>
                </a:solidFill>
                <a:latin typeface="Consolas"/>
                <a:ea typeface="Consolas"/>
                <a:cs typeface="Consolas"/>
                <a:sym typeface="Consolas"/>
              </a:rPr>
              <a:t>this</a:t>
            </a:r>
            <a:r>
              <a:rPr lang="en-US" sz="1600">
                <a:solidFill>
                  <a:srgbClr val="D4D4D4"/>
                </a:solidFill>
                <a:latin typeface="Consolas"/>
                <a:ea typeface="Consolas"/>
                <a:cs typeface="Consolas"/>
                <a:sym typeface="Consolas"/>
              </a:rPr>
              <a:t>.</a:t>
            </a:r>
            <a:r>
              <a:rPr lang="en-US" sz="1600">
                <a:solidFill>
                  <a:srgbClr val="9CDCFE"/>
                </a:solidFill>
                <a:latin typeface="Consolas"/>
                <a:ea typeface="Consolas"/>
                <a:cs typeface="Consolas"/>
                <a:sym typeface="Consolas"/>
              </a:rPr>
              <a:t>status</a:t>
            </a:r>
            <a:r>
              <a:rPr lang="en-US" sz="1600">
                <a:solidFill>
                  <a:srgbClr val="D4D4D4"/>
                </a:solidFill>
                <a:latin typeface="Consolas"/>
                <a:ea typeface="Consolas"/>
                <a:cs typeface="Consolas"/>
                <a:sym typeface="Consolas"/>
              </a:rPr>
              <a:t> == </a:t>
            </a:r>
            <a:r>
              <a:rPr lang="en-US" sz="1600">
                <a:solidFill>
                  <a:srgbClr val="B5CEA8"/>
                </a:solidFill>
                <a:latin typeface="Consolas"/>
                <a:ea typeface="Consolas"/>
                <a:cs typeface="Consolas"/>
                <a:sym typeface="Consolas"/>
              </a:rPr>
              <a:t>200</a:t>
            </a: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'#result'</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html</a:t>
            </a:r>
            <a:r>
              <a:rPr lang="en-US" sz="1600">
                <a:solidFill>
                  <a:srgbClr val="D4D4D4"/>
                </a:solidFill>
                <a:latin typeface="Consolas"/>
                <a:ea typeface="Consolas"/>
                <a:cs typeface="Consolas"/>
                <a:sym typeface="Consolas"/>
              </a:rPr>
              <a:t>(</a:t>
            </a:r>
            <a:r>
              <a:rPr lang="en-US" sz="1600">
                <a:solidFill>
                  <a:srgbClr val="9CDCFE"/>
                </a:solidFill>
                <a:latin typeface="Consolas"/>
                <a:ea typeface="Consolas"/>
                <a:cs typeface="Consolas"/>
                <a:sym typeface="Consolas"/>
              </a:rPr>
              <a:t>xhttp</a:t>
            </a:r>
            <a:r>
              <a:rPr lang="en-US" sz="1600">
                <a:solidFill>
                  <a:srgbClr val="D4D4D4"/>
                </a:solidFill>
                <a:latin typeface="Consolas"/>
                <a:ea typeface="Consolas"/>
                <a:cs typeface="Consolas"/>
                <a:sym typeface="Consolas"/>
              </a:rPr>
              <a:t>.</a:t>
            </a:r>
            <a:r>
              <a:rPr lang="en-US" sz="1600">
                <a:solidFill>
                  <a:srgbClr val="9CDCFE"/>
                </a:solidFill>
                <a:latin typeface="Consolas"/>
                <a:ea typeface="Consolas"/>
                <a:cs typeface="Consolas"/>
                <a:sym typeface="Consolas"/>
              </a:rPr>
              <a:t>responseText</a:t>
            </a:r>
            <a:r>
              <a:rPr lang="en-US" sz="1600">
                <a:solidFill>
                  <a:srgbClr val="D4D4D4"/>
                </a:solidFill>
                <a:latin typeface="Consolas"/>
                <a:ea typeface="Consolas"/>
                <a:cs typeface="Consolas"/>
                <a:sym typeface="Consolas"/>
              </a:rPr>
              <a:t>);</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xhttp</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open</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"GET"</a:t>
            </a:r>
            <a:r>
              <a:rPr lang="en-US" sz="1600">
                <a:solidFill>
                  <a:srgbClr val="D4D4D4"/>
                </a:solidFill>
                <a:latin typeface="Consolas"/>
                <a:ea typeface="Consolas"/>
                <a:cs typeface="Consolas"/>
                <a:sym typeface="Consolas"/>
              </a:rPr>
              <a:t>, </a:t>
            </a:r>
            <a:r>
              <a:rPr lang="en-US" sz="1600">
                <a:solidFill>
                  <a:srgbClr val="CE9178"/>
                </a:solidFill>
                <a:latin typeface="Consolas"/>
                <a:ea typeface="Consolas"/>
                <a:cs typeface="Consolas"/>
                <a:sym typeface="Consolas"/>
              </a:rPr>
              <a:t>"https://swapi.co/api/people/1"</a:t>
            </a:r>
            <a:r>
              <a:rPr lang="en-US" sz="1600">
                <a:solidFill>
                  <a:srgbClr val="D4D4D4"/>
                </a:solidFill>
                <a:latin typeface="Consolas"/>
                <a:ea typeface="Consolas"/>
                <a:cs typeface="Consolas"/>
                <a:sym typeface="Consolas"/>
              </a:rPr>
              <a:t>, </a:t>
            </a:r>
            <a:r>
              <a:rPr lang="en-US" sz="1600">
                <a:solidFill>
                  <a:srgbClr val="569CD6"/>
                </a:solidFill>
                <a:latin typeface="Consolas"/>
                <a:ea typeface="Consolas"/>
                <a:cs typeface="Consolas"/>
                <a:sym typeface="Consolas"/>
              </a:rPr>
              <a:t>true</a:t>
            </a:r>
            <a:r>
              <a:rPr lang="en-US" sz="1600">
                <a:solidFill>
                  <a:srgbClr val="D4D4D4"/>
                </a:solidFill>
                <a:latin typeface="Consolas"/>
                <a:ea typeface="Consolas"/>
                <a:cs typeface="Consolas"/>
                <a:sym typeface="Consolas"/>
              </a:rPr>
              <a:t>);</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xhttp</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send</a:t>
            </a:r>
            <a:r>
              <a:rPr lang="en-US" sz="1600">
                <a:solidFill>
                  <a:srgbClr val="D4D4D4"/>
                </a:solidFill>
                <a:latin typeface="Consolas"/>
                <a:ea typeface="Consolas"/>
                <a:cs typeface="Consolas"/>
                <a:sym typeface="Consolas"/>
              </a:rPr>
              <a:t>();</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script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AJAX by using jQuery (GET)</a:t>
            </a:r>
            <a:endParaRPr/>
          </a:p>
        </p:txBody>
      </p:sp>
      <p:sp>
        <p:nvSpPr>
          <p:cNvPr id="310" name="Shape 310"/>
          <p:cNvSpPr txBox="1"/>
          <p:nvPr/>
        </p:nvSpPr>
        <p:spPr>
          <a:xfrm>
            <a:off x="1043400" y="1560000"/>
            <a:ext cx="9947700" cy="41490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button</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id</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"btnOK"</a:t>
            </a:r>
            <a:r>
              <a:rPr lang="en-US" sz="1600">
                <a:solidFill>
                  <a:srgbClr val="808080"/>
                </a:solidFill>
                <a:latin typeface="Consolas"/>
                <a:ea typeface="Consolas"/>
                <a:cs typeface="Consolas"/>
                <a:sym typeface="Consolas"/>
              </a:rPr>
              <a:t>&gt;</a:t>
            </a:r>
            <a:r>
              <a:rPr lang="en-US" sz="1600">
                <a:solidFill>
                  <a:srgbClr val="D4D4D4"/>
                </a:solidFill>
                <a:latin typeface="Consolas"/>
                <a:ea typeface="Consolas"/>
                <a:cs typeface="Consolas"/>
                <a:sym typeface="Consolas"/>
              </a:rPr>
              <a:t>Click Me</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button</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div</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id</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"result"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div</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script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569CD6"/>
                </a:solidFill>
                <a:latin typeface="Consolas"/>
                <a:ea typeface="Consolas"/>
                <a:cs typeface="Consolas"/>
                <a:sym typeface="Consolas"/>
              </a:rPr>
              <a:t>function</a:t>
            </a:r>
            <a:r>
              <a:rPr lang="en-US" sz="1600">
                <a:solidFill>
                  <a:srgbClr val="D4D4D4"/>
                </a:solidFill>
                <a:latin typeface="Consolas"/>
                <a:ea typeface="Consolas"/>
                <a:cs typeface="Consolas"/>
                <a:sym typeface="Consolas"/>
              </a:rPr>
              <a:t> ()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'#btnOK'</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click</a:t>
            </a:r>
            <a:r>
              <a:rPr lang="en-US" sz="1600">
                <a:solidFill>
                  <a:srgbClr val="D4D4D4"/>
                </a:solidFill>
                <a:latin typeface="Consolas"/>
                <a:ea typeface="Consolas"/>
                <a:cs typeface="Consolas"/>
                <a:sym typeface="Consolas"/>
              </a:rPr>
              <a:t>(</a:t>
            </a:r>
            <a:r>
              <a:rPr lang="en-US" sz="1600">
                <a:solidFill>
                  <a:srgbClr val="569CD6"/>
                </a:solidFill>
                <a:latin typeface="Consolas"/>
                <a:ea typeface="Consolas"/>
                <a:cs typeface="Consolas"/>
                <a:sym typeface="Consolas"/>
              </a:rPr>
              <a:t>function</a:t>
            </a:r>
            <a:r>
              <a:rPr lang="en-US" sz="1600">
                <a:solidFill>
                  <a:srgbClr val="D4D4D4"/>
                </a:solidFill>
                <a:latin typeface="Consolas"/>
                <a:ea typeface="Consolas"/>
                <a:cs typeface="Consolas"/>
                <a:sym typeface="Consolas"/>
              </a:rPr>
              <a:t> ()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get</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'https://swapi.co/api/people/1'</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then</a:t>
            </a:r>
            <a:r>
              <a:rPr lang="en-US" sz="1600">
                <a:solidFill>
                  <a:srgbClr val="D4D4D4"/>
                </a:solidFill>
                <a:latin typeface="Consolas"/>
                <a:ea typeface="Consolas"/>
                <a:cs typeface="Consolas"/>
                <a:sym typeface="Consolas"/>
              </a:rPr>
              <a:t>(</a:t>
            </a:r>
            <a:r>
              <a:rPr lang="en-US" sz="1600">
                <a:solidFill>
                  <a:srgbClr val="569CD6"/>
                </a:solidFill>
                <a:latin typeface="Consolas"/>
                <a:ea typeface="Consolas"/>
                <a:cs typeface="Consolas"/>
                <a:sym typeface="Consolas"/>
              </a:rPr>
              <a:t>function</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res</a:t>
            </a: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'#result'</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append</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"name:"</a:t>
            </a:r>
            <a:r>
              <a:rPr lang="en-US" sz="1600">
                <a:solidFill>
                  <a:srgbClr val="D4D4D4"/>
                </a:solidFill>
                <a:latin typeface="Consolas"/>
                <a:ea typeface="Consolas"/>
                <a:cs typeface="Consolas"/>
                <a:sym typeface="Consolas"/>
              </a:rPr>
              <a:t> + </a:t>
            </a:r>
            <a:r>
              <a:rPr lang="en-US" sz="1600">
                <a:solidFill>
                  <a:srgbClr val="9CDCFE"/>
                </a:solidFill>
                <a:latin typeface="Consolas"/>
                <a:ea typeface="Consolas"/>
                <a:cs typeface="Consolas"/>
                <a:sym typeface="Consolas"/>
              </a:rPr>
              <a:t>res</a:t>
            </a:r>
            <a:r>
              <a:rPr lang="en-US" sz="1600">
                <a:solidFill>
                  <a:srgbClr val="D4D4D4"/>
                </a:solidFill>
                <a:latin typeface="Consolas"/>
                <a:ea typeface="Consolas"/>
                <a:cs typeface="Consolas"/>
                <a:sym typeface="Consolas"/>
              </a:rPr>
              <a:t>.</a:t>
            </a:r>
            <a:r>
              <a:rPr lang="en-US" sz="1600">
                <a:solidFill>
                  <a:srgbClr val="9CDCFE"/>
                </a:solidFill>
                <a:latin typeface="Consolas"/>
                <a:ea typeface="Consolas"/>
                <a:cs typeface="Consolas"/>
                <a:sym typeface="Consolas"/>
              </a:rPr>
              <a:t>name</a:t>
            </a:r>
            <a:r>
              <a:rPr lang="en-US" sz="1600">
                <a:solidFill>
                  <a:srgbClr val="D4D4D4"/>
                </a:solidFill>
                <a:latin typeface="Consolas"/>
                <a:ea typeface="Consolas"/>
                <a:cs typeface="Consolas"/>
                <a:sym typeface="Consolas"/>
              </a:rPr>
              <a:t>);</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50000"/>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script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AJAX - POST</a:t>
            </a:r>
            <a:endParaRPr/>
          </a:p>
        </p:txBody>
      </p:sp>
      <p:sp>
        <p:nvSpPr>
          <p:cNvPr id="316" name="Shape 316"/>
          <p:cNvSpPr txBox="1"/>
          <p:nvPr/>
        </p:nvSpPr>
        <p:spPr>
          <a:xfrm>
            <a:off x="847450" y="1145625"/>
            <a:ext cx="10263300" cy="5084700"/>
          </a:xfrm>
          <a:prstGeom prst="rect">
            <a:avLst/>
          </a:prstGeom>
          <a:noFill/>
          <a:ln>
            <a:noFill/>
          </a:ln>
        </p:spPr>
        <p:txBody>
          <a:bodyPr anchorCtr="0" anchor="ctr" bIns="91425" lIns="91425" spcFirstLastPara="1" rIns="91425" wrap="square" tIns="91425">
            <a:noAutofit/>
          </a:bodyPr>
          <a:lstStyle/>
          <a:p>
            <a:pPr indent="0" lvl="0" marL="0" rtl="0">
              <a:lnSpc>
                <a:spcPct val="135714"/>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input</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type</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"text"</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id</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"txtName"</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placeholder</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"Input your name"</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button</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id</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"btnOK"</a:t>
            </a:r>
            <a:r>
              <a:rPr lang="en-US" sz="1600">
                <a:solidFill>
                  <a:srgbClr val="808080"/>
                </a:solidFill>
                <a:latin typeface="Consolas"/>
                <a:ea typeface="Consolas"/>
                <a:cs typeface="Consolas"/>
                <a:sym typeface="Consolas"/>
              </a:rPr>
              <a:t>&gt;</a:t>
            </a:r>
            <a:r>
              <a:rPr lang="en-US" sz="1600">
                <a:solidFill>
                  <a:srgbClr val="D4D4D4"/>
                </a:solidFill>
                <a:latin typeface="Consolas"/>
                <a:ea typeface="Consolas"/>
                <a:cs typeface="Consolas"/>
                <a:sym typeface="Consolas"/>
              </a:rPr>
              <a:t>Click Me</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button</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div</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id</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"result"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div</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script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569CD6"/>
                </a:solidFill>
                <a:latin typeface="Consolas"/>
                <a:ea typeface="Consolas"/>
                <a:cs typeface="Consolas"/>
                <a:sym typeface="Consolas"/>
              </a:rPr>
              <a:t>function</a:t>
            </a:r>
            <a:r>
              <a:rPr lang="en-US" sz="1600">
                <a:solidFill>
                  <a:srgbClr val="D4D4D4"/>
                </a:solidFill>
                <a:latin typeface="Consolas"/>
                <a:ea typeface="Consolas"/>
                <a:cs typeface="Consolas"/>
                <a:sym typeface="Consolas"/>
              </a:rPr>
              <a:t> () {</a:t>
            </a:r>
            <a:endParaRPr sz="16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'#btnOK'</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click</a:t>
            </a:r>
            <a:r>
              <a:rPr lang="en-US" sz="1600">
                <a:solidFill>
                  <a:srgbClr val="D4D4D4"/>
                </a:solidFill>
                <a:latin typeface="Consolas"/>
                <a:ea typeface="Consolas"/>
                <a:cs typeface="Consolas"/>
                <a:sym typeface="Consolas"/>
              </a:rPr>
              <a:t>(</a:t>
            </a:r>
            <a:r>
              <a:rPr lang="en-US" sz="1600">
                <a:solidFill>
                  <a:srgbClr val="569CD6"/>
                </a:solidFill>
                <a:latin typeface="Consolas"/>
                <a:ea typeface="Consolas"/>
                <a:cs typeface="Consolas"/>
                <a:sym typeface="Consolas"/>
              </a:rPr>
              <a:t>function</a:t>
            </a:r>
            <a:r>
              <a:rPr lang="en-US" sz="1600">
                <a:solidFill>
                  <a:srgbClr val="D4D4D4"/>
                </a:solidFill>
                <a:latin typeface="Consolas"/>
                <a:ea typeface="Consolas"/>
                <a:cs typeface="Consolas"/>
                <a:sym typeface="Consolas"/>
              </a:rPr>
              <a:t> () {</a:t>
            </a:r>
            <a:endParaRPr sz="16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post</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'https://httpbin.org/post'</a:t>
            </a: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name:</a:t>
            </a: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"#txtName"</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val</a:t>
            </a:r>
            <a:r>
              <a:rPr lang="en-US" sz="1600">
                <a:solidFill>
                  <a:srgbClr val="D4D4D4"/>
                </a:solidFill>
                <a:latin typeface="Consolas"/>
                <a:ea typeface="Consolas"/>
                <a:cs typeface="Consolas"/>
                <a:sym typeface="Consolas"/>
              </a:rPr>
              <a:t>()</a:t>
            </a:r>
            <a:endParaRPr sz="16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then</a:t>
            </a:r>
            <a:r>
              <a:rPr lang="en-US" sz="1600">
                <a:solidFill>
                  <a:srgbClr val="D4D4D4"/>
                </a:solidFill>
                <a:latin typeface="Consolas"/>
                <a:ea typeface="Consolas"/>
                <a:cs typeface="Consolas"/>
                <a:sym typeface="Consolas"/>
              </a:rPr>
              <a:t>(</a:t>
            </a:r>
            <a:r>
              <a:rPr lang="en-US" sz="1600">
                <a:solidFill>
                  <a:srgbClr val="569CD6"/>
                </a:solidFill>
                <a:latin typeface="Consolas"/>
                <a:ea typeface="Consolas"/>
                <a:cs typeface="Consolas"/>
                <a:sym typeface="Consolas"/>
              </a:rPr>
              <a:t>function</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res</a:t>
            </a: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DCDCAA"/>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"#result"</a:t>
            </a:r>
            <a:r>
              <a:rPr lang="en-US" sz="1600">
                <a:solidFill>
                  <a:srgbClr val="D4D4D4"/>
                </a:solidFill>
                <a:latin typeface="Consolas"/>
                <a:ea typeface="Consolas"/>
                <a:cs typeface="Consolas"/>
                <a:sym typeface="Consolas"/>
              </a:rPr>
              <a:t>).</a:t>
            </a:r>
            <a:r>
              <a:rPr lang="en-US" sz="1600">
                <a:solidFill>
                  <a:srgbClr val="DCDCAA"/>
                </a:solidFill>
                <a:latin typeface="Consolas"/>
                <a:ea typeface="Consolas"/>
                <a:cs typeface="Consolas"/>
                <a:sym typeface="Consolas"/>
              </a:rPr>
              <a:t>html</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`Hello &lt;b&gt;</a:t>
            </a:r>
            <a:r>
              <a:rPr lang="en-US" sz="1600">
                <a:solidFill>
                  <a:srgbClr val="569CD6"/>
                </a:solidFill>
                <a:latin typeface="Consolas"/>
                <a:ea typeface="Consolas"/>
                <a:cs typeface="Consolas"/>
                <a:sym typeface="Consolas"/>
              </a:rPr>
              <a:t>${</a:t>
            </a:r>
            <a:r>
              <a:rPr lang="en-US" sz="1600">
                <a:solidFill>
                  <a:srgbClr val="9CDCFE"/>
                </a:solidFill>
                <a:latin typeface="Consolas"/>
                <a:ea typeface="Consolas"/>
                <a:cs typeface="Consolas"/>
                <a:sym typeface="Consolas"/>
              </a:rPr>
              <a:t>res</a:t>
            </a:r>
            <a:r>
              <a:rPr lang="en-US" sz="1600">
                <a:solidFill>
                  <a:srgbClr val="D4D4D4"/>
                </a:solidFill>
                <a:latin typeface="Consolas"/>
                <a:ea typeface="Consolas"/>
                <a:cs typeface="Consolas"/>
                <a:sym typeface="Consolas"/>
              </a:rPr>
              <a:t>.</a:t>
            </a:r>
            <a:r>
              <a:rPr lang="en-US" sz="1600">
                <a:solidFill>
                  <a:srgbClr val="9CDCFE"/>
                </a:solidFill>
                <a:latin typeface="Consolas"/>
                <a:ea typeface="Consolas"/>
                <a:cs typeface="Consolas"/>
                <a:sym typeface="Consolas"/>
              </a:rPr>
              <a:t>form</a:t>
            </a:r>
            <a:r>
              <a:rPr lang="en-US" sz="1600">
                <a:solidFill>
                  <a:srgbClr val="D4D4D4"/>
                </a:solidFill>
                <a:latin typeface="Consolas"/>
                <a:ea typeface="Consolas"/>
                <a:cs typeface="Consolas"/>
                <a:sym typeface="Consolas"/>
              </a:rPr>
              <a:t>.</a:t>
            </a:r>
            <a:r>
              <a:rPr lang="en-US" sz="1600">
                <a:solidFill>
                  <a:srgbClr val="9CDCFE"/>
                </a:solidFill>
                <a:latin typeface="Consolas"/>
                <a:ea typeface="Consolas"/>
                <a:cs typeface="Consolas"/>
                <a:sym typeface="Consolas"/>
              </a:rPr>
              <a:t>name</a:t>
            </a:r>
            <a:r>
              <a:rPr lang="en-US" sz="1600">
                <a:solidFill>
                  <a:srgbClr val="569CD6"/>
                </a:solidFill>
                <a:latin typeface="Consolas"/>
                <a:ea typeface="Consolas"/>
                <a:cs typeface="Consolas"/>
                <a:sym typeface="Consolas"/>
              </a:rPr>
              <a:t>}</a:t>
            </a:r>
            <a:r>
              <a:rPr lang="en-US" sz="1600">
                <a:solidFill>
                  <a:srgbClr val="CE9178"/>
                </a:solidFill>
                <a:latin typeface="Consolas"/>
                <a:ea typeface="Consolas"/>
                <a:cs typeface="Consolas"/>
                <a:sym typeface="Consolas"/>
              </a:rPr>
              <a:t>&lt;/b&gt;`</a:t>
            </a:r>
            <a:r>
              <a:rPr lang="en-US" sz="1600">
                <a:solidFill>
                  <a:srgbClr val="D4D4D4"/>
                </a:solidFill>
                <a:latin typeface="Consolas"/>
                <a:ea typeface="Consolas"/>
                <a:cs typeface="Consolas"/>
                <a:sym typeface="Consolas"/>
              </a:rPr>
              <a:t>);</a:t>
            </a:r>
            <a:endParaRPr sz="16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script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idx="1" type="body"/>
          </p:nvPr>
        </p:nvSpPr>
        <p:spPr>
          <a:xfrm>
            <a:off x="228600" y="1359145"/>
            <a:ext cx="11728800" cy="4737000"/>
          </a:xfrm>
          <a:prstGeom prst="rect">
            <a:avLst/>
          </a:prstGeom>
        </p:spPr>
        <p:txBody>
          <a:bodyPr anchorCtr="0" anchor="t" bIns="91425" lIns="91425" spcFirstLastPara="1" rIns="91425" wrap="square" tIns="91425">
            <a:noAutofit/>
          </a:bodyPr>
          <a:lstStyle/>
          <a:p>
            <a:pPr indent="0" lvl="0" marL="0">
              <a:spcBef>
                <a:spcPts val="1000"/>
              </a:spcBef>
              <a:spcAft>
                <a:spcPts val="0"/>
              </a:spcAft>
              <a:buNone/>
            </a:pPr>
            <a:r>
              <a:t/>
            </a:r>
            <a:endParaRPr/>
          </a:p>
        </p:txBody>
      </p:sp>
      <p:sp>
        <p:nvSpPr>
          <p:cNvPr id="322" name="Shape 322"/>
          <p:cNvSpPr txBox="1"/>
          <p:nvPr>
            <p:ph type="title"/>
          </p:nvPr>
        </p:nvSpPr>
        <p:spPr>
          <a:xfrm>
            <a:off x="228600" y="2525129"/>
            <a:ext cx="11728800" cy="899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US"/>
              <a:t>Fetch</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idx="1" type="body"/>
          </p:nvPr>
        </p:nvSpPr>
        <p:spPr>
          <a:xfrm>
            <a:off x="228600" y="1359145"/>
            <a:ext cx="11728800" cy="4737000"/>
          </a:xfrm>
          <a:prstGeom prst="rect">
            <a:avLst/>
          </a:prstGeom>
        </p:spPr>
        <p:txBody>
          <a:bodyPr anchorCtr="0" anchor="t" bIns="91425" lIns="91425" spcFirstLastPara="1" rIns="91425" wrap="square" tIns="91425">
            <a:noAutofit/>
          </a:bodyPr>
          <a:lstStyle/>
          <a:p>
            <a:pPr indent="-330200" lvl="0" marL="457200" rtl="0">
              <a:lnSpc>
                <a:spcPct val="200000"/>
              </a:lnSpc>
              <a:spcBef>
                <a:spcPts val="1000"/>
              </a:spcBef>
              <a:spcAft>
                <a:spcPts val="0"/>
              </a:spcAft>
              <a:buSzPts val="1600"/>
              <a:buChar char="▶"/>
            </a:pPr>
            <a:r>
              <a:rPr lang="en-US"/>
              <a:t>Seem </a:t>
            </a:r>
            <a:r>
              <a:rPr lang="en-US"/>
              <a:t>familiar</a:t>
            </a:r>
            <a:r>
              <a:rPr lang="en-US"/>
              <a:t> to </a:t>
            </a:r>
            <a:r>
              <a:rPr b="1" lang="en-US">
                <a:latin typeface="Consolas"/>
                <a:ea typeface="Consolas"/>
                <a:cs typeface="Consolas"/>
                <a:sym typeface="Consolas"/>
              </a:rPr>
              <a:t>XMLHttpRequest </a:t>
            </a:r>
            <a:r>
              <a:rPr lang="en-US"/>
              <a:t>but more features</a:t>
            </a:r>
            <a:endParaRPr/>
          </a:p>
          <a:p>
            <a:pPr indent="-330200" lvl="0" marL="457200" rtl="0">
              <a:lnSpc>
                <a:spcPct val="200000"/>
              </a:lnSpc>
              <a:spcBef>
                <a:spcPts val="0"/>
              </a:spcBef>
              <a:spcAft>
                <a:spcPts val="0"/>
              </a:spcAft>
              <a:buSzPts val="1600"/>
              <a:buChar char="▶"/>
            </a:pPr>
            <a:r>
              <a:rPr b="1" lang="en-US">
                <a:latin typeface="Consolas"/>
                <a:ea typeface="Consolas"/>
                <a:cs typeface="Consolas"/>
                <a:sym typeface="Consolas"/>
              </a:rPr>
              <a:t>Request </a:t>
            </a:r>
            <a:r>
              <a:rPr lang="en-US"/>
              <a:t>and </a:t>
            </a:r>
            <a:r>
              <a:rPr b="1" lang="en-US">
                <a:latin typeface="Consolas"/>
                <a:ea typeface="Consolas"/>
                <a:cs typeface="Consolas"/>
                <a:sym typeface="Consolas"/>
              </a:rPr>
              <a:t>Response </a:t>
            </a:r>
            <a:r>
              <a:rPr lang="en-US"/>
              <a:t>concept are using in Fetch</a:t>
            </a:r>
            <a:endParaRPr/>
          </a:p>
          <a:p>
            <a:pPr indent="-330200" lvl="0" marL="457200" rtl="0">
              <a:lnSpc>
                <a:spcPct val="200000"/>
              </a:lnSpc>
              <a:spcBef>
                <a:spcPts val="0"/>
              </a:spcBef>
              <a:spcAft>
                <a:spcPts val="0"/>
              </a:spcAft>
              <a:buSzPts val="1600"/>
              <a:buChar char="▶"/>
            </a:pPr>
            <a:r>
              <a:rPr lang="en-US"/>
              <a:t>Abortable</a:t>
            </a:r>
            <a:endParaRPr/>
          </a:p>
          <a:p>
            <a:pPr indent="-330200" lvl="0" marL="457200" rtl="0">
              <a:lnSpc>
                <a:spcPct val="200000"/>
              </a:lnSpc>
              <a:spcBef>
                <a:spcPts val="0"/>
              </a:spcBef>
              <a:spcAft>
                <a:spcPts val="0"/>
              </a:spcAft>
              <a:buSzPts val="1600"/>
              <a:buChar char="▶"/>
            </a:pPr>
            <a:r>
              <a:rPr lang="en-US"/>
              <a:t>Uses a lot in Service workers</a:t>
            </a:r>
            <a:endParaRPr/>
          </a:p>
          <a:p>
            <a:pPr indent="-330200" lvl="0" marL="457200" rtl="0">
              <a:lnSpc>
                <a:spcPct val="200000"/>
              </a:lnSpc>
              <a:spcBef>
                <a:spcPts val="0"/>
              </a:spcBef>
              <a:spcAft>
                <a:spcPts val="0"/>
              </a:spcAft>
              <a:buSzPts val="1600"/>
              <a:buChar char="▶"/>
            </a:pPr>
            <a:r>
              <a:rPr lang="en-US"/>
              <a:t>Completely Promise-based</a:t>
            </a:r>
            <a:endParaRPr/>
          </a:p>
          <a:p>
            <a:pPr indent="0" lvl="0" marL="0">
              <a:lnSpc>
                <a:spcPct val="200000"/>
              </a:lnSpc>
              <a:spcBef>
                <a:spcPts val="1000"/>
              </a:spcBef>
              <a:spcAft>
                <a:spcPts val="0"/>
              </a:spcAft>
              <a:buNone/>
            </a:pPr>
            <a:r>
              <a:t/>
            </a:r>
            <a:endParaRPr b="1">
              <a:latin typeface="Consolas"/>
              <a:ea typeface="Consolas"/>
              <a:cs typeface="Consolas"/>
              <a:sym typeface="Consolas"/>
            </a:endParaRPr>
          </a:p>
        </p:txBody>
      </p:sp>
      <p:sp>
        <p:nvSpPr>
          <p:cNvPr id="328" name="Shape 328"/>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Fetch (GET)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Fetch example</a:t>
            </a:r>
            <a:endParaRPr/>
          </a:p>
        </p:txBody>
      </p:sp>
      <p:sp>
        <p:nvSpPr>
          <p:cNvPr id="334" name="Shape 334"/>
          <p:cNvSpPr txBox="1"/>
          <p:nvPr/>
        </p:nvSpPr>
        <p:spPr>
          <a:xfrm>
            <a:off x="333600" y="974100"/>
            <a:ext cx="11518800" cy="5367000"/>
          </a:xfrm>
          <a:prstGeom prst="rect">
            <a:avLst/>
          </a:prstGeom>
          <a:noFill/>
          <a:ln>
            <a:noFill/>
          </a:ln>
        </p:spPr>
        <p:txBody>
          <a:bodyPr anchorCtr="0" anchor="ctr" bIns="91425" lIns="91425" spcFirstLastPara="1" rIns="91425" wrap="square" tIns="91425">
            <a:noAutofit/>
          </a:bodyPr>
          <a:lstStyle/>
          <a:p>
            <a:pPr indent="0" lvl="0" marL="0" rtl="0">
              <a:lnSpc>
                <a:spcPct val="135714"/>
              </a:lnSpc>
              <a:spcBef>
                <a:spcPts val="0"/>
              </a:spcBef>
              <a:spcAft>
                <a:spcPts val="0"/>
              </a:spcAft>
              <a:buNone/>
            </a:pPr>
            <a:r>
              <a:rPr lang="en-US" sz="1300">
                <a:solidFill>
                  <a:srgbClr val="D4D4D4"/>
                </a:solidFill>
                <a:latin typeface="Consolas"/>
                <a:ea typeface="Consolas"/>
                <a:cs typeface="Consolas"/>
                <a:sym typeface="Consolas"/>
              </a:rPr>
              <a:t>   </a:t>
            </a:r>
            <a:r>
              <a:rPr lang="en-US" sz="1300">
                <a:solidFill>
                  <a:srgbClr val="808080"/>
                </a:solidFill>
                <a:latin typeface="Consolas"/>
                <a:ea typeface="Consolas"/>
                <a:cs typeface="Consolas"/>
                <a:sym typeface="Consolas"/>
              </a:rPr>
              <a:t>&lt;</a:t>
            </a:r>
            <a:r>
              <a:rPr lang="en-US" sz="1300">
                <a:solidFill>
                  <a:srgbClr val="569CD6"/>
                </a:solidFill>
                <a:latin typeface="Consolas"/>
                <a:ea typeface="Consolas"/>
                <a:cs typeface="Consolas"/>
                <a:sym typeface="Consolas"/>
              </a:rPr>
              <a:t>button</a:t>
            </a:r>
            <a:r>
              <a:rPr lang="en-US" sz="1300">
                <a:solidFill>
                  <a:srgbClr val="D4D4D4"/>
                </a:solidFill>
                <a:latin typeface="Consolas"/>
                <a:ea typeface="Consolas"/>
                <a:cs typeface="Consolas"/>
                <a:sym typeface="Consolas"/>
              </a:rPr>
              <a:t> </a:t>
            </a:r>
            <a:r>
              <a:rPr lang="en-US" sz="1300">
                <a:solidFill>
                  <a:srgbClr val="9CDCFE"/>
                </a:solidFill>
                <a:latin typeface="Consolas"/>
                <a:ea typeface="Consolas"/>
                <a:cs typeface="Consolas"/>
                <a:sym typeface="Consolas"/>
              </a:rPr>
              <a:t>id</a:t>
            </a:r>
            <a:r>
              <a:rPr lang="en-US" sz="1300">
                <a:solidFill>
                  <a:srgbClr val="D4D4D4"/>
                </a:solidFill>
                <a:latin typeface="Consolas"/>
                <a:ea typeface="Consolas"/>
                <a:cs typeface="Consolas"/>
                <a:sym typeface="Consolas"/>
              </a:rPr>
              <a:t>=</a:t>
            </a:r>
            <a:r>
              <a:rPr lang="en-US" sz="1300">
                <a:solidFill>
                  <a:srgbClr val="CE9178"/>
                </a:solidFill>
                <a:latin typeface="Consolas"/>
                <a:ea typeface="Consolas"/>
                <a:cs typeface="Consolas"/>
                <a:sym typeface="Consolas"/>
              </a:rPr>
              <a:t>"btnOK"</a:t>
            </a:r>
            <a:r>
              <a:rPr lang="en-US" sz="1300">
                <a:solidFill>
                  <a:srgbClr val="808080"/>
                </a:solidFill>
                <a:latin typeface="Consolas"/>
                <a:ea typeface="Consolas"/>
                <a:cs typeface="Consolas"/>
                <a:sym typeface="Consolas"/>
              </a:rPr>
              <a:t>&gt;</a:t>
            </a:r>
            <a:r>
              <a:rPr lang="en-US" sz="1300">
                <a:solidFill>
                  <a:srgbClr val="D4D4D4"/>
                </a:solidFill>
                <a:latin typeface="Consolas"/>
                <a:ea typeface="Consolas"/>
                <a:cs typeface="Consolas"/>
                <a:sym typeface="Consolas"/>
              </a:rPr>
              <a:t>Click Me</a:t>
            </a:r>
            <a:r>
              <a:rPr lang="en-US" sz="1300">
                <a:solidFill>
                  <a:srgbClr val="808080"/>
                </a:solidFill>
                <a:latin typeface="Consolas"/>
                <a:ea typeface="Consolas"/>
                <a:cs typeface="Consolas"/>
                <a:sym typeface="Consolas"/>
              </a:rPr>
              <a:t>&lt;/</a:t>
            </a:r>
            <a:r>
              <a:rPr lang="en-US" sz="1300">
                <a:solidFill>
                  <a:srgbClr val="569CD6"/>
                </a:solidFill>
                <a:latin typeface="Consolas"/>
                <a:ea typeface="Consolas"/>
                <a:cs typeface="Consolas"/>
                <a:sym typeface="Consolas"/>
              </a:rPr>
              <a:t>button</a:t>
            </a:r>
            <a:r>
              <a:rPr lang="en-US" sz="1300">
                <a:solidFill>
                  <a:srgbClr val="808080"/>
                </a:solidFill>
                <a:latin typeface="Consolas"/>
                <a:ea typeface="Consolas"/>
                <a:cs typeface="Consolas"/>
                <a:sym typeface="Consolas"/>
              </a:rPr>
              <a:t>&gt;</a:t>
            </a:r>
            <a:endParaRPr sz="13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US" sz="1300">
                <a:solidFill>
                  <a:srgbClr val="D4D4D4"/>
                </a:solidFill>
                <a:latin typeface="Consolas"/>
                <a:ea typeface="Consolas"/>
                <a:cs typeface="Consolas"/>
                <a:sym typeface="Consolas"/>
              </a:rPr>
              <a:t>   </a:t>
            </a:r>
            <a:r>
              <a:rPr lang="en-US" sz="1300">
                <a:solidFill>
                  <a:srgbClr val="808080"/>
                </a:solidFill>
                <a:latin typeface="Consolas"/>
                <a:ea typeface="Consolas"/>
                <a:cs typeface="Consolas"/>
                <a:sym typeface="Consolas"/>
              </a:rPr>
              <a:t>&lt;</a:t>
            </a:r>
            <a:r>
              <a:rPr lang="en-US" sz="1300">
                <a:solidFill>
                  <a:srgbClr val="569CD6"/>
                </a:solidFill>
                <a:latin typeface="Consolas"/>
                <a:ea typeface="Consolas"/>
                <a:cs typeface="Consolas"/>
                <a:sym typeface="Consolas"/>
              </a:rPr>
              <a:t>div</a:t>
            </a:r>
            <a:r>
              <a:rPr lang="en-US" sz="1300">
                <a:solidFill>
                  <a:srgbClr val="D4D4D4"/>
                </a:solidFill>
                <a:latin typeface="Consolas"/>
                <a:ea typeface="Consolas"/>
                <a:cs typeface="Consolas"/>
                <a:sym typeface="Consolas"/>
              </a:rPr>
              <a:t> </a:t>
            </a:r>
            <a:r>
              <a:rPr lang="en-US" sz="1300">
                <a:solidFill>
                  <a:srgbClr val="9CDCFE"/>
                </a:solidFill>
                <a:latin typeface="Consolas"/>
                <a:ea typeface="Consolas"/>
                <a:cs typeface="Consolas"/>
                <a:sym typeface="Consolas"/>
              </a:rPr>
              <a:t>id</a:t>
            </a:r>
            <a:r>
              <a:rPr lang="en-US" sz="1300">
                <a:solidFill>
                  <a:srgbClr val="D4D4D4"/>
                </a:solidFill>
                <a:latin typeface="Consolas"/>
                <a:ea typeface="Consolas"/>
                <a:cs typeface="Consolas"/>
                <a:sym typeface="Consolas"/>
              </a:rPr>
              <a:t>=</a:t>
            </a:r>
            <a:r>
              <a:rPr lang="en-US" sz="1300">
                <a:solidFill>
                  <a:srgbClr val="CE9178"/>
                </a:solidFill>
                <a:latin typeface="Consolas"/>
                <a:ea typeface="Consolas"/>
                <a:cs typeface="Consolas"/>
                <a:sym typeface="Consolas"/>
              </a:rPr>
              <a:t>"result"</a:t>
            </a:r>
            <a:r>
              <a:rPr lang="en-US" sz="1300">
                <a:solidFill>
                  <a:srgbClr val="808080"/>
                </a:solidFill>
                <a:latin typeface="Consolas"/>
                <a:ea typeface="Consolas"/>
                <a:cs typeface="Consolas"/>
                <a:sym typeface="Consolas"/>
              </a:rPr>
              <a:t>&gt;</a:t>
            </a:r>
            <a:endParaRPr sz="13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t/>
            </a:r>
            <a:endParaRPr sz="13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US" sz="1300">
                <a:solidFill>
                  <a:srgbClr val="D4D4D4"/>
                </a:solidFill>
                <a:latin typeface="Consolas"/>
                <a:ea typeface="Consolas"/>
                <a:cs typeface="Consolas"/>
                <a:sym typeface="Consolas"/>
              </a:rPr>
              <a:t>   </a:t>
            </a:r>
            <a:r>
              <a:rPr lang="en-US" sz="1300">
                <a:solidFill>
                  <a:srgbClr val="808080"/>
                </a:solidFill>
                <a:latin typeface="Consolas"/>
                <a:ea typeface="Consolas"/>
                <a:cs typeface="Consolas"/>
                <a:sym typeface="Consolas"/>
              </a:rPr>
              <a:t>&lt;/</a:t>
            </a:r>
            <a:r>
              <a:rPr lang="en-US" sz="1300">
                <a:solidFill>
                  <a:srgbClr val="569CD6"/>
                </a:solidFill>
                <a:latin typeface="Consolas"/>
                <a:ea typeface="Consolas"/>
                <a:cs typeface="Consolas"/>
                <a:sym typeface="Consolas"/>
              </a:rPr>
              <a:t>div</a:t>
            </a:r>
            <a:r>
              <a:rPr lang="en-US" sz="1300">
                <a:solidFill>
                  <a:srgbClr val="808080"/>
                </a:solidFill>
                <a:latin typeface="Consolas"/>
                <a:ea typeface="Consolas"/>
                <a:cs typeface="Consolas"/>
                <a:sym typeface="Consolas"/>
              </a:rPr>
              <a:t>&gt;</a:t>
            </a:r>
            <a:endParaRPr sz="13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US" sz="1300">
                <a:solidFill>
                  <a:srgbClr val="D4D4D4"/>
                </a:solidFill>
                <a:latin typeface="Consolas"/>
                <a:ea typeface="Consolas"/>
                <a:cs typeface="Consolas"/>
                <a:sym typeface="Consolas"/>
              </a:rPr>
              <a:t>   </a:t>
            </a:r>
            <a:r>
              <a:rPr lang="en-US" sz="1300">
                <a:solidFill>
                  <a:srgbClr val="808080"/>
                </a:solidFill>
                <a:latin typeface="Consolas"/>
                <a:ea typeface="Consolas"/>
                <a:cs typeface="Consolas"/>
                <a:sym typeface="Consolas"/>
              </a:rPr>
              <a:t>&lt;</a:t>
            </a:r>
            <a:r>
              <a:rPr lang="en-US" sz="1300">
                <a:solidFill>
                  <a:srgbClr val="569CD6"/>
                </a:solidFill>
                <a:latin typeface="Consolas"/>
                <a:ea typeface="Consolas"/>
                <a:cs typeface="Consolas"/>
                <a:sym typeface="Consolas"/>
              </a:rPr>
              <a:t>script</a:t>
            </a:r>
            <a:r>
              <a:rPr lang="en-US" sz="1300">
                <a:solidFill>
                  <a:srgbClr val="808080"/>
                </a:solidFill>
                <a:latin typeface="Consolas"/>
                <a:ea typeface="Consolas"/>
                <a:cs typeface="Consolas"/>
                <a:sym typeface="Consolas"/>
              </a:rPr>
              <a:t>&gt;</a:t>
            </a:r>
            <a:endParaRPr sz="13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US" sz="1300">
                <a:solidFill>
                  <a:srgbClr val="D4D4D4"/>
                </a:solidFill>
                <a:latin typeface="Consolas"/>
                <a:ea typeface="Consolas"/>
                <a:cs typeface="Consolas"/>
                <a:sym typeface="Consolas"/>
              </a:rPr>
              <a:t>       </a:t>
            </a:r>
            <a:r>
              <a:rPr lang="en-US" sz="1300">
                <a:solidFill>
                  <a:srgbClr val="DCDCAA"/>
                </a:solidFill>
                <a:latin typeface="Consolas"/>
                <a:ea typeface="Consolas"/>
                <a:cs typeface="Consolas"/>
                <a:sym typeface="Consolas"/>
              </a:rPr>
              <a:t>$</a:t>
            </a:r>
            <a:r>
              <a:rPr lang="en-US" sz="1300">
                <a:solidFill>
                  <a:srgbClr val="D4D4D4"/>
                </a:solidFill>
                <a:latin typeface="Consolas"/>
                <a:ea typeface="Consolas"/>
                <a:cs typeface="Consolas"/>
                <a:sym typeface="Consolas"/>
              </a:rPr>
              <a:t>(</a:t>
            </a:r>
            <a:r>
              <a:rPr lang="en-US" sz="1300">
                <a:solidFill>
                  <a:srgbClr val="569CD6"/>
                </a:solidFill>
                <a:latin typeface="Consolas"/>
                <a:ea typeface="Consolas"/>
                <a:cs typeface="Consolas"/>
                <a:sym typeface="Consolas"/>
              </a:rPr>
              <a:t>function</a:t>
            </a:r>
            <a:r>
              <a:rPr lang="en-US" sz="1300">
                <a:solidFill>
                  <a:srgbClr val="D4D4D4"/>
                </a:solidFill>
                <a:latin typeface="Consolas"/>
                <a:ea typeface="Consolas"/>
                <a:cs typeface="Consolas"/>
                <a:sym typeface="Consolas"/>
              </a:rPr>
              <a:t> () {</a:t>
            </a:r>
            <a:endParaRPr sz="13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sz="1300">
                <a:solidFill>
                  <a:srgbClr val="D4D4D4"/>
                </a:solidFill>
                <a:latin typeface="Consolas"/>
                <a:ea typeface="Consolas"/>
                <a:cs typeface="Consolas"/>
                <a:sym typeface="Consolas"/>
              </a:rPr>
              <a:t>           </a:t>
            </a:r>
            <a:r>
              <a:rPr lang="en-US" sz="1300">
                <a:solidFill>
                  <a:srgbClr val="DCDCAA"/>
                </a:solidFill>
                <a:latin typeface="Consolas"/>
                <a:ea typeface="Consolas"/>
                <a:cs typeface="Consolas"/>
                <a:sym typeface="Consolas"/>
              </a:rPr>
              <a:t>$</a:t>
            </a:r>
            <a:r>
              <a:rPr lang="en-US" sz="1300">
                <a:solidFill>
                  <a:srgbClr val="D4D4D4"/>
                </a:solidFill>
                <a:latin typeface="Consolas"/>
                <a:ea typeface="Consolas"/>
                <a:cs typeface="Consolas"/>
                <a:sym typeface="Consolas"/>
              </a:rPr>
              <a:t>(</a:t>
            </a:r>
            <a:r>
              <a:rPr lang="en-US" sz="1300">
                <a:solidFill>
                  <a:srgbClr val="CE9178"/>
                </a:solidFill>
                <a:latin typeface="Consolas"/>
                <a:ea typeface="Consolas"/>
                <a:cs typeface="Consolas"/>
                <a:sym typeface="Consolas"/>
              </a:rPr>
              <a:t>'#btnOK'</a:t>
            </a:r>
            <a:r>
              <a:rPr lang="en-US" sz="1300">
                <a:solidFill>
                  <a:srgbClr val="D4D4D4"/>
                </a:solidFill>
                <a:latin typeface="Consolas"/>
                <a:ea typeface="Consolas"/>
                <a:cs typeface="Consolas"/>
                <a:sym typeface="Consolas"/>
              </a:rPr>
              <a:t>).</a:t>
            </a:r>
            <a:r>
              <a:rPr lang="en-US" sz="1300">
                <a:solidFill>
                  <a:srgbClr val="DCDCAA"/>
                </a:solidFill>
                <a:latin typeface="Consolas"/>
                <a:ea typeface="Consolas"/>
                <a:cs typeface="Consolas"/>
                <a:sym typeface="Consolas"/>
              </a:rPr>
              <a:t>click</a:t>
            </a:r>
            <a:r>
              <a:rPr lang="en-US" sz="1300">
                <a:solidFill>
                  <a:srgbClr val="D4D4D4"/>
                </a:solidFill>
                <a:latin typeface="Consolas"/>
                <a:ea typeface="Consolas"/>
                <a:cs typeface="Consolas"/>
                <a:sym typeface="Consolas"/>
              </a:rPr>
              <a:t>(</a:t>
            </a:r>
            <a:r>
              <a:rPr lang="en-US" sz="1300">
                <a:solidFill>
                  <a:srgbClr val="569CD6"/>
                </a:solidFill>
                <a:latin typeface="Consolas"/>
                <a:ea typeface="Consolas"/>
                <a:cs typeface="Consolas"/>
                <a:sym typeface="Consolas"/>
              </a:rPr>
              <a:t>function</a:t>
            </a:r>
            <a:r>
              <a:rPr lang="en-US" sz="1300">
                <a:solidFill>
                  <a:srgbClr val="D4D4D4"/>
                </a:solidFill>
                <a:latin typeface="Consolas"/>
                <a:ea typeface="Consolas"/>
                <a:cs typeface="Consolas"/>
                <a:sym typeface="Consolas"/>
              </a:rPr>
              <a:t> () {</a:t>
            </a:r>
            <a:endParaRPr sz="13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sz="1300">
                <a:solidFill>
                  <a:srgbClr val="D4D4D4"/>
                </a:solidFill>
                <a:latin typeface="Consolas"/>
                <a:ea typeface="Consolas"/>
                <a:cs typeface="Consolas"/>
                <a:sym typeface="Consolas"/>
              </a:rPr>
              <a:t>               </a:t>
            </a:r>
            <a:r>
              <a:rPr lang="en-US" sz="1300">
                <a:solidFill>
                  <a:srgbClr val="DCDCAA"/>
                </a:solidFill>
                <a:latin typeface="Consolas"/>
                <a:ea typeface="Consolas"/>
                <a:cs typeface="Consolas"/>
                <a:sym typeface="Consolas"/>
              </a:rPr>
              <a:t>fetch</a:t>
            </a:r>
            <a:r>
              <a:rPr lang="en-US" sz="1300">
                <a:solidFill>
                  <a:srgbClr val="D4D4D4"/>
                </a:solidFill>
                <a:latin typeface="Consolas"/>
                <a:ea typeface="Consolas"/>
                <a:cs typeface="Consolas"/>
                <a:sym typeface="Consolas"/>
              </a:rPr>
              <a:t>(</a:t>
            </a:r>
            <a:r>
              <a:rPr lang="en-US" sz="1300">
                <a:solidFill>
                  <a:srgbClr val="CE9178"/>
                </a:solidFill>
                <a:latin typeface="Consolas"/>
                <a:ea typeface="Consolas"/>
                <a:cs typeface="Consolas"/>
                <a:sym typeface="Consolas"/>
              </a:rPr>
              <a:t>'https://swapi.co/api/people/1'</a:t>
            </a:r>
            <a:r>
              <a:rPr lang="en-US" sz="1300">
                <a:solidFill>
                  <a:srgbClr val="D4D4D4"/>
                </a:solidFill>
                <a:latin typeface="Consolas"/>
                <a:ea typeface="Consolas"/>
                <a:cs typeface="Consolas"/>
                <a:sym typeface="Consolas"/>
              </a:rPr>
              <a:t>)</a:t>
            </a:r>
            <a:endParaRPr sz="13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sz="1300">
                <a:solidFill>
                  <a:srgbClr val="D4D4D4"/>
                </a:solidFill>
                <a:latin typeface="Consolas"/>
                <a:ea typeface="Consolas"/>
                <a:cs typeface="Consolas"/>
                <a:sym typeface="Consolas"/>
              </a:rPr>
              <a:t>                   .</a:t>
            </a:r>
            <a:r>
              <a:rPr lang="en-US" sz="1300">
                <a:solidFill>
                  <a:srgbClr val="DCDCAA"/>
                </a:solidFill>
                <a:latin typeface="Consolas"/>
                <a:ea typeface="Consolas"/>
                <a:cs typeface="Consolas"/>
                <a:sym typeface="Consolas"/>
              </a:rPr>
              <a:t>then</a:t>
            </a:r>
            <a:r>
              <a:rPr lang="en-US" sz="1300">
                <a:solidFill>
                  <a:srgbClr val="D4D4D4"/>
                </a:solidFill>
                <a:latin typeface="Consolas"/>
                <a:ea typeface="Consolas"/>
                <a:cs typeface="Consolas"/>
                <a:sym typeface="Consolas"/>
              </a:rPr>
              <a:t>(</a:t>
            </a:r>
            <a:r>
              <a:rPr lang="en-US" sz="1300">
                <a:solidFill>
                  <a:srgbClr val="569CD6"/>
                </a:solidFill>
                <a:latin typeface="Consolas"/>
                <a:ea typeface="Consolas"/>
                <a:cs typeface="Consolas"/>
                <a:sym typeface="Consolas"/>
              </a:rPr>
              <a:t>function</a:t>
            </a:r>
            <a:r>
              <a:rPr lang="en-US" sz="1300">
                <a:solidFill>
                  <a:srgbClr val="D4D4D4"/>
                </a:solidFill>
                <a:latin typeface="Consolas"/>
                <a:ea typeface="Consolas"/>
                <a:cs typeface="Consolas"/>
                <a:sym typeface="Consolas"/>
              </a:rPr>
              <a:t> (</a:t>
            </a:r>
            <a:r>
              <a:rPr lang="en-US" sz="1300">
                <a:solidFill>
                  <a:srgbClr val="9CDCFE"/>
                </a:solidFill>
                <a:latin typeface="Consolas"/>
                <a:ea typeface="Consolas"/>
                <a:cs typeface="Consolas"/>
                <a:sym typeface="Consolas"/>
              </a:rPr>
              <a:t>res</a:t>
            </a:r>
            <a:r>
              <a:rPr lang="en-US" sz="1300">
                <a:solidFill>
                  <a:srgbClr val="D4D4D4"/>
                </a:solidFill>
                <a:latin typeface="Consolas"/>
                <a:ea typeface="Consolas"/>
                <a:cs typeface="Consolas"/>
                <a:sym typeface="Consolas"/>
              </a:rPr>
              <a:t>) {</a:t>
            </a:r>
            <a:endParaRPr sz="13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sz="1300">
                <a:solidFill>
                  <a:srgbClr val="D4D4D4"/>
                </a:solidFill>
                <a:latin typeface="Consolas"/>
                <a:ea typeface="Consolas"/>
                <a:cs typeface="Consolas"/>
                <a:sym typeface="Consolas"/>
              </a:rPr>
              <a:t>                       </a:t>
            </a:r>
            <a:r>
              <a:rPr lang="en-US" sz="1300">
                <a:solidFill>
                  <a:srgbClr val="C586C0"/>
                </a:solidFill>
                <a:latin typeface="Consolas"/>
                <a:ea typeface="Consolas"/>
                <a:cs typeface="Consolas"/>
                <a:sym typeface="Consolas"/>
              </a:rPr>
              <a:t>return</a:t>
            </a:r>
            <a:r>
              <a:rPr lang="en-US" sz="1300">
                <a:solidFill>
                  <a:srgbClr val="D4D4D4"/>
                </a:solidFill>
                <a:latin typeface="Consolas"/>
                <a:ea typeface="Consolas"/>
                <a:cs typeface="Consolas"/>
                <a:sym typeface="Consolas"/>
              </a:rPr>
              <a:t> </a:t>
            </a:r>
            <a:r>
              <a:rPr lang="en-US" sz="1300">
                <a:solidFill>
                  <a:srgbClr val="9CDCFE"/>
                </a:solidFill>
                <a:latin typeface="Consolas"/>
                <a:ea typeface="Consolas"/>
                <a:cs typeface="Consolas"/>
                <a:sym typeface="Consolas"/>
              </a:rPr>
              <a:t>res</a:t>
            </a:r>
            <a:r>
              <a:rPr lang="en-US" sz="1300">
                <a:solidFill>
                  <a:srgbClr val="D4D4D4"/>
                </a:solidFill>
                <a:latin typeface="Consolas"/>
                <a:ea typeface="Consolas"/>
                <a:cs typeface="Consolas"/>
                <a:sym typeface="Consolas"/>
              </a:rPr>
              <a:t>.</a:t>
            </a:r>
            <a:r>
              <a:rPr lang="en-US" sz="1300">
                <a:solidFill>
                  <a:srgbClr val="DCDCAA"/>
                </a:solidFill>
                <a:latin typeface="Consolas"/>
                <a:ea typeface="Consolas"/>
                <a:cs typeface="Consolas"/>
                <a:sym typeface="Consolas"/>
              </a:rPr>
              <a:t>json</a:t>
            </a:r>
            <a:r>
              <a:rPr lang="en-US" sz="1300">
                <a:solidFill>
                  <a:srgbClr val="D4D4D4"/>
                </a:solidFill>
                <a:latin typeface="Consolas"/>
                <a:ea typeface="Consolas"/>
                <a:cs typeface="Consolas"/>
                <a:sym typeface="Consolas"/>
              </a:rPr>
              <a:t>()</a:t>
            </a:r>
            <a:endParaRPr sz="13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sz="1300">
                <a:solidFill>
                  <a:srgbClr val="D4D4D4"/>
                </a:solidFill>
                <a:latin typeface="Consolas"/>
                <a:ea typeface="Consolas"/>
                <a:cs typeface="Consolas"/>
                <a:sym typeface="Consolas"/>
              </a:rPr>
              <a:t>                   })</a:t>
            </a:r>
            <a:endParaRPr sz="13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sz="1300">
                <a:solidFill>
                  <a:srgbClr val="D4D4D4"/>
                </a:solidFill>
                <a:latin typeface="Consolas"/>
                <a:ea typeface="Consolas"/>
                <a:cs typeface="Consolas"/>
                <a:sym typeface="Consolas"/>
              </a:rPr>
              <a:t>                   .</a:t>
            </a:r>
            <a:r>
              <a:rPr lang="en-US" sz="1300">
                <a:solidFill>
                  <a:srgbClr val="DCDCAA"/>
                </a:solidFill>
                <a:latin typeface="Consolas"/>
                <a:ea typeface="Consolas"/>
                <a:cs typeface="Consolas"/>
                <a:sym typeface="Consolas"/>
              </a:rPr>
              <a:t>then</a:t>
            </a:r>
            <a:r>
              <a:rPr lang="en-US" sz="1300">
                <a:solidFill>
                  <a:srgbClr val="D4D4D4"/>
                </a:solidFill>
                <a:latin typeface="Consolas"/>
                <a:ea typeface="Consolas"/>
                <a:cs typeface="Consolas"/>
                <a:sym typeface="Consolas"/>
              </a:rPr>
              <a:t>(</a:t>
            </a:r>
            <a:r>
              <a:rPr lang="en-US" sz="1300">
                <a:solidFill>
                  <a:srgbClr val="569CD6"/>
                </a:solidFill>
                <a:latin typeface="Consolas"/>
                <a:ea typeface="Consolas"/>
                <a:cs typeface="Consolas"/>
                <a:sym typeface="Consolas"/>
              </a:rPr>
              <a:t>function</a:t>
            </a:r>
            <a:r>
              <a:rPr lang="en-US" sz="1300">
                <a:solidFill>
                  <a:srgbClr val="D4D4D4"/>
                </a:solidFill>
                <a:latin typeface="Consolas"/>
                <a:ea typeface="Consolas"/>
                <a:cs typeface="Consolas"/>
                <a:sym typeface="Consolas"/>
              </a:rPr>
              <a:t> (</a:t>
            </a:r>
            <a:r>
              <a:rPr lang="en-US" sz="1300">
                <a:solidFill>
                  <a:srgbClr val="9CDCFE"/>
                </a:solidFill>
                <a:latin typeface="Consolas"/>
                <a:ea typeface="Consolas"/>
                <a:cs typeface="Consolas"/>
                <a:sym typeface="Consolas"/>
              </a:rPr>
              <a:t>res</a:t>
            </a:r>
            <a:r>
              <a:rPr lang="en-US" sz="1300">
                <a:solidFill>
                  <a:srgbClr val="D4D4D4"/>
                </a:solidFill>
                <a:latin typeface="Consolas"/>
                <a:ea typeface="Consolas"/>
                <a:cs typeface="Consolas"/>
                <a:sym typeface="Consolas"/>
              </a:rPr>
              <a:t>) {</a:t>
            </a:r>
            <a:endParaRPr sz="13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sz="1300">
                <a:solidFill>
                  <a:srgbClr val="D4D4D4"/>
                </a:solidFill>
                <a:latin typeface="Consolas"/>
                <a:ea typeface="Consolas"/>
                <a:cs typeface="Consolas"/>
                <a:sym typeface="Consolas"/>
              </a:rPr>
              <a:t>                       </a:t>
            </a:r>
            <a:r>
              <a:rPr lang="en-US" sz="1300">
                <a:solidFill>
                  <a:srgbClr val="DCDCAA"/>
                </a:solidFill>
                <a:latin typeface="Consolas"/>
                <a:ea typeface="Consolas"/>
                <a:cs typeface="Consolas"/>
                <a:sym typeface="Consolas"/>
              </a:rPr>
              <a:t>$</a:t>
            </a:r>
            <a:r>
              <a:rPr lang="en-US" sz="1300">
                <a:solidFill>
                  <a:srgbClr val="D4D4D4"/>
                </a:solidFill>
                <a:latin typeface="Consolas"/>
                <a:ea typeface="Consolas"/>
                <a:cs typeface="Consolas"/>
                <a:sym typeface="Consolas"/>
              </a:rPr>
              <a:t>(</a:t>
            </a:r>
            <a:r>
              <a:rPr lang="en-US" sz="1300">
                <a:solidFill>
                  <a:srgbClr val="CE9178"/>
                </a:solidFill>
                <a:latin typeface="Consolas"/>
                <a:ea typeface="Consolas"/>
                <a:cs typeface="Consolas"/>
                <a:sym typeface="Consolas"/>
              </a:rPr>
              <a:t>'#result'</a:t>
            </a:r>
            <a:r>
              <a:rPr lang="en-US" sz="1300">
                <a:solidFill>
                  <a:srgbClr val="D4D4D4"/>
                </a:solidFill>
                <a:latin typeface="Consolas"/>
                <a:ea typeface="Consolas"/>
                <a:cs typeface="Consolas"/>
                <a:sym typeface="Consolas"/>
              </a:rPr>
              <a:t>).</a:t>
            </a:r>
            <a:r>
              <a:rPr lang="en-US" sz="1300">
                <a:solidFill>
                  <a:srgbClr val="DCDCAA"/>
                </a:solidFill>
                <a:latin typeface="Consolas"/>
                <a:ea typeface="Consolas"/>
                <a:cs typeface="Consolas"/>
                <a:sym typeface="Consolas"/>
              </a:rPr>
              <a:t>append</a:t>
            </a:r>
            <a:r>
              <a:rPr lang="en-US" sz="1300">
                <a:solidFill>
                  <a:srgbClr val="D4D4D4"/>
                </a:solidFill>
                <a:latin typeface="Consolas"/>
                <a:ea typeface="Consolas"/>
                <a:cs typeface="Consolas"/>
                <a:sym typeface="Consolas"/>
              </a:rPr>
              <a:t>(</a:t>
            </a:r>
            <a:r>
              <a:rPr lang="en-US" sz="1300">
                <a:solidFill>
                  <a:srgbClr val="CE9178"/>
                </a:solidFill>
                <a:latin typeface="Consolas"/>
                <a:ea typeface="Consolas"/>
                <a:cs typeface="Consolas"/>
                <a:sym typeface="Consolas"/>
              </a:rPr>
              <a:t>"name:"</a:t>
            </a:r>
            <a:r>
              <a:rPr lang="en-US" sz="1300">
                <a:solidFill>
                  <a:srgbClr val="D4D4D4"/>
                </a:solidFill>
                <a:latin typeface="Consolas"/>
                <a:ea typeface="Consolas"/>
                <a:cs typeface="Consolas"/>
                <a:sym typeface="Consolas"/>
              </a:rPr>
              <a:t> + </a:t>
            </a:r>
            <a:r>
              <a:rPr lang="en-US" sz="1300">
                <a:solidFill>
                  <a:srgbClr val="9CDCFE"/>
                </a:solidFill>
                <a:latin typeface="Consolas"/>
                <a:ea typeface="Consolas"/>
                <a:cs typeface="Consolas"/>
                <a:sym typeface="Consolas"/>
              </a:rPr>
              <a:t>res</a:t>
            </a:r>
            <a:r>
              <a:rPr lang="en-US" sz="1300">
                <a:solidFill>
                  <a:srgbClr val="D4D4D4"/>
                </a:solidFill>
                <a:latin typeface="Consolas"/>
                <a:ea typeface="Consolas"/>
                <a:cs typeface="Consolas"/>
                <a:sym typeface="Consolas"/>
              </a:rPr>
              <a:t>.</a:t>
            </a:r>
            <a:r>
              <a:rPr lang="en-US" sz="1300">
                <a:solidFill>
                  <a:srgbClr val="9CDCFE"/>
                </a:solidFill>
                <a:latin typeface="Consolas"/>
                <a:ea typeface="Consolas"/>
                <a:cs typeface="Consolas"/>
                <a:sym typeface="Consolas"/>
              </a:rPr>
              <a:t>name</a:t>
            </a:r>
            <a:r>
              <a:rPr lang="en-US" sz="1300">
                <a:solidFill>
                  <a:srgbClr val="D4D4D4"/>
                </a:solidFill>
                <a:latin typeface="Consolas"/>
                <a:ea typeface="Consolas"/>
                <a:cs typeface="Consolas"/>
                <a:sym typeface="Consolas"/>
              </a:rPr>
              <a:t>);</a:t>
            </a:r>
            <a:endParaRPr sz="13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sz="1300">
                <a:solidFill>
                  <a:srgbClr val="D4D4D4"/>
                </a:solidFill>
                <a:latin typeface="Consolas"/>
                <a:ea typeface="Consolas"/>
                <a:cs typeface="Consolas"/>
                <a:sym typeface="Consolas"/>
              </a:rPr>
              <a:t>                   });</a:t>
            </a:r>
            <a:endParaRPr sz="13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sz="1300">
                <a:solidFill>
                  <a:srgbClr val="D4D4D4"/>
                </a:solidFill>
                <a:latin typeface="Consolas"/>
                <a:ea typeface="Consolas"/>
                <a:cs typeface="Consolas"/>
                <a:sym typeface="Consolas"/>
              </a:rPr>
              <a:t>           });</a:t>
            </a:r>
            <a:endParaRPr sz="13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sz="1300">
                <a:solidFill>
                  <a:srgbClr val="D4D4D4"/>
                </a:solidFill>
                <a:latin typeface="Consolas"/>
                <a:ea typeface="Consolas"/>
                <a:cs typeface="Consolas"/>
                <a:sym typeface="Consolas"/>
              </a:rPr>
              <a:t>       });</a:t>
            </a:r>
            <a:endParaRPr sz="13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sz="1300">
                <a:solidFill>
                  <a:srgbClr val="D4D4D4"/>
                </a:solidFill>
                <a:latin typeface="Consolas"/>
                <a:ea typeface="Consolas"/>
                <a:cs typeface="Consolas"/>
                <a:sym typeface="Consolas"/>
              </a:rPr>
              <a:t>   </a:t>
            </a:r>
            <a:r>
              <a:rPr lang="en-US" sz="1300">
                <a:solidFill>
                  <a:srgbClr val="808080"/>
                </a:solidFill>
                <a:latin typeface="Consolas"/>
                <a:ea typeface="Consolas"/>
                <a:cs typeface="Consolas"/>
                <a:sym typeface="Consolas"/>
              </a:rPr>
              <a:t>&lt;/</a:t>
            </a:r>
            <a:r>
              <a:rPr lang="en-US" sz="1300">
                <a:solidFill>
                  <a:srgbClr val="569CD6"/>
                </a:solidFill>
                <a:latin typeface="Consolas"/>
                <a:ea typeface="Consolas"/>
                <a:cs typeface="Consolas"/>
                <a:sym typeface="Consolas"/>
              </a:rPr>
              <a:t>script</a:t>
            </a:r>
            <a:r>
              <a:rPr lang="en-US" sz="1300">
                <a:solidFill>
                  <a:srgbClr val="808080"/>
                </a:solidFill>
                <a:latin typeface="Consolas"/>
                <a:ea typeface="Consolas"/>
                <a:cs typeface="Consolas"/>
                <a:sym typeface="Consolas"/>
              </a:rPr>
              <a:t>&gt;</a:t>
            </a:r>
            <a:endParaRPr sz="1300">
              <a:solidFill>
                <a:srgbClr val="808080"/>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Fetch - play with Promises</a:t>
            </a:r>
            <a:endParaRPr/>
          </a:p>
        </p:txBody>
      </p:sp>
      <p:sp>
        <p:nvSpPr>
          <p:cNvPr id="340" name="Shape 340"/>
          <p:cNvSpPr txBox="1"/>
          <p:nvPr/>
        </p:nvSpPr>
        <p:spPr>
          <a:xfrm>
            <a:off x="564975" y="1277700"/>
            <a:ext cx="10781400" cy="4912200"/>
          </a:xfrm>
          <a:prstGeom prst="rect">
            <a:avLst/>
          </a:prstGeom>
          <a:noFill/>
          <a:ln>
            <a:noFill/>
          </a:ln>
        </p:spPr>
        <p:txBody>
          <a:bodyPr anchorCtr="0" anchor="ctr" bIns="91425" lIns="91425" spcFirstLastPara="1" rIns="91425" wrap="square" tIns="91425">
            <a:noAutofit/>
          </a:bodyPr>
          <a:lstStyle/>
          <a:p>
            <a:pPr indent="0" lvl="0" marL="0" rtl="0">
              <a:lnSpc>
                <a:spcPct val="135714"/>
              </a:lnSpc>
              <a:spcBef>
                <a:spcPts val="0"/>
              </a:spcBef>
              <a:spcAft>
                <a:spcPts val="0"/>
              </a:spcAft>
              <a:buNone/>
            </a:pPr>
            <a:r>
              <a:rPr lang="en-US">
                <a:solidFill>
                  <a:srgbClr val="D4D4D4"/>
                </a:solidFill>
                <a:latin typeface="Consolas"/>
                <a:ea typeface="Consolas"/>
                <a:cs typeface="Consolas"/>
                <a:sym typeface="Consolas"/>
              </a:rPr>
              <a:t>   </a:t>
            </a:r>
            <a:r>
              <a:rPr lang="en-US">
                <a:solidFill>
                  <a:srgbClr val="808080"/>
                </a:solidFill>
                <a:latin typeface="Consolas"/>
                <a:ea typeface="Consolas"/>
                <a:cs typeface="Consolas"/>
                <a:sym typeface="Consolas"/>
              </a:rPr>
              <a:t>&lt;</a:t>
            </a:r>
            <a:r>
              <a:rPr lang="en-US">
                <a:solidFill>
                  <a:srgbClr val="569CD6"/>
                </a:solidFill>
                <a:latin typeface="Consolas"/>
                <a:ea typeface="Consolas"/>
                <a:cs typeface="Consolas"/>
                <a:sym typeface="Consolas"/>
              </a:rPr>
              <a:t>script</a:t>
            </a:r>
            <a:r>
              <a:rPr lang="en-US">
                <a:solidFill>
                  <a:srgbClr val="808080"/>
                </a:solidFill>
                <a:latin typeface="Consolas"/>
                <a:ea typeface="Consolas"/>
                <a:cs typeface="Consolas"/>
                <a:sym typeface="Consolas"/>
              </a:rPr>
              <a:t>&gt;</a:t>
            </a:r>
            <a:endParaRPr>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US">
                <a:solidFill>
                  <a:srgbClr val="D4D4D4"/>
                </a:solidFill>
                <a:latin typeface="Consolas"/>
                <a:ea typeface="Consolas"/>
                <a:cs typeface="Consolas"/>
                <a:sym typeface="Consolas"/>
              </a:rPr>
              <a:t>       </a:t>
            </a:r>
            <a:r>
              <a:rPr lang="en-US">
                <a:solidFill>
                  <a:srgbClr val="DCDCAA"/>
                </a:solidFill>
                <a:latin typeface="Consolas"/>
                <a:ea typeface="Consolas"/>
                <a:cs typeface="Consolas"/>
                <a:sym typeface="Consolas"/>
              </a:rPr>
              <a:t>$</a:t>
            </a:r>
            <a:r>
              <a:rPr lang="en-US">
                <a:solidFill>
                  <a:srgbClr val="D4D4D4"/>
                </a:solidFill>
                <a:latin typeface="Consolas"/>
                <a:ea typeface="Consolas"/>
                <a:cs typeface="Consolas"/>
                <a:sym typeface="Consolas"/>
              </a:rPr>
              <a:t>(</a:t>
            </a:r>
            <a:r>
              <a:rPr lang="en-US">
                <a:solidFill>
                  <a:srgbClr val="569CD6"/>
                </a:solidFill>
                <a:latin typeface="Consolas"/>
                <a:ea typeface="Consolas"/>
                <a:cs typeface="Consolas"/>
                <a:sym typeface="Consolas"/>
              </a:rPr>
              <a:t>function</a:t>
            </a:r>
            <a:r>
              <a:rPr lang="en-US">
                <a:solidFill>
                  <a:srgbClr val="D4D4D4"/>
                </a:solidFill>
                <a:latin typeface="Consolas"/>
                <a:ea typeface="Consolas"/>
                <a:cs typeface="Consolas"/>
                <a:sym typeface="Consolas"/>
              </a:rPr>
              <a:t> () {</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a:solidFill>
                  <a:srgbClr val="D4D4D4"/>
                </a:solidFill>
                <a:latin typeface="Consolas"/>
                <a:ea typeface="Consolas"/>
                <a:cs typeface="Consolas"/>
                <a:sym typeface="Consolas"/>
              </a:rPr>
              <a:t>           </a:t>
            </a:r>
            <a:r>
              <a:rPr lang="en-US">
                <a:solidFill>
                  <a:srgbClr val="DCDCAA"/>
                </a:solidFill>
                <a:latin typeface="Consolas"/>
                <a:ea typeface="Consolas"/>
                <a:cs typeface="Consolas"/>
                <a:sym typeface="Consolas"/>
              </a:rPr>
              <a:t>$</a:t>
            </a:r>
            <a:r>
              <a:rPr lang="en-US">
                <a:solidFill>
                  <a:srgbClr val="D4D4D4"/>
                </a:solidFill>
                <a:latin typeface="Consolas"/>
                <a:ea typeface="Consolas"/>
                <a:cs typeface="Consolas"/>
                <a:sym typeface="Consolas"/>
              </a:rPr>
              <a:t>(</a:t>
            </a:r>
            <a:r>
              <a:rPr lang="en-US">
                <a:solidFill>
                  <a:srgbClr val="CE9178"/>
                </a:solidFill>
                <a:latin typeface="Consolas"/>
                <a:ea typeface="Consolas"/>
                <a:cs typeface="Consolas"/>
                <a:sym typeface="Consolas"/>
              </a:rPr>
              <a:t>'#btnOK'</a:t>
            </a:r>
            <a:r>
              <a:rPr lang="en-US">
                <a:solidFill>
                  <a:srgbClr val="D4D4D4"/>
                </a:solidFill>
                <a:latin typeface="Consolas"/>
                <a:ea typeface="Consolas"/>
                <a:cs typeface="Consolas"/>
                <a:sym typeface="Consolas"/>
              </a:rPr>
              <a:t>).</a:t>
            </a:r>
            <a:r>
              <a:rPr lang="en-US">
                <a:solidFill>
                  <a:srgbClr val="DCDCAA"/>
                </a:solidFill>
                <a:latin typeface="Consolas"/>
                <a:ea typeface="Consolas"/>
                <a:cs typeface="Consolas"/>
                <a:sym typeface="Consolas"/>
              </a:rPr>
              <a:t>click</a:t>
            </a:r>
            <a:r>
              <a:rPr lang="en-US">
                <a:solidFill>
                  <a:srgbClr val="D4D4D4"/>
                </a:solidFill>
                <a:latin typeface="Consolas"/>
                <a:ea typeface="Consolas"/>
                <a:cs typeface="Consolas"/>
                <a:sym typeface="Consolas"/>
              </a:rPr>
              <a:t>(</a:t>
            </a:r>
            <a:r>
              <a:rPr lang="en-US">
                <a:solidFill>
                  <a:srgbClr val="569CD6"/>
                </a:solidFill>
                <a:latin typeface="Consolas"/>
                <a:ea typeface="Consolas"/>
                <a:cs typeface="Consolas"/>
                <a:sym typeface="Consolas"/>
              </a:rPr>
              <a:t>function</a:t>
            </a:r>
            <a:r>
              <a:rPr lang="en-US">
                <a:solidFill>
                  <a:srgbClr val="D4D4D4"/>
                </a:solidFill>
                <a:latin typeface="Consolas"/>
                <a:ea typeface="Consolas"/>
                <a:cs typeface="Consolas"/>
                <a:sym typeface="Consolas"/>
              </a:rPr>
              <a:t> () {</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a:solidFill>
                  <a:srgbClr val="D4D4D4"/>
                </a:solidFill>
                <a:latin typeface="Consolas"/>
                <a:ea typeface="Consolas"/>
                <a:cs typeface="Consolas"/>
                <a:sym typeface="Consolas"/>
              </a:rPr>
              <a:t>               </a:t>
            </a:r>
            <a:r>
              <a:rPr lang="en-US">
                <a:solidFill>
                  <a:srgbClr val="569CD6"/>
                </a:solidFill>
                <a:latin typeface="Consolas"/>
                <a:ea typeface="Consolas"/>
                <a:cs typeface="Consolas"/>
                <a:sym typeface="Consolas"/>
              </a:rPr>
              <a:t>var</a:t>
            </a:r>
            <a:r>
              <a:rPr lang="en-US">
                <a:solidFill>
                  <a:srgbClr val="D4D4D4"/>
                </a:solidFill>
                <a:latin typeface="Consolas"/>
                <a:ea typeface="Consolas"/>
                <a:cs typeface="Consolas"/>
                <a:sym typeface="Consolas"/>
              </a:rPr>
              <a:t> </a:t>
            </a:r>
            <a:r>
              <a:rPr lang="en-US">
                <a:solidFill>
                  <a:srgbClr val="9CDCFE"/>
                </a:solidFill>
                <a:latin typeface="Consolas"/>
                <a:ea typeface="Consolas"/>
                <a:cs typeface="Consolas"/>
                <a:sym typeface="Consolas"/>
              </a:rPr>
              <a:t>people1</a:t>
            </a:r>
            <a:r>
              <a:rPr lang="en-US">
                <a:solidFill>
                  <a:srgbClr val="D4D4D4"/>
                </a:solidFill>
                <a:latin typeface="Consolas"/>
                <a:ea typeface="Consolas"/>
                <a:cs typeface="Consolas"/>
                <a:sym typeface="Consolas"/>
              </a:rPr>
              <a:t> = </a:t>
            </a:r>
            <a:r>
              <a:rPr lang="en-US">
                <a:solidFill>
                  <a:srgbClr val="DCDCAA"/>
                </a:solidFill>
                <a:latin typeface="Consolas"/>
                <a:ea typeface="Consolas"/>
                <a:cs typeface="Consolas"/>
                <a:sym typeface="Consolas"/>
              </a:rPr>
              <a:t>fetch</a:t>
            </a:r>
            <a:r>
              <a:rPr lang="en-US">
                <a:solidFill>
                  <a:srgbClr val="D4D4D4"/>
                </a:solidFill>
                <a:latin typeface="Consolas"/>
                <a:ea typeface="Consolas"/>
                <a:cs typeface="Consolas"/>
                <a:sym typeface="Consolas"/>
              </a:rPr>
              <a:t>(</a:t>
            </a:r>
            <a:r>
              <a:rPr lang="en-US">
                <a:solidFill>
                  <a:srgbClr val="CE9178"/>
                </a:solidFill>
                <a:latin typeface="Consolas"/>
                <a:ea typeface="Consolas"/>
                <a:cs typeface="Consolas"/>
                <a:sym typeface="Consolas"/>
              </a:rPr>
              <a:t>'https://swapi.co/api/people/1'</a:t>
            </a:r>
            <a:r>
              <a:rPr lang="en-US">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a:solidFill>
                  <a:srgbClr val="D4D4D4"/>
                </a:solidFill>
                <a:latin typeface="Consolas"/>
                <a:ea typeface="Consolas"/>
                <a:cs typeface="Consolas"/>
                <a:sym typeface="Consolas"/>
              </a:rPr>
              <a:t>                   .</a:t>
            </a:r>
            <a:r>
              <a:rPr lang="en-US">
                <a:solidFill>
                  <a:srgbClr val="DCDCAA"/>
                </a:solidFill>
                <a:latin typeface="Consolas"/>
                <a:ea typeface="Consolas"/>
                <a:cs typeface="Consolas"/>
                <a:sym typeface="Consolas"/>
              </a:rPr>
              <a:t>then</a:t>
            </a:r>
            <a:r>
              <a:rPr lang="en-US">
                <a:solidFill>
                  <a:srgbClr val="D4D4D4"/>
                </a:solidFill>
                <a:latin typeface="Consolas"/>
                <a:ea typeface="Consolas"/>
                <a:cs typeface="Consolas"/>
                <a:sym typeface="Consolas"/>
              </a:rPr>
              <a:t>(</a:t>
            </a:r>
            <a:r>
              <a:rPr lang="en-US">
                <a:solidFill>
                  <a:srgbClr val="569CD6"/>
                </a:solidFill>
                <a:latin typeface="Consolas"/>
                <a:ea typeface="Consolas"/>
                <a:cs typeface="Consolas"/>
                <a:sym typeface="Consolas"/>
              </a:rPr>
              <a:t>function</a:t>
            </a:r>
            <a:r>
              <a:rPr lang="en-US">
                <a:solidFill>
                  <a:srgbClr val="D4D4D4"/>
                </a:solidFill>
                <a:latin typeface="Consolas"/>
                <a:ea typeface="Consolas"/>
                <a:cs typeface="Consolas"/>
                <a:sym typeface="Consolas"/>
              </a:rPr>
              <a:t> (</a:t>
            </a:r>
            <a:r>
              <a:rPr lang="en-US">
                <a:solidFill>
                  <a:srgbClr val="9CDCFE"/>
                </a:solidFill>
                <a:latin typeface="Consolas"/>
                <a:ea typeface="Consolas"/>
                <a:cs typeface="Consolas"/>
                <a:sym typeface="Consolas"/>
              </a:rPr>
              <a:t>res</a:t>
            </a:r>
            <a:r>
              <a:rPr lang="en-US">
                <a:solidFill>
                  <a:srgbClr val="D4D4D4"/>
                </a:solidFill>
                <a:latin typeface="Consolas"/>
                <a:ea typeface="Consolas"/>
                <a:cs typeface="Consolas"/>
                <a:sym typeface="Consolas"/>
              </a:rPr>
              <a:t>) {</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a:solidFill>
                  <a:srgbClr val="D4D4D4"/>
                </a:solidFill>
                <a:latin typeface="Consolas"/>
                <a:ea typeface="Consolas"/>
                <a:cs typeface="Consolas"/>
                <a:sym typeface="Consolas"/>
              </a:rPr>
              <a:t>                       </a:t>
            </a:r>
            <a:r>
              <a:rPr lang="en-US">
                <a:solidFill>
                  <a:srgbClr val="C586C0"/>
                </a:solidFill>
                <a:latin typeface="Consolas"/>
                <a:ea typeface="Consolas"/>
                <a:cs typeface="Consolas"/>
                <a:sym typeface="Consolas"/>
              </a:rPr>
              <a:t>return</a:t>
            </a:r>
            <a:r>
              <a:rPr lang="en-US">
                <a:solidFill>
                  <a:srgbClr val="D4D4D4"/>
                </a:solidFill>
                <a:latin typeface="Consolas"/>
                <a:ea typeface="Consolas"/>
                <a:cs typeface="Consolas"/>
                <a:sym typeface="Consolas"/>
              </a:rPr>
              <a:t> </a:t>
            </a:r>
            <a:r>
              <a:rPr lang="en-US">
                <a:solidFill>
                  <a:srgbClr val="9CDCFE"/>
                </a:solidFill>
                <a:latin typeface="Consolas"/>
                <a:ea typeface="Consolas"/>
                <a:cs typeface="Consolas"/>
                <a:sym typeface="Consolas"/>
              </a:rPr>
              <a:t>res</a:t>
            </a:r>
            <a:r>
              <a:rPr lang="en-US">
                <a:solidFill>
                  <a:srgbClr val="D4D4D4"/>
                </a:solidFill>
                <a:latin typeface="Consolas"/>
                <a:ea typeface="Consolas"/>
                <a:cs typeface="Consolas"/>
                <a:sym typeface="Consolas"/>
              </a:rPr>
              <a:t>.</a:t>
            </a:r>
            <a:r>
              <a:rPr lang="en-US">
                <a:solidFill>
                  <a:srgbClr val="DCDCAA"/>
                </a:solidFill>
                <a:latin typeface="Consolas"/>
                <a:ea typeface="Consolas"/>
                <a:cs typeface="Consolas"/>
                <a:sym typeface="Consolas"/>
              </a:rPr>
              <a:t>json</a:t>
            </a:r>
            <a:r>
              <a:rPr lang="en-US">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a:solidFill>
                  <a:srgbClr val="D4D4D4"/>
                </a:solidFill>
                <a:latin typeface="Consolas"/>
                <a:ea typeface="Consolas"/>
                <a:cs typeface="Consolas"/>
                <a:sym typeface="Consolas"/>
              </a:rPr>
              <a:t>                   });</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a:solidFill>
                  <a:srgbClr val="D4D4D4"/>
                </a:solidFill>
                <a:latin typeface="Consolas"/>
                <a:ea typeface="Consolas"/>
                <a:cs typeface="Consolas"/>
                <a:sym typeface="Consolas"/>
              </a:rPr>
              <a:t>               </a:t>
            </a:r>
            <a:r>
              <a:rPr lang="en-US">
                <a:solidFill>
                  <a:srgbClr val="569CD6"/>
                </a:solidFill>
                <a:latin typeface="Consolas"/>
                <a:ea typeface="Consolas"/>
                <a:cs typeface="Consolas"/>
                <a:sym typeface="Consolas"/>
              </a:rPr>
              <a:t>var</a:t>
            </a:r>
            <a:r>
              <a:rPr lang="en-US">
                <a:solidFill>
                  <a:srgbClr val="D4D4D4"/>
                </a:solidFill>
                <a:latin typeface="Consolas"/>
                <a:ea typeface="Consolas"/>
                <a:cs typeface="Consolas"/>
                <a:sym typeface="Consolas"/>
              </a:rPr>
              <a:t> </a:t>
            </a:r>
            <a:r>
              <a:rPr lang="en-US">
                <a:solidFill>
                  <a:srgbClr val="9CDCFE"/>
                </a:solidFill>
                <a:latin typeface="Consolas"/>
                <a:ea typeface="Consolas"/>
                <a:cs typeface="Consolas"/>
                <a:sym typeface="Consolas"/>
              </a:rPr>
              <a:t>people2</a:t>
            </a:r>
            <a:r>
              <a:rPr lang="en-US">
                <a:solidFill>
                  <a:srgbClr val="D4D4D4"/>
                </a:solidFill>
                <a:latin typeface="Consolas"/>
                <a:ea typeface="Consolas"/>
                <a:cs typeface="Consolas"/>
                <a:sym typeface="Consolas"/>
              </a:rPr>
              <a:t> = </a:t>
            </a:r>
            <a:r>
              <a:rPr lang="en-US">
                <a:solidFill>
                  <a:srgbClr val="DCDCAA"/>
                </a:solidFill>
                <a:latin typeface="Consolas"/>
                <a:ea typeface="Consolas"/>
                <a:cs typeface="Consolas"/>
                <a:sym typeface="Consolas"/>
              </a:rPr>
              <a:t>fetch</a:t>
            </a:r>
            <a:r>
              <a:rPr lang="en-US">
                <a:solidFill>
                  <a:srgbClr val="D4D4D4"/>
                </a:solidFill>
                <a:latin typeface="Consolas"/>
                <a:ea typeface="Consolas"/>
                <a:cs typeface="Consolas"/>
                <a:sym typeface="Consolas"/>
              </a:rPr>
              <a:t>(</a:t>
            </a:r>
            <a:r>
              <a:rPr lang="en-US">
                <a:solidFill>
                  <a:srgbClr val="CE9178"/>
                </a:solidFill>
                <a:latin typeface="Consolas"/>
                <a:ea typeface="Consolas"/>
                <a:cs typeface="Consolas"/>
                <a:sym typeface="Consolas"/>
              </a:rPr>
              <a:t>'https://swapi.co/api/people/2'</a:t>
            </a:r>
            <a:r>
              <a:rPr lang="en-US">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a:solidFill>
                  <a:srgbClr val="D4D4D4"/>
                </a:solidFill>
                <a:latin typeface="Consolas"/>
                <a:ea typeface="Consolas"/>
                <a:cs typeface="Consolas"/>
                <a:sym typeface="Consolas"/>
              </a:rPr>
              <a:t>                   .</a:t>
            </a:r>
            <a:r>
              <a:rPr lang="en-US">
                <a:solidFill>
                  <a:srgbClr val="DCDCAA"/>
                </a:solidFill>
                <a:latin typeface="Consolas"/>
                <a:ea typeface="Consolas"/>
                <a:cs typeface="Consolas"/>
                <a:sym typeface="Consolas"/>
              </a:rPr>
              <a:t>then</a:t>
            </a:r>
            <a:r>
              <a:rPr lang="en-US">
                <a:solidFill>
                  <a:srgbClr val="D4D4D4"/>
                </a:solidFill>
                <a:latin typeface="Consolas"/>
                <a:ea typeface="Consolas"/>
                <a:cs typeface="Consolas"/>
                <a:sym typeface="Consolas"/>
              </a:rPr>
              <a:t>(</a:t>
            </a:r>
            <a:r>
              <a:rPr lang="en-US">
                <a:solidFill>
                  <a:srgbClr val="569CD6"/>
                </a:solidFill>
                <a:latin typeface="Consolas"/>
                <a:ea typeface="Consolas"/>
                <a:cs typeface="Consolas"/>
                <a:sym typeface="Consolas"/>
              </a:rPr>
              <a:t>function</a:t>
            </a:r>
            <a:r>
              <a:rPr lang="en-US">
                <a:solidFill>
                  <a:srgbClr val="D4D4D4"/>
                </a:solidFill>
                <a:latin typeface="Consolas"/>
                <a:ea typeface="Consolas"/>
                <a:cs typeface="Consolas"/>
                <a:sym typeface="Consolas"/>
              </a:rPr>
              <a:t> (</a:t>
            </a:r>
            <a:r>
              <a:rPr lang="en-US">
                <a:solidFill>
                  <a:srgbClr val="9CDCFE"/>
                </a:solidFill>
                <a:latin typeface="Consolas"/>
                <a:ea typeface="Consolas"/>
                <a:cs typeface="Consolas"/>
                <a:sym typeface="Consolas"/>
              </a:rPr>
              <a:t>res</a:t>
            </a:r>
            <a:r>
              <a:rPr lang="en-US">
                <a:solidFill>
                  <a:srgbClr val="D4D4D4"/>
                </a:solidFill>
                <a:latin typeface="Consolas"/>
                <a:ea typeface="Consolas"/>
                <a:cs typeface="Consolas"/>
                <a:sym typeface="Consolas"/>
              </a:rPr>
              <a:t>) {</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a:solidFill>
                  <a:srgbClr val="D4D4D4"/>
                </a:solidFill>
                <a:latin typeface="Consolas"/>
                <a:ea typeface="Consolas"/>
                <a:cs typeface="Consolas"/>
                <a:sym typeface="Consolas"/>
              </a:rPr>
              <a:t>                       </a:t>
            </a:r>
            <a:r>
              <a:rPr lang="en-US">
                <a:solidFill>
                  <a:srgbClr val="C586C0"/>
                </a:solidFill>
                <a:latin typeface="Consolas"/>
                <a:ea typeface="Consolas"/>
                <a:cs typeface="Consolas"/>
                <a:sym typeface="Consolas"/>
              </a:rPr>
              <a:t>return</a:t>
            </a:r>
            <a:r>
              <a:rPr lang="en-US">
                <a:solidFill>
                  <a:srgbClr val="D4D4D4"/>
                </a:solidFill>
                <a:latin typeface="Consolas"/>
                <a:ea typeface="Consolas"/>
                <a:cs typeface="Consolas"/>
                <a:sym typeface="Consolas"/>
              </a:rPr>
              <a:t> </a:t>
            </a:r>
            <a:r>
              <a:rPr lang="en-US">
                <a:solidFill>
                  <a:srgbClr val="9CDCFE"/>
                </a:solidFill>
                <a:latin typeface="Consolas"/>
                <a:ea typeface="Consolas"/>
                <a:cs typeface="Consolas"/>
                <a:sym typeface="Consolas"/>
              </a:rPr>
              <a:t>res</a:t>
            </a:r>
            <a:r>
              <a:rPr lang="en-US">
                <a:solidFill>
                  <a:srgbClr val="D4D4D4"/>
                </a:solidFill>
                <a:latin typeface="Consolas"/>
                <a:ea typeface="Consolas"/>
                <a:cs typeface="Consolas"/>
                <a:sym typeface="Consolas"/>
              </a:rPr>
              <a:t>.</a:t>
            </a:r>
            <a:r>
              <a:rPr lang="en-US">
                <a:solidFill>
                  <a:srgbClr val="DCDCAA"/>
                </a:solidFill>
                <a:latin typeface="Consolas"/>
                <a:ea typeface="Consolas"/>
                <a:cs typeface="Consolas"/>
                <a:sym typeface="Consolas"/>
              </a:rPr>
              <a:t>json</a:t>
            </a:r>
            <a:r>
              <a:rPr lang="en-US">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a:solidFill>
                  <a:srgbClr val="D4D4D4"/>
                </a:solidFill>
                <a:latin typeface="Consolas"/>
                <a:ea typeface="Consolas"/>
                <a:cs typeface="Consolas"/>
                <a:sym typeface="Consolas"/>
              </a:rPr>
              <a:t>                   });</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a:solidFill>
                  <a:srgbClr val="D4D4D4"/>
                </a:solidFill>
                <a:latin typeface="Consolas"/>
                <a:ea typeface="Consolas"/>
                <a:cs typeface="Consolas"/>
                <a:sym typeface="Consolas"/>
              </a:rPr>
              <a:t>               </a:t>
            </a:r>
            <a:r>
              <a:rPr lang="en-US">
                <a:solidFill>
                  <a:srgbClr val="4EC9B0"/>
                </a:solidFill>
                <a:latin typeface="Consolas"/>
                <a:ea typeface="Consolas"/>
                <a:cs typeface="Consolas"/>
                <a:sym typeface="Consolas"/>
              </a:rPr>
              <a:t>Promise</a:t>
            </a:r>
            <a:r>
              <a:rPr lang="en-US">
                <a:solidFill>
                  <a:srgbClr val="D4D4D4"/>
                </a:solidFill>
                <a:latin typeface="Consolas"/>
                <a:ea typeface="Consolas"/>
                <a:cs typeface="Consolas"/>
                <a:sym typeface="Consolas"/>
              </a:rPr>
              <a:t>.</a:t>
            </a:r>
            <a:r>
              <a:rPr lang="en-US">
                <a:solidFill>
                  <a:srgbClr val="DCDCAA"/>
                </a:solidFill>
                <a:latin typeface="Consolas"/>
                <a:ea typeface="Consolas"/>
                <a:cs typeface="Consolas"/>
                <a:sym typeface="Consolas"/>
              </a:rPr>
              <a:t>all</a:t>
            </a:r>
            <a:r>
              <a:rPr lang="en-US">
                <a:solidFill>
                  <a:srgbClr val="D4D4D4"/>
                </a:solidFill>
                <a:latin typeface="Consolas"/>
                <a:ea typeface="Consolas"/>
                <a:cs typeface="Consolas"/>
                <a:sym typeface="Consolas"/>
              </a:rPr>
              <a:t>([</a:t>
            </a:r>
            <a:r>
              <a:rPr lang="en-US">
                <a:solidFill>
                  <a:srgbClr val="9CDCFE"/>
                </a:solidFill>
                <a:latin typeface="Consolas"/>
                <a:ea typeface="Consolas"/>
                <a:cs typeface="Consolas"/>
                <a:sym typeface="Consolas"/>
              </a:rPr>
              <a:t>people1</a:t>
            </a:r>
            <a:r>
              <a:rPr lang="en-US">
                <a:solidFill>
                  <a:srgbClr val="D4D4D4"/>
                </a:solidFill>
                <a:latin typeface="Consolas"/>
                <a:ea typeface="Consolas"/>
                <a:cs typeface="Consolas"/>
                <a:sym typeface="Consolas"/>
              </a:rPr>
              <a:t>, </a:t>
            </a:r>
            <a:r>
              <a:rPr lang="en-US">
                <a:solidFill>
                  <a:srgbClr val="9CDCFE"/>
                </a:solidFill>
                <a:latin typeface="Consolas"/>
                <a:ea typeface="Consolas"/>
                <a:cs typeface="Consolas"/>
                <a:sym typeface="Consolas"/>
              </a:rPr>
              <a:t>people2</a:t>
            </a:r>
            <a:r>
              <a:rPr lang="en-US">
                <a:solidFill>
                  <a:srgbClr val="D4D4D4"/>
                </a:solidFill>
                <a:latin typeface="Consolas"/>
                <a:ea typeface="Consolas"/>
                <a:cs typeface="Consolas"/>
                <a:sym typeface="Consolas"/>
              </a:rPr>
              <a:t>]).</a:t>
            </a:r>
            <a:r>
              <a:rPr lang="en-US">
                <a:solidFill>
                  <a:srgbClr val="DCDCAA"/>
                </a:solidFill>
                <a:latin typeface="Consolas"/>
                <a:ea typeface="Consolas"/>
                <a:cs typeface="Consolas"/>
                <a:sym typeface="Consolas"/>
              </a:rPr>
              <a:t>then</a:t>
            </a:r>
            <a:r>
              <a:rPr lang="en-US">
                <a:solidFill>
                  <a:srgbClr val="D4D4D4"/>
                </a:solidFill>
                <a:latin typeface="Consolas"/>
                <a:ea typeface="Consolas"/>
                <a:cs typeface="Consolas"/>
                <a:sym typeface="Consolas"/>
              </a:rPr>
              <a:t>(</a:t>
            </a:r>
            <a:r>
              <a:rPr lang="en-US">
                <a:solidFill>
                  <a:srgbClr val="569CD6"/>
                </a:solidFill>
                <a:latin typeface="Consolas"/>
                <a:ea typeface="Consolas"/>
                <a:cs typeface="Consolas"/>
                <a:sym typeface="Consolas"/>
              </a:rPr>
              <a:t>function</a:t>
            </a:r>
            <a:r>
              <a:rPr lang="en-US">
                <a:solidFill>
                  <a:srgbClr val="D4D4D4"/>
                </a:solidFill>
                <a:latin typeface="Consolas"/>
                <a:ea typeface="Consolas"/>
                <a:cs typeface="Consolas"/>
                <a:sym typeface="Consolas"/>
              </a:rPr>
              <a:t> (</a:t>
            </a:r>
            <a:r>
              <a:rPr lang="en-US">
                <a:solidFill>
                  <a:srgbClr val="9CDCFE"/>
                </a:solidFill>
                <a:latin typeface="Consolas"/>
                <a:ea typeface="Consolas"/>
                <a:cs typeface="Consolas"/>
                <a:sym typeface="Consolas"/>
              </a:rPr>
              <a:t>res</a:t>
            </a:r>
            <a:r>
              <a:rPr lang="en-US">
                <a:solidFill>
                  <a:srgbClr val="D4D4D4"/>
                </a:solidFill>
                <a:latin typeface="Consolas"/>
                <a:ea typeface="Consolas"/>
                <a:cs typeface="Consolas"/>
                <a:sym typeface="Consolas"/>
              </a:rPr>
              <a:t>) {</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a:solidFill>
                  <a:srgbClr val="D4D4D4"/>
                </a:solidFill>
                <a:latin typeface="Consolas"/>
                <a:ea typeface="Consolas"/>
                <a:cs typeface="Consolas"/>
                <a:sym typeface="Consolas"/>
              </a:rPr>
              <a:t>                   </a:t>
            </a:r>
            <a:r>
              <a:rPr lang="en-US">
                <a:solidFill>
                  <a:srgbClr val="DCDCAA"/>
                </a:solidFill>
                <a:latin typeface="Consolas"/>
                <a:ea typeface="Consolas"/>
                <a:cs typeface="Consolas"/>
                <a:sym typeface="Consolas"/>
              </a:rPr>
              <a:t>$</a:t>
            </a:r>
            <a:r>
              <a:rPr lang="en-US">
                <a:solidFill>
                  <a:srgbClr val="D4D4D4"/>
                </a:solidFill>
                <a:latin typeface="Consolas"/>
                <a:ea typeface="Consolas"/>
                <a:cs typeface="Consolas"/>
                <a:sym typeface="Consolas"/>
              </a:rPr>
              <a:t>(</a:t>
            </a:r>
            <a:r>
              <a:rPr lang="en-US">
                <a:solidFill>
                  <a:srgbClr val="CE9178"/>
                </a:solidFill>
                <a:latin typeface="Consolas"/>
                <a:ea typeface="Consolas"/>
                <a:cs typeface="Consolas"/>
                <a:sym typeface="Consolas"/>
              </a:rPr>
              <a:t>'#result'</a:t>
            </a:r>
            <a:r>
              <a:rPr lang="en-US">
                <a:solidFill>
                  <a:srgbClr val="D4D4D4"/>
                </a:solidFill>
                <a:latin typeface="Consolas"/>
                <a:ea typeface="Consolas"/>
                <a:cs typeface="Consolas"/>
                <a:sym typeface="Consolas"/>
              </a:rPr>
              <a:t>).</a:t>
            </a:r>
            <a:r>
              <a:rPr lang="en-US">
                <a:solidFill>
                  <a:srgbClr val="DCDCAA"/>
                </a:solidFill>
                <a:latin typeface="Consolas"/>
                <a:ea typeface="Consolas"/>
                <a:cs typeface="Consolas"/>
                <a:sym typeface="Consolas"/>
              </a:rPr>
              <a:t>append</a:t>
            </a:r>
            <a:r>
              <a:rPr lang="en-US">
                <a:solidFill>
                  <a:srgbClr val="D4D4D4"/>
                </a:solidFill>
                <a:latin typeface="Consolas"/>
                <a:ea typeface="Consolas"/>
                <a:cs typeface="Consolas"/>
                <a:sym typeface="Consolas"/>
              </a:rPr>
              <a:t>(</a:t>
            </a:r>
            <a:r>
              <a:rPr lang="en-US">
                <a:solidFill>
                  <a:srgbClr val="CE9178"/>
                </a:solidFill>
                <a:latin typeface="Consolas"/>
                <a:ea typeface="Consolas"/>
                <a:cs typeface="Consolas"/>
                <a:sym typeface="Consolas"/>
              </a:rPr>
              <a:t>"name 1:"</a:t>
            </a:r>
            <a:r>
              <a:rPr lang="en-US">
                <a:solidFill>
                  <a:srgbClr val="D4D4D4"/>
                </a:solidFill>
                <a:latin typeface="Consolas"/>
                <a:ea typeface="Consolas"/>
                <a:cs typeface="Consolas"/>
                <a:sym typeface="Consolas"/>
              </a:rPr>
              <a:t> + </a:t>
            </a:r>
            <a:r>
              <a:rPr lang="en-US">
                <a:solidFill>
                  <a:srgbClr val="9CDCFE"/>
                </a:solidFill>
                <a:latin typeface="Consolas"/>
                <a:ea typeface="Consolas"/>
                <a:cs typeface="Consolas"/>
                <a:sym typeface="Consolas"/>
              </a:rPr>
              <a:t>res</a:t>
            </a:r>
            <a:r>
              <a:rPr lang="en-US">
                <a:solidFill>
                  <a:srgbClr val="D4D4D4"/>
                </a:solidFill>
                <a:latin typeface="Consolas"/>
                <a:ea typeface="Consolas"/>
                <a:cs typeface="Consolas"/>
                <a:sym typeface="Consolas"/>
              </a:rPr>
              <a:t>[</a:t>
            </a:r>
            <a:r>
              <a:rPr lang="en-US">
                <a:solidFill>
                  <a:srgbClr val="B5CEA8"/>
                </a:solidFill>
                <a:latin typeface="Consolas"/>
                <a:ea typeface="Consolas"/>
                <a:cs typeface="Consolas"/>
                <a:sym typeface="Consolas"/>
              </a:rPr>
              <a:t>0</a:t>
            </a:r>
            <a:r>
              <a:rPr lang="en-US">
                <a:solidFill>
                  <a:srgbClr val="D4D4D4"/>
                </a:solidFill>
                <a:latin typeface="Consolas"/>
                <a:ea typeface="Consolas"/>
                <a:cs typeface="Consolas"/>
                <a:sym typeface="Consolas"/>
              </a:rPr>
              <a:t>].</a:t>
            </a:r>
            <a:r>
              <a:rPr lang="en-US">
                <a:solidFill>
                  <a:srgbClr val="9CDCFE"/>
                </a:solidFill>
                <a:latin typeface="Consolas"/>
                <a:ea typeface="Consolas"/>
                <a:cs typeface="Consolas"/>
                <a:sym typeface="Consolas"/>
              </a:rPr>
              <a:t>name</a:t>
            </a:r>
            <a:r>
              <a:rPr lang="en-US">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a:solidFill>
                  <a:srgbClr val="D4D4D4"/>
                </a:solidFill>
                <a:latin typeface="Consolas"/>
                <a:ea typeface="Consolas"/>
                <a:cs typeface="Consolas"/>
                <a:sym typeface="Consolas"/>
              </a:rPr>
              <a:t>                   </a:t>
            </a:r>
            <a:r>
              <a:rPr lang="en-US">
                <a:solidFill>
                  <a:srgbClr val="DCDCAA"/>
                </a:solidFill>
                <a:latin typeface="Consolas"/>
                <a:ea typeface="Consolas"/>
                <a:cs typeface="Consolas"/>
                <a:sym typeface="Consolas"/>
              </a:rPr>
              <a:t>$</a:t>
            </a:r>
            <a:r>
              <a:rPr lang="en-US">
                <a:solidFill>
                  <a:srgbClr val="D4D4D4"/>
                </a:solidFill>
                <a:latin typeface="Consolas"/>
                <a:ea typeface="Consolas"/>
                <a:cs typeface="Consolas"/>
                <a:sym typeface="Consolas"/>
              </a:rPr>
              <a:t>(</a:t>
            </a:r>
            <a:r>
              <a:rPr lang="en-US">
                <a:solidFill>
                  <a:srgbClr val="CE9178"/>
                </a:solidFill>
                <a:latin typeface="Consolas"/>
                <a:ea typeface="Consolas"/>
                <a:cs typeface="Consolas"/>
                <a:sym typeface="Consolas"/>
              </a:rPr>
              <a:t>'#result'</a:t>
            </a:r>
            <a:r>
              <a:rPr lang="en-US">
                <a:solidFill>
                  <a:srgbClr val="D4D4D4"/>
                </a:solidFill>
                <a:latin typeface="Consolas"/>
                <a:ea typeface="Consolas"/>
                <a:cs typeface="Consolas"/>
                <a:sym typeface="Consolas"/>
              </a:rPr>
              <a:t>).</a:t>
            </a:r>
            <a:r>
              <a:rPr lang="en-US">
                <a:solidFill>
                  <a:srgbClr val="DCDCAA"/>
                </a:solidFill>
                <a:latin typeface="Consolas"/>
                <a:ea typeface="Consolas"/>
                <a:cs typeface="Consolas"/>
                <a:sym typeface="Consolas"/>
              </a:rPr>
              <a:t>append</a:t>
            </a:r>
            <a:r>
              <a:rPr lang="en-US">
                <a:solidFill>
                  <a:srgbClr val="D4D4D4"/>
                </a:solidFill>
                <a:latin typeface="Consolas"/>
                <a:ea typeface="Consolas"/>
                <a:cs typeface="Consolas"/>
                <a:sym typeface="Consolas"/>
              </a:rPr>
              <a:t>(</a:t>
            </a:r>
            <a:r>
              <a:rPr lang="en-US">
                <a:solidFill>
                  <a:srgbClr val="CE9178"/>
                </a:solidFill>
                <a:latin typeface="Consolas"/>
                <a:ea typeface="Consolas"/>
                <a:cs typeface="Consolas"/>
                <a:sym typeface="Consolas"/>
              </a:rPr>
              <a:t>"&lt;br&gt;name 2:"</a:t>
            </a:r>
            <a:r>
              <a:rPr lang="en-US">
                <a:solidFill>
                  <a:srgbClr val="D4D4D4"/>
                </a:solidFill>
                <a:latin typeface="Consolas"/>
                <a:ea typeface="Consolas"/>
                <a:cs typeface="Consolas"/>
                <a:sym typeface="Consolas"/>
              </a:rPr>
              <a:t> + </a:t>
            </a:r>
            <a:r>
              <a:rPr lang="en-US">
                <a:solidFill>
                  <a:srgbClr val="9CDCFE"/>
                </a:solidFill>
                <a:latin typeface="Consolas"/>
                <a:ea typeface="Consolas"/>
                <a:cs typeface="Consolas"/>
                <a:sym typeface="Consolas"/>
              </a:rPr>
              <a:t>res</a:t>
            </a:r>
            <a:r>
              <a:rPr lang="en-US">
                <a:solidFill>
                  <a:srgbClr val="D4D4D4"/>
                </a:solidFill>
                <a:latin typeface="Consolas"/>
                <a:ea typeface="Consolas"/>
                <a:cs typeface="Consolas"/>
                <a:sym typeface="Consolas"/>
              </a:rPr>
              <a:t>[</a:t>
            </a:r>
            <a:r>
              <a:rPr lang="en-US">
                <a:solidFill>
                  <a:srgbClr val="B5CEA8"/>
                </a:solidFill>
                <a:latin typeface="Consolas"/>
                <a:ea typeface="Consolas"/>
                <a:cs typeface="Consolas"/>
                <a:sym typeface="Consolas"/>
              </a:rPr>
              <a:t>1</a:t>
            </a:r>
            <a:r>
              <a:rPr lang="en-US">
                <a:solidFill>
                  <a:srgbClr val="D4D4D4"/>
                </a:solidFill>
                <a:latin typeface="Consolas"/>
                <a:ea typeface="Consolas"/>
                <a:cs typeface="Consolas"/>
                <a:sym typeface="Consolas"/>
              </a:rPr>
              <a:t>].</a:t>
            </a:r>
            <a:r>
              <a:rPr lang="en-US">
                <a:solidFill>
                  <a:srgbClr val="9CDCFE"/>
                </a:solidFill>
                <a:latin typeface="Consolas"/>
                <a:ea typeface="Consolas"/>
                <a:cs typeface="Consolas"/>
                <a:sym typeface="Consolas"/>
              </a:rPr>
              <a:t>name</a:t>
            </a:r>
            <a:r>
              <a:rPr lang="en-US">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a:solidFill>
                  <a:srgbClr val="D4D4D4"/>
                </a:solidFill>
                <a:latin typeface="Consolas"/>
                <a:ea typeface="Consolas"/>
                <a:cs typeface="Consolas"/>
                <a:sym typeface="Consolas"/>
              </a:rPr>
              <a:t>               });</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a:solidFill>
                  <a:srgbClr val="D4D4D4"/>
                </a:solidFill>
                <a:latin typeface="Consolas"/>
                <a:ea typeface="Consolas"/>
                <a:cs typeface="Consolas"/>
                <a:sym typeface="Consolas"/>
              </a:rPr>
              <a:t>           });</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a:solidFill>
                  <a:srgbClr val="D4D4D4"/>
                </a:solidFill>
                <a:latin typeface="Consolas"/>
                <a:ea typeface="Consolas"/>
                <a:cs typeface="Consolas"/>
                <a:sym typeface="Consolas"/>
              </a:rPr>
              <a:t>       });</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US">
                <a:solidFill>
                  <a:srgbClr val="D4D4D4"/>
                </a:solidFill>
                <a:latin typeface="Consolas"/>
                <a:ea typeface="Consolas"/>
                <a:cs typeface="Consolas"/>
                <a:sym typeface="Consolas"/>
              </a:rPr>
              <a:t>   </a:t>
            </a:r>
            <a:r>
              <a:rPr lang="en-US">
                <a:solidFill>
                  <a:srgbClr val="808080"/>
                </a:solidFill>
                <a:latin typeface="Consolas"/>
                <a:ea typeface="Consolas"/>
                <a:cs typeface="Consolas"/>
                <a:sym typeface="Consolas"/>
              </a:rPr>
              <a:t>&lt;/</a:t>
            </a:r>
            <a:r>
              <a:rPr lang="en-US">
                <a:solidFill>
                  <a:srgbClr val="569CD6"/>
                </a:solidFill>
                <a:latin typeface="Consolas"/>
                <a:ea typeface="Consolas"/>
                <a:cs typeface="Consolas"/>
                <a:sym typeface="Consolas"/>
              </a:rPr>
              <a:t>script</a:t>
            </a:r>
            <a:r>
              <a:rPr lang="en-US">
                <a:solidFill>
                  <a:srgbClr val="808080"/>
                </a:solidFill>
                <a:latin typeface="Consolas"/>
                <a:ea typeface="Consolas"/>
                <a:cs typeface="Consolas"/>
                <a:sym typeface="Consolas"/>
              </a:rPr>
              <a:t>&gt;</a:t>
            </a:r>
            <a:endParaRPr>
              <a:solidFill>
                <a:srgbClr val="808080"/>
              </a:solidFill>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ph type="title"/>
          </p:nvPr>
        </p:nvSpPr>
        <p:spPr>
          <a:xfrm>
            <a:off x="231600" y="2697754"/>
            <a:ext cx="11728800" cy="899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US"/>
              <a:t>Bootstrap jQuery plugins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5" name="Shape 95"/>
          <p:cNvSpPr txBox="1"/>
          <p:nvPr>
            <p:ph type="title"/>
          </p:nvPr>
        </p:nvSpPr>
        <p:spPr>
          <a:xfrm>
            <a:off x="168275" y="2668104"/>
            <a:ext cx="11728800" cy="89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jQuery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idx="1" type="body"/>
          </p:nvPr>
        </p:nvSpPr>
        <p:spPr>
          <a:xfrm>
            <a:off x="228600" y="1359145"/>
            <a:ext cx="11728800" cy="4737000"/>
          </a:xfrm>
          <a:prstGeom prst="rect">
            <a:avLst/>
          </a:prstGeom>
        </p:spPr>
        <p:txBody>
          <a:bodyPr anchorCtr="0" anchor="t" bIns="91425" lIns="91425" spcFirstLastPara="1" rIns="91425" wrap="square" tIns="91425">
            <a:noAutofit/>
          </a:bodyPr>
          <a:lstStyle/>
          <a:p>
            <a:pPr indent="-330200" lvl="0" marL="457200" rtl="0">
              <a:lnSpc>
                <a:spcPct val="150000"/>
              </a:lnSpc>
              <a:spcBef>
                <a:spcPts val="1000"/>
              </a:spcBef>
              <a:spcAft>
                <a:spcPts val="0"/>
              </a:spcAft>
              <a:buSzPts val="1600"/>
              <a:buChar char="▶"/>
            </a:pPr>
            <a:r>
              <a:rPr lang="en-US"/>
              <a:t>Modal</a:t>
            </a:r>
            <a:endParaRPr/>
          </a:p>
          <a:p>
            <a:pPr indent="-330200" lvl="0" marL="457200" rtl="0">
              <a:lnSpc>
                <a:spcPct val="150000"/>
              </a:lnSpc>
              <a:spcBef>
                <a:spcPts val="0"/>
              </a:spcBef>
              <a:spcAft>
                <a:spcPts val="0"/>
              </a:spcAft>
              <a:buSzPts val="1600"/>
              <a:buChar char="▶"/>
            </a:pPr>
            <a:r>
              <a:rPr lang="en-US"/>
              <a:t>Carousel</a:t>
            </a:r>
            <a:endParaRPr/>
          </a:p>
          <a:p>
            <a:pPr indent="-330200" lvl="0" marL="457200" rtl="0">
              <a:lnSpc>
                <a:spcPct val="150000"/>
              </a:lnSpc>
              <a:spcBef>
                <a:spcPts val="0"/>
              </a:spcBef>
              <a:spcAft>
                <a:spcPts val="0"/>
              </a:spcAft>
              <a:buSzPts val="1600"/>
              <a:buChar char="▶"/>
            </a:pPr>
            <a:r>
              <a:rPr lang="en-US"/>
              <a:t>Dropdowns</a:t>
            </a:r>
            <a:endParaRPr/>
          </a:p>
          <a:p>
            <a:pPr indent="-330200" lvl="0" marL="457200">
              <a:lnSpc>
                <a:spcPct val="150000"/>
              </a:lnSpc>
              <a:spcBef>
                <a:spcPts val="0"/>
              </a:spcBef>
              <a:spcAft>
                <a:spcPts val="0"/>
              </a:spcAft>
              <a:buSzPts val="1600"/>
              <a:buChar char="▶"/>
            </a:pPr>
            <a:r>
              <a:rPr lang="en-US"/>
              <a:t>Datepicker (</a:t>
            </a:r>
            <a:r>
              <a:rPr lang="en-US" u="sng">
                <a:solidFill>
                  <a:schemeClr val="hlink"/>
                </a:solidFill>
                <a:hlinkClick r:id="rId3"/>
              </a:rPr>
              <a:t>https://bootstrap-datepicker.readthedocs.io/en/latest/</a:t>
            </a:r>
            <a:r>
              <a:rPr lang="en-US"/>
              <a:t>) </a:t>
            </a:r>
            <a:endParaRPr/>
          </a:p>
        </p:txBody>
      </p:sp>
      <p:sp>
        <p:nvSpPr>
          <p:cNvPr id="351" name="Shape 351"/>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Bootstrap jQuery plugins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Workshop #1 - Forms Validation</a:t>
            </a:r>
            <a:endParaRPr/>
          </a:p>
        </p:txBody>
      </p:sp>
      <p:pic>
        <p:nvPicPr>
          <p:cNvPr id="357" name="Shape 357"/>
          <p:cNvPicPr preferRelativeResize="0"/>
          <p:nvPr/>
        </p:nvPicPr>
        <p:blipFill>
          <a:blip r:embed="rId3">
            <a:alphaModFix/>
          </a:blip>
          <a:stretch>
            <a:fillRect/>
          </a:stretch>
        </p:blipFill>
        <p:spPr>
          <a:xfrm>
            <a:off x="6508075" y="1270304"/>
            <a:ext cx="4229100" cy="4752975"/>
          </a:xfrm>
          <a:prstGeom prst="rect">
            <a:avLst/>
          </a:prstGeom>
          <a:noFill/>
          <a:ln>
            <a:noFill/>
          </a:ln>
        </p:spPr>
      </p:pic>
      <p:sp>
        <p:nvSpPr>
          <p:cNvPr id="358" name="Shape 358"/>
          <p:cNvSpPr txBox="1"/>
          <p:nvPr>
            <p:ph idx="1" type="body"/>
          </p:nvPr>
        </p:nvSpPr>
        <p:spPr>
          <a:xfrm>
            <a:off x="228600" y="1359145"/>
            <a:ext cx="11728800" cy="4737000"/>
          </a:xfrm>
          <a:prstGeom prst="rect">
            <a:avLst/>
          </a:prstGeom>
        </p:spPr>
        <p:txBody>
          <a:bodyPr anchorCtr="0" anchor="t" bIns="91425" lIns="91425" spcFirstLastPara="1" rIns="91425" wrap="square" tIns="91425">
            <a:noAutofit/>
          </a:bodyPr>
          <a:lstStyle/>
          <a:p>
            <a:pPr indent="-330200" lvl="0" marL="457200" rtl="0">
              <a:lnSpc>
                <a:spcPct val="150000"/>
              </a:lnSpc>
              <a:spcBef>
                <a:spcPts val="1000"/>
              </a:spcBef>
              <a:spcAft>
                <a:spcPts val="0"/>
              </a:spcAft>
              <a:buSzPts val="1600"/>
              <a:buChar char="▶"/>
            </a:pPr>
            <a:r>
              <a:rPr lang="en-US"/>
              <a:t>Required fields</a:t>
            </a:r>
            <a:endParaRPr/>
          </a:p>
          <a:p>
            <a:pPr indent="-330200" lvl="0" marL="457200" rtl="0">
              <a:lnSpc>
                <a:spcPct val="150000"/>
              </a:lnSpc>
              <a:spcBef>
                <a:spcPts val="0"/>
              </a:spcBef>
              <a:spcAft>
                <a:spcPts val="0"/>
              </a:spcAft>
              <a:buSzPts val="1600"/>
              <a:buChar char="▶"/>
            </a:pPr>
            <a:r>
              <a:rPr lang="en-US"/>
              <a:t>Email pattern validation</a:t>
            </a:r>
            <a:endParaRPr/>
          </a:p>
          <a:p>
            <a:pPr indent="-330200" lvl="0" marL="457200" rtl="0">
              <a:lnSpc>
                <a:spcPct val="150000"/>
              </a:lnSpc>
              <a:spcBef>
                <a:spcPts val="0"/>
              </a:spcBef>
              <a:spcAft>
                <a:spcPts val="0"/>
              </a:spcAft>
              <a:buSzPts val="1600"/>
              <a:buChar char="▶"/>
            </a:pPr>
            <a:r>
              <a:rPr lang="en-US"/>
              <a:t>Password strength validation</a:t>
            </a:r>
            <a:endParaRPr/>
          </a:p>
          <a:p>
            <a:pPr indent="-330200" lvl="0" marL="457200" rtl="0">
              <a:lnSpc>
                <a:spcPct val="150000"/>
              </a:lnSpc>
              <a:spcBef>
                <a:spcPts val="0"/>
              </a:spcBef>
              <a:spcAft>
                <a:spcPts val="0"/>
              </a:spcAft>
              <a:buSzPts val="1600"/>
              <a:buChar char="▶"/>
            </a:pPr>
            <a:r>
              <a:rPr lang="en-US"/>
              <a:t>Existing email checking</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Workshop #2 - Chat application</a:t>
            </a:r>
            <a:endParaRPr/>
          </a:p>
        </p:txBody>
      </p:sp>
      <p:sp>
        <p:nvSpPr>
          <p:cNvPr id="364" name="Shape 364"/>
          <p:cNvSpPr txBox="1"/>
          <p:nvPr>
            <p:ph idx="1" type="body"/>
          </p:nvPr>
        </p:nvSpPr>
        <p:spPr>
          <a:xfrm>
            <a:off x="228600" y="1359145"/>
            <a:ext cx="11728800" cy="4737000"/>
          </a:xfrm>
          <a:prstGeom prst="rect">
            <a:avLst/>
          </a:prstGeom>
        </p:spPr>
        <p:txBody>
          <a:bodyPr anchorCtr="0" anchor="t" bIns="91425" lIns="91425" spcFirstLastPara="1" rIns="91425" wrap="square" tIns="91425">
            <a:noAutofit/>
          </a:bodyPr>
          <a:lstStyle/>
          <a:p>
            <a:pPr indent="-330200" lvl="0" marL="457200" rtl="0">
              <a:lnSpc>
                <a:spcPct val="150000"/>
              </a:lnSpc>
              <a:spcBef>
                <a:spcPts val="1000"/>
              </a:spcBef>
              <a:spcAft>
                <a:spcPts val="0"/>
              </a:spcAft>
              <a:buSzPts val="1600"/>
              <a:buChar char="▶"/>
            </a:pPr>
            <a:r>
              <a:rPr lang="en-US"/>
              <a:t>Real-time messaging</a:t>
            </a:r>
            <a:endParaRPr/>
          </a:p>
          <a:p>
            <a:pPr indent="-330200" lvl="0" marL="457200" rtl="0">
              <a:lnSpc>
                <a:spcPct val="150000"/>
              </a:lnSpc>
              <a:spcBef>
                <a:spcPts val="0"/>
              </a:spcBef>
              <a:spcAft>
                <a:spcPts val="0"/>
              </a:spcAft>
              <a:buSzPts val="1600"/>
              <a:buChar char="▶"/>
            </a:pPr>
            <a:r>
              <a:rPr lang="en-US"/>
              <a:t>Serverless architecture</a:t>
            </a:r>
            <a:endParaRPr/>
          </a:p>
        </p:txBody>
      </p:sp>
      <p:pic>
        <p:nvPicPr>
          <p:cNvPr id="365" name="Shape 365"/>
          <p:cNvPicPr preferRelativeResize="0"/>
          <p:nvPr/>
        </p:nvPicPr>
        <p:blipFill>
          <a:blip r:embed="rId3">
            <a:alphaModFix/>
          </a:blip>
          <a:stretch>
            <a:fillRect/>
          </a:stretch>
        </p:blipFill>
        <p:spPr>
          <a:xfrm>
            <a:off x="4937525" y="1459475"/>
            <a:ext cx="7019874" cy="3402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a:t>Workshop #2 - Use Firebase as a backend</a:t>
            </a:r>
            <a:endParaRPr/>
          </a:p>
        </p:txBody>
      </p:sp>
      <p:sp>
        <p:nvSpPr>
          <p:cNvPr id="371" name="Shape 371"/>
          <p:cNvSpPr txBox="1"/>
          <p:nvPr/>
        </p:nvSpPr>
        <p:spPr>
          <a:xfrm>
            <a:off x="697500" y="2636500"/>
            <a:ext cx="10797000" cy="3000000"/>
          </a:xfrm>
          <a:prstGeom prst="rect">
            <a:avLst/>
          </a:prstGeom>
          <a:noFill/>
          <a:ln>
            <a:noFill/>
          </a:ln>
        </p:spPr>
        <p:txBody>
          <a:bodyPr anchorCtr="0" anchor="ctr" bIns="91425" lIns="91425" spcFirstLastPara="1" rIns="91425" wrap="square" tIns="91425">
            <a:noAutofit/>
          </a:bodyPr>
          <a:lstStyle/>
          <a:p>
            <a:pPr indent="0" lvl="0" marL="0" rtl="0">
              <a:lnSpc>
                <a:spcPct val="133333"/>
              </a:lnSpc>
              <a:spcBef>
                <a:spcPts val="0"/>
              </a:spcBef>
              <a:spcAft>
                <a:spcPts val="0"/>
              </a:spcAft>
              <a:buNone/>
            </a:pP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script</a:t>
            </a: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src</a:t>
            </a:r>
            <a:r>
              <a:rPr lang="en-US" sz="1600">
                <a:solidFill>
                  <a:srgbClr val="D4D4D4"/>
                </a:solidFill>
                <a:latin typeface="Consolas"/>
                <a:ea typeface="Consolas"/>
                <a:cs typeface="Consolas"/>
                <a:sym typeface="Consolas"/>
              </a:rPr>
              <a:t>=</a:t>
            </a:r>
            <a:r>
              <a:rPr lang="en-US" sz="1600">
                <a:solidFill>
                  <a:srgbClr val="CE9178"/>
                </a:solidFill>
                <a:latin typeface="Consolas"/>
                <a:ea typeface="Consolas"/>
                <a:cs typeface="Consolas"/>
                <a:sym typeface="Consolas"/>
              </a:rPr>
              <a:t>"https://www.gstatic.com/firebasejs/4.11.0/firebase.js"</a:t>
            </a:r>
            <a:r>
              <a:rPr lang="en-US" sz="1600">
                <a:solidFill>
                  <a:srgbClr val="808080"/>
                </a:solidFill>
                <a:latin typeface="Consolas"/>
                <a:ea typeface="Consolas"/>
                <a:cs typeface="Consolas"/>
                <a:sym typeface="Consolas"/>
              </a:rPr>
              <a:t>&gt;&lt;/</a:t>
            </a:r>
            <a:r>
              <a:rPr lang="en-US" sz="1600">
                <a:solidFill>
                  <a:srgbClr val="569CD6"/>
                </a:solidFill>
                <a:latin typeface="Consolas"/>
                <a:ea typeface="Consolas"/>
                <a:cs typeface="Consolas"/>
                <a:sym typeface="Consolas"/>
              </a:rPr>
              <a:t>script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33333"/>
              </a:lnSpc>
              <a:spcBef>
                <a:spcPts val="0"/>
              </a:spcBef>
              <a:spcAft>
                <a:spcPts val="0"/>
              </a:spcAft>
              <a:buNone/>
            </a:pP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script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a:p>
            <a:pPr indent="0" lvl="0" marL="0" rtl="0">
              <a:lnSpc>
                <a:spcPct val="133333"/>
              </a:lnSpc>
              <a:spcBef>
                <a:spcPts val="0"/>
              </a:spcBef>
              <a:spcAft>
                <a:spcPts val="0"/>
              </a:spcAft>
              <a:buNone/>
            </a:pPr>
            <a:r>
              <a:rPr lang="en-US" sz="1600">
                <a:solidFill>
                  <a:srgbClr val="D4D4D4"/>
                </a:solidFill>
                <a:latin typeface="Consolas"/>
                <a:ea typeface="Consolas"/>
                <a:cs typeface="Consolas"/>
                <a:sym typeface="Consolas"/>
              </a:rPr>
              <a:t>   // Initialize Firebase</a:t>
            </a:r>
            <a:endParaRPr sz="1600">
              <a:solidFill>
                <a:srgbClr val="D4D4D4"/>
              </a:solidFill>
              <a:latin typeface="Consolas"/>
              <a:ea typeface="Consolas"/>
              <a:cs typeface="Consolas"/>
              <a:sym typeface="Consolas"/>
            </a:endParaRPr>
          </a:p>
          <a:p>
            <a:pPr indent="0" lvl="0" marL="0" rtl="0">
              <a:lnSpc>
                <a:spcPct val="133333"/>
              </a:lnSpc>
              <a:spcBef>
                <a:spcPts val="0"/>
              </a:spcBef>
              <a:spcAft>
                <a:spcPts val="0"/>
              </a:spcAft>
              <a:buNone/>
            </a:pPr>
            <a:r>
              <a:rPr lang="en-US" sz="1600">
                <a:solidFill>
                  <a:srgbClr val="D4D4D4"/>
                </a:solidFill>
                <a:latin typeface="Consolas"/>
                <a:ea typeface="Consolas"/>
                <a:cs typeface="Consolas"/>
                <a:sym typeface="Consolas"/>
              </a:rPr>
              <a:t>   var config = </a:t>
            </a:r>
            <a:r>
              <a:rPr lang="en-US" sz="1600">
                <a:solidFill>
                  <a:srgbClr val="569CD6"/>
                </a:solidFill>
                <a:latin typeface="Consolas"/>
                <a:ea typeface="Consolas"/>
                <a:cs typeface="Consolas"/>
                <a:sym typeface="Consolas"/>
              </a:rPr>
              <a:t>{</a:t>
            </a:r>
            <a:endParaRPr sz="1600">
              <a:solidFill>
                <a:srgbClr val="569CD6"/>
              </a:solidFill>
              <a:latin typeface="Consolas"/>
              <a:ea typeface="Consolas"/>
              <a:cs typeface="Consolas"/>
              <a:sym typeface="Consolas"/>
            </a:endParaRPr>
          </a:p>
          <a:p>
            <a:pPr indent="0" lvl="0" marL="0" rtl="0">
              <a:lnSpc>
                <a:spcPct val="133333"/>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apiKey</a:t>
            </a:r>
            <a:r>
              <a:rPr lang="en-US" sz="1600">
                <a:solidFill>
                  <a:srgbClr val="D4D4D4"/>
                </a:solidFill>
                <a:latin typeface="Consolas"/>
                <a:ea typeface="Consolas"/>
                <a:cs typeface="Consolas"/>
                <a:sym typeface="Consolas"/>
              </a:rPr>
              <a:t>: </a:t>
            </a:r>
            <a:r>
              <a:rPr lang="en-US" sz="1600">
                <a:solidFill>
                  <a:srgbClr val="CE9178"/>
                </a:solidFill>
                <a:latin typeface="Consolas"/>
                <a:ea typeface="Consolas"/>
                <a:cs typeface="Consolas"/>
                <a:sym typeface="Consolas"/>
              </a:rPr>
              <a:t>"AIzaSyDugvOoeLGn8JWeAdYYuPev2XEjmSWpmvU"</a:t>
            </a:r>
            <a:r>
              <a:rPr lang="en-US" sz="1600">
                <a:solidFill>
                  <a:srgbClr val="D4D4D4"/>
                </a:solidFill>
                <a:latin typeface="Consolas"/>
                <a:ea typeface="Consolas"/>
                <a:cs typeface="Consolas"/>
                <a:sym typeface="Consolas"/>
              </a:rPr>
              <a:t>,</a:t>
            </a:r>
            <a:endParaRPr sz="1600">
              <a:solidFill>
                <a:srgbClr val="D4D4D4"/>
              </a:solidFill>
              <a:latin typeface="Consolas"/>
              <a:ea typeface="Consolas"/>
              <a:cs typeface="Consolas"/>
              <a:sym typeface="Consolas"/>
            </a:endParaRPr>
          </a:p>
          <a:p>
            <a:pPr indent="0" lvl="0" marL="0" rtl="0">
              <a:lnSpc>
                <a:spcPct val="133333"/>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authDomain</a:t>
            </a:r>
            <a:r>
              <a:rPr lang="en-US" sz="1600">
                <a:solidFill>
                  <a:srgbClr val="D4D4D4"/>
                </a:solidFill>
                <a:latin typeface="Consolas"/>
                <a:ea typeface="Consolas"/>
                <a:cs typeface="Consolas"/>
                <a:sym typeface="Consolas"/>
              </a:rPr>
              <a:t>: </a:t>
            </a:r>
            <a:r>
              <a:rPr lang="en-US" sz="1600">
                <a:solidFill>
                  <a:srgbClr val="CE9178"/>
                </a:solidFill>
                <a:latin typeface="Consolas"/>
                <a:ea typeface="Consolas"/>
                <a:cs typeface="Consolas"/>
                <a:sym typeface="Consolas"/>
              </a:rPr>
              <a:t>"simplechat-90634.firebaseapp.com"</a:t>
            </a:r>
            <a:r>
              <a:rPr lang="en-US" sz="1600">
                <a:solidFill>
                  <a:srgbClr val="D4D4D4"/>
                </a:solidFill>
                <a:latin typeface="Consolas"/>
                <a:ea typeface="Consolas"/>
                <a:cs typeface="Consolas"/>
                <a:sym typeface="Consolas"/>
              </a:rPr>
              <a:t>,</a:t>
            </a:r>
            <a:endParaRPr sz="1600">
              <a:solidFill>
                <a:srgbClr val="D4D4D4"/>
              </a:solidFill>
              <a:latin typeface="Consolas"/>
              <a:ea typeface="Consolas"/>
              <a:cs typeface="Consolas"/>
              <a:sym typeface="Consolas"/>
            </a:endParaRPr>
          </a:p>
          <a:p>
            <a:pPr indent="0" lvl="0" marL="0" rtl="0">
              <a:lnSpc>
                <a:spcPct val="133333"/>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databaseURL</a:t>
            </a:r>
            <a:r>
              <a:rPr lang="en-US" sz="1600">
                <a:solidFill>
                  <a:srgbClr val="D4D4D4"/>
                </a:solidFill>
                <a:latin typeface="Consolas"/>
                <a:ea typeface="Consolas"/>
                <a:cs typeface="Consolas"/>
                <a:sym typeface="Consolas"/>
              </a:rPr>
              <a:t>: </a:t>
            </a:r>
            <a:r>
              <a:rPr lang="en-US" sz="1600">
                <a:solidFill>
                  <a:srgbClr val="CE9178"/>
                </a:solidFill>
                <a:latin typeface="Consolas"/>
                <a:ea typeface="Consolas"/>
                <a:cs typeface="Consolas"/>
                <a:sym typeface="Consolas"/>
              </a:rPr>
              <a:t>"https://simplechat-90634.firebaseio.com"</a:t>
            </a:r>
            <a:r>
              <a:rPr lang="en-US" sz="1600">
                <a:solidFill>
                  <a:srgbClr val="D4D4D4"/>
                </a:solidFill>
                <a:latin typeface="Consolas"/>
                <a:ea typeface="Consolas"/>
                <a:cs typeface="Consolas"/>
                <a:sym typeface="Consolas"/>
              </a:rPr>
              <a:t>,</a:t>
            </a:r>
            <a:endParaRPr sz="1600">
              <a:solidFill>
                <a:srgbClr val="D4D4D4"/>
              </a:solidFill>
              <a:latin typeface="Consolas"/>
              <a:ea typeface="Consolas"/>
              <a:cs typeface="Consolas"/>
              <a:sym typeface="Consolas"/>
            </a:endParaRPr>
          </a:p>
          <a:p>
            <a:pPr indent="0" lvl="0" marL="0" rtl="0">
              <a:lnSpc>
                <a:spcPct val="133333"/>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projectId</a:t>
            </a:r>
            <a:r>
              <a:rPr lang="en-US" sz="1600">
                <a:solidFill>
                  <a:srgbClr val="D4D4D4"/>
                </a:solidFill>
                <a:latin typeface="Consolas"/>
                <a:ea typeface="Consolas"/>
                <a:cs typeface="Consolas"/>
                <a:sym typeface="Consolas"/>
              </a:rPr>
              <a:t>: </a:t>
            </a:r>
            <a:r>
              <a:rPr lang="en-US" sz="1600">
                <a:solidFill>
                  <a:srgbClr val="CE9178"/>
                </a:solidFill>
                <a:latin typeface="Consolas"/>
                <a:ea typeface="Consolas"/>
                <a:cs typeface="Consolas"/>
                <a:sym typeface="Consolas"/>
              </a:rPr>
              <a:t>"simplechat-90634"</a:t>
            </a:r>
            <a:r>
              <a:rPr lang="en-US" sz="1600">
                <a:solidFill>
                  <a:srgbClr val="D4D4D4"/>
                </a:solidFill>
                <a:latin typeface="Consolas"/>
                <a:ea typeface="Consolas"/>
                <a:cs typeface="Consolas"/>
                <a:sym typeface="Consolas"/>
              </a:rPr>
              <a:t>,</a:t>
            </a:r>
            <a:endParaRPr sz="1600">
              <a:solidFill>
                <a:srgbClr val="D4D4D4"/>
              </a:solidFill>
              <a:latin typeface="Consolas"/>
              <a:ea typeface="Consolas"/>
              <a:cs typeface="Consolas"/>
              <a:sym typeface="Consolas"/>
            </a:endParaRPr>
          </a:p>
          <a:p>
            <a:pPr indent="0" lvl="0" marL="0" rtl="0">
              <a:lnSpc>
                <a:spcPct val="133333"/>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storageBucket</a:t>
            </a:r>
            <a:r>
              <a:rPr lang="en-US" sz="1600">
                <a:solidFill>
                  <a:srgbClr val="D4D4D4"/>
                </a:solidFill>
                <a:latin typeface="Consolas"/>
                <a:ea typeface="Consolas"/>
                <a:cs typeface="Consolas"/>
                <a:sym typeface="Consolas"/>
              </a:rPr>
              <a:t>: </a:t>
            </a:r>
            <a:r>
              <a:rPr lang="en-US" sz="1600">
                <a:solidFill>
                  <a:srgbClr val="CE9178"/>
                </a:solidFill>
                <a:latin typeface="Consolas"/>
                <a:ea typeface="Consolas"/>
                <a:cs typeface="Consolas"/>
                <a:sym typeface="Consolas"/>
              </a:rPr>
              <a:t>"simplechat-90634.appspot.com"</a:t>
            </a:r>
            <a:r>
              <a:rPr lang="en-US" sz="1600">
                <a:solidFill>
                  <a:srgbClr val="D4D4D4"/>
                </a:solidFill>
                <a:latin typeface="Consolas"/>
                <a:ea typeface="Consolas"/>
                <a:cs typeface="Consolas"/>
                <a:sym typeface="Consolas"/>
              </a:rPr>
              <a:t>,</a:t>
            </a:r>
            <a:endParaRPr sz="1600">
              <a:solidFill>
                <a:srgbClr val="D4D4D4"/>
              </a:solidFill>
              <a:latin typeface="Consolas"/>
              <a:ea typeface="Consolas"/>
              <a:cs typeface="Consolas"/>
              <a:sym typeface="Consolas"/>
            </a:endParaRPr>
          </a:p>
          <a:p>
            <a:pPr indent="0" lvl="0" marL="0" rtl="0">
              <a:lnSpc>
                <a:spcPct val="133333"/>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9CDCFE"/>
                </a:solidFill>
                <a:latin typeface="Consolas"/>
                <a:ea typeface="Consolas"/>
                <a:cs typeface="Consolas"/>
                <a:sym typeface="Consolas"/>
              </a:rPr>
              <a:t>messagingSenderId</a:t>
            </a:r>
            <a:r>
              <a:rPr lang="en-US" sz="1600">
                <a:solidFill>
                  <a:srgbClr val="D4D4D4"/>
                </a:solidFill>
                <a:latin typeface="Consolas"/>
                <a:ea typeface="Consolas"/>
                <a:cs typeface="Consolas"/>
                <a:sym typeface="Consolas"/>
              </a:rPr>
              <a:t>: </a:t>
            </a:r>
            <a:r>
              <a:rPr lang="en-US" sz="1600">
                <a:solidFill>
                  <a:srgbClr val="CE9178"/>
                </a:solidFill>
                <a:latin typeface="Consolas"/>
                <a:ea typeface="Consolas"/>
                <a:cs typeface="Consolas"/>
                <a:sym typeface="Consolas"/>
              </a:rPr>
              <a:t>"142345510780"</a:t>
            </a:r>
            <a:endParaRPr sz="1600">
              <a:solidFill>
                <a:srgbClr val="CE9178"/>
              </a:solidFill>
              <a:latin typeface="Consolas"/>
              <a:ea typeface="Consolas"/>
              <a:cs typeface="Consolas"/>
              <a:sym typeface="Consolas"/>
            </a:endParaRPr>
          </a:p>
          <a:p>
            <a:pPr indent="0" lvl="0" marL="0" rtl="0">
              <a:lnSpc>
                <a:spcPct val="133333"/>
              </a:lnSpc>
              <a:spcBef>
                <a:spcPts val="0"/>
              </a:spcBef>
              <a:spcAft>
                <a:spcPts val="0"/>
              </a:spcAft>
              <a:buNone/>
            </a:pPr>
            <a:r>
              <a:rPr lang="en-US" sz="1600">
                <a:solidFill>
                  <a:srgbClr val="D4D4D4"/>
                </a:solidFill>
                <a:latin typeface="Consolas"/>
                <a:ea typeface="Consolas"/>
                <a:cs typeface="Consolas"/>
                <a:sym typeface="Consolas"/>
              </a:rPr>
              <a:t>   </a:t>
            </a:r>
            <a:r>
              <a:rPr lang="en-US" sz="1600">
                <a:solidFill>
                  <a:srgbClr val="569CD6"/>
                </a:solidFill>
                <a:latin typeface="Consolas"/>
                <a:ea typeface="Consolas"/>
                <a:cs typeface="Consolas"/>
                <a:sym typeface="Consolas"/>
              </a:rPr>
              <a:t>}</a:t>
            </a:r>
            <a:r>
              <a:rPr lang="en-US" sz="1600">
                <a:solidFill>
                  <a:srgbClr val="D4D4D4"/>
                </a:solidFill>
                <a:latin typeface="Consolas"/>
                <a:ea typeface="Consolas"/>
                <a:cs typeface="Consolas"/>
                <a:sym typeface="Consolas"/>
              </a:rPr>
              <a:t>;</a:t>
            </a:r>
            <a:endParaRPr sz="1600">
              <a:solidFill>
                <a:srgbClr val="D4D4D4"/>
              </a:solidFill>
              <a:latin typeface="Consolas"/>
              <a:ea typeface="Consolas"/>
              <a:cs typeface="Consolas"/>
              <a:sym typeface="Consolas"/>
            </a:endParaRPr>
          </a:p>
          <a:p>
            <a:pPr indent="0" lvl="0" marL="0" rtl="0">
              <a:lnSpc>
                <a:spcPct val="133333"/>
              </a:lnSpc>
              <a:spcBef>
                <a:spcPts val="0"/>
              </a:spcBef>
              <a:spcAft>
                <a:spcPts val="0"/>
              </a:spcAft>
              <a:buNone/>
            </a:pPr>
            <a:r>
              <a:rPr lang="en-US" sz="1600">
                <a:solidFill>
                  <a:srgbClr val="D4D4D4"/>
                </a:solidFill>
                <a:latin typeface="Consolas"/>
                <a:ea typeface="Consolas"/>
                <a:cs typeface="Consolas"/>
                <a:sym typeface="Consolas"/>
              </a:rPr>
              <a:t>   firebase.initializeApp(config);</a:t>
            </a:r>
            <a:endParaRPr sz="1600">
              <a:solidFill>
                <a:srgbClr val="D4D4D4"/>
              </a:solidFill>
              <a:latin typeface="Consolas"/>
              <a:ea typeface="Consolas"/>
              <a:cs typeface="Consolas"/>
              <a:sym typeface="Consolas"/>
            </a:endParaRPr>
          </a:p>
          <a:p>
            <a:pPr indent="0" lvl="0" marL="0" rtl="0">
              <a:lnSpc>
                <a:spcPct val="133333"/>
              </a:lnSpc>
              <a:spcBef>
                <a:spcPts val="0"/>
              </a:spcBef>
              <a:spcAft>
                <a:spcPts val="0"/>
              </a:spcAft>
              <a:buNone/>
            </a:pPr>
            <a:r>
              <a:rPr lang="en-US" sz="1600">
                <a:solidFill>
                  <a:srgbClr val="808080"/>
                </a:solidFill>
                <a:latin typeface="Consolas"/>
                <a:ea typeface="Consolas"/>
                <a:cs typeface="Consolas"/>
                <a:sym typeface="Consolas"/>
              </a:rPr>
              <a:t>&lt;/</a:t>
            </a:r>
            <a:r>
              <a:rPr lang="en-US" sz="1600">
                <a:solidFill>
                  <a:srgbClr val="569CD6"/>
                </a:solidFill>
                <a:latin typeface="Consolas"/>
                <a:ea typeface="Consolas"/>
                <a:cs typeface="Consolas"/>
                <a:sym typeface="Consolas"/>
              </a:rPr>
              <a:t>script</a:t>
            </a:r>
            <a:r>
              <a:rPr lang="en-US" sz="1600">
                <a:solidFill>
                  <a:srgbClr val="808080"/>
                </a:solidFill>
                <a:latin typeface="Consolas"/>
                <a:ea typeface="Consolas"/>
                <a:cs typeface="Consolas"/>
                <a:sym typeface="Consolas"/>
              </a:rPr>
              <a:t>&gt;</a:t>
            </a:r>
            <a:endParaRPr sz="1600">
              <a:solidFill>
                <a:srgbClr val="808080"/>
              </a:solidFill>
              <a:latin typeface="Consolas"/>
              <a:ea typeface="Consolas"/>
              <a:cs typeface="Consolas"/>
              <a:sym typeface="Consolas"/>
            </a:endParaRPr>
          </a:p>
        </p:txBody>
      </p:sp>
      <p:sp>
        <p:nvSpPr>
          <p:cNvPr id="372" name="Shape 372"/>
          <p:cNvSpPr txBox="1"/>
          <p:nvPr/>
        </p:nvSpPr>
        <p:spPr>
          <a:xfrm>
            <a:off x="502175" y="1282325"/>
            <a:ext cx="9039300" cy="1054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1800">
                <a:highlight>
                  <a:srgbClr val="B7B7B7"/>
                </a:highlight>
                <a:latin typeface="Century Gothic"/>
                <a:ea typeface="Century Gothic"/>
                <a:cs typeface="Century Gothic"/>
                <a:sym typeface="Century Gothic"/>
              </a:rPr>
              <a:t>Put the script below before </a:t>
            </a:r>
            <a:r>
              <a:rPr b="1" lang="en-US" sz="1800">
                <a:highlight>
                  <a:srgbClr val="B7B7B7"/>
                </a:highlight>
                <a:latin typeface="Consolas"/>
                <a:ea typeface="Consolas"/>
                <a:cs typeface="Consolas"/>
                <a:sym typeface="Consolas"/>
              </a:rPr>
              <a:t>&lt;/head&gt;</a:t>
            </a:r>
            <a:r>
              <a:rPr lang="en-US" sz="1800">
                <a:highlight>
                  <a:srgbClr val="B7B7B7"/>
                </a:highlight>
                <a:latin typeface="Century Gothic"/>
                <a:ea typeface="Century Gothic"/>
                <a:cs typeface="Century Gothic"/>
                <a:sym typeface="Century Gothic"/>
              </a:rPr>
              <a:t> before use Firebase functions</a:t>
            </a:r>
            <a:endParaRPr sz="1800">
              <a:highlight>
                <a:srgbClr val="B7B7B7"/>
              </a:highlight>
              <a:latin typeface="Century Gothic"/>
              <a:ea typeface="Century Gothic"/>
              <a:cs typeface="Century Gothic"/>
              <a:sym typeface="Century Gothic"/>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nvSpPr>
        <p:spPr>
          <a:xfrm>
            <a:off x="381000" y="1511545"/>
            <a:ext cx="11728800" cy="4737000"/>
          </a:xfrm>
          <a:prstGeom prst="rect">
            <a:avLst/>
          </a:prstGeom>
          <a:noFill/>
          <a:ln>
            <a:noFill/>
          </a:ln>
        </p:spPr>
        <p:txBody>
          <a:bodyPr anchorCtr="0" anchor="t" bIns="45700" lIns="91425" spcFirstLastPara="1" rIns="91425" wrap="square" tIns="45700">
            <a:noAutofit/>
          </a:bodyPr>
          <a:lstStyle/>
          <a:p>
            <a:pPr indent="-342900" lvl="0" marL="342900" rtl="0">
              <a:lnSpc>
                <a:spcPct val="200000"/>
              </a:lnSpc>
              <a:spcBef>
                <a:spcPts val="0"/>
              </a:spcBef>
              <a:spcAft>
                <a:spcPts val="0"/>
              </a:spcAft>
              <a:buClr>
                <a:srgbClr val="FFCA08"/>
              </a:buClr>
              <a:buSzPts val="1600"/>
              <a:buFont typeface="Noto Sans Symbols"/>
              <a:buChar char="▶"/>
            </a:pPr>
            <a:r>
              <a:rPr lang="en-US" sz="2000">
                <a:solidFill>
                  <a:srgbClr val="FFFFFF"/>
                </a:solidFill>
                <a:latin typeface="Century Gothic"/>
                <a:ea typeface="Century Gothic"/>
                <a:cs typeface="Century Gothic"/>
                <a:sym typeface="Century Gothic"/>
              </a:rPr>
              <a:t>More APIs to play is here ! </a:t>
            </a:r>
            <a:r>
              <a:rPr lang="en-US" sz="2000" u="sng">
                <a:solidFill>
                  <a:schemeClr val="hlink"/>
                </a:solidFill>
                <a:latin typeface="Century Gothic"/>
                <a:ea typeface="Century Gothic"/>
                <a:cs typeface="Century Gothic"/>
                <a:sym typeface="Century Gothic"/>
                <a:hlinkClick r:id="rId3"/>
              </a:rPr>
              <a:t>https://api.jquery.com/</a:t>
            </a:r>
            <a:r>
              <a:rPr lang="en-US" sz="2000">
                <a:solidFill>
                  <a:srgbClr val="FFFFFF"/>
                </a:solidFill>
                <a:latin typeface="Century Gothic"/>
                <a:ea typeface="Century Gothic"/>
                <a:cs typeface="Century Gothic"/>
                <a:sym typeface="Century Gothic"/>
              </a:rPr>
              <a:t> </a:t>
            </a:r>
            <a:endParaRPr sz="2000">
              <a:solidFill>
                <a:srgbClr val="FFFFFF"/>
              </a:solidFill>
              <a:latin typeface="Century Gothic"/>
              <a:ea typeface="Century Gothic"/>
              <a:cs typeface="Century Gothic"/>
              <a:sym typeface="Century Gothic"/>
            </a:endParaRPr>
          </a:p>
          <a:p>
            <a:pPr indent="-342900" lvl="0" marL="342900" rtl="0">
              <a:lnSpc>
                <a:spcPct val="200000"/>
              </a:lnSpc>
              <a:spcBef>
                <a:spcPts val="1000"/>
              </a:spcBef>
              <a:spcAft>
                <a:spcPts val="0"/>
              </a:spcAft>
              <a:buClr>
                <a:srgbClr val="FFCA08"/>
              </a:buClr>
              <a:buSzPts val="1600"/>
              <a:buFont typeface="Noto Sans Symbols"/>
              <a:buChar char="▶"/>
            </a:pPr>
            <a:r>
              <a:rPr lang="en-US" sz="2000" u="sng">
                <a:solidFill>
                  <a:schemeClr val="hlink"/>
                </a:solidFill>
                <a:latin typeface="Century Gothic"/>
                <a:ea typeface="Century Gothic"/>
                <a:cs typeface="Century Gothic"/>
                <a:sym typeface="Century Gothic"/>
                <a:hlinkClick r:id="rId4"/>
              </a:rPr>
              <a:t>https://jsfiddle.net</a:t>
            </a:r>
            <a:r>
              <a:rPr lang="en-US" sz="2000">
                <a:solidFill>
                  <a:srgbClr val="FFFFFF"/>
                </a:solidFill>
                <a:latin typeface="Century Gothic"/>
                <a:ea typeface="Century Gothic"/>
                <a:cs typeface="Century Gothic"/>
                <a:sym typeface="Century Gothic"/>
              </a:rPr>
              <a:t> </a:t>
            </a:r>
            <a:r>
              <a:rPr lang="en-US" sz="2000">
                <a:solidFill>
                  <a:srgbClr val="FFFFFF"/>
                </a:solidFill>
                <a:latin typeface="Century Gothic"/>
                <a:ea typeface="Century Gothic"/>
                <a:cs typeface="Century Gothic"/>
                <a:sym typeface="Century Gothic"/>
              </a:rPr>
              <a:t>  is your friend</a:t>
            </a:r>
            <a:endParaRPr sz="2000">
              <a:solidFill>
                <a:srgbClr val="FFFFFF"/>
              </a:solidFill>
              <a:latin typeface="Century Gothic"/>
              <a:ea typeface="Century Gothic"/>
              <a:cs typeface="Century Gothic"/>
              <a:sym typeface="Century Gothic"/>
            </a:endParaRPr>
          </a:p>
        </p:txBody>
      </p:sp>
      <p:sp>
        <p:nvSpPr>
          <p:cNvPr id="378" name="Shape 378"/>
          <p:cNvSpPr txBox="1"/>
          <p:nvPr/>
        </p:nvSpPr>
        <p:spPr>
          <a:xfrm>
            <a:off x="381000" y="307829"/>
            <a:ext cx="11728800" cy="8997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b="1" lang="en-US" sz="4200">
                <a:solidFill>
                  <a:srgbClr val="FFCA08"/>
                </a:solidFill>
                <a:latin typeface="Century Gothic"/>
                <a:ea typeface="Century Gothic"/>
                <a:cs typeface="Century Gothic"/>
                <a:sym typeface="Century Gothic"/>
              </a:rPr>
              <a:t>To be jQuery mastering</a:t>
            </a:r>
            <a:endParaRPr b="1" sz="4200">
              <a:solidFill>
                <a:srgbClr val="FFCA08"/>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idx="1" type="body"/>
          </p:nvPr>
        </p:nvSpPr>
        <p:spPr>
          <a:xfrm>
            <a:off x="228600" y="1359145"/>
            <a:ext cx="11728800" cy="4737000"/>
          </a:xfrm>
          <a:prstGeom prst="rect">
            <a:avLst/>
          </a:prstGeom>
        </p:spPr>
        <p:txBody>
          <a:bodyPr anchorCtr="0" anchor="t" bIns="91425" lIns="91425" spcFirstLastPara="1" rIns="91425" wrap="square" tIns="91425">
            <a:noAutofit/>
          </a:bodyPr>
          <a:lstStyle/>
          <a:p>
            <a:pPr indent="-330200" lvl="0" marL="457200" rtl="0">
              <a:lnSpc>
                <a:spcPct val="150000"/>
              </a:lnSpc>
              <a:spcBef>
                <a:spcPts val="1000"/>
              </a:spcBef>
              <a:spcAft>
                <a:spcPts val="0"/>
              </a:spcAft>
              <a:buSzPts val="1600"/>
              <a:buChar char="▶"/>
            </a:pPr>
            <a:r>
              <a:rPr lang="en-US"/>
              <a:t>jQuery is a JavaScript library</a:t>
            </a:r>
            <a:endParaRPr/>
          </a:p>
          <a:p>
            <a:pPr indent="-330200" lvl="0" marL="457200" rtl="0">
              <a:lnSpc>
                <a:spcPct val="150000"/>
              </a:lnSpc>
              <a:spcBef>
                <a:spcPts val="0"/>
              </a:spcBef>
              <a:spcAft>
                <a:spcPts val="0"/>
              </a:spcAft>
              <a:buSzPts val="1600"/>
              <a:buChar char="▶"/>
            </a:pPr>
            <a:r>
              <a:rPr lang="en-US"/>
              <a:t>Provided easier way to access DOM, handle event, server-side communication via Ajax</a:t>
            </a:r>
            <a:endParaRPr/>
          </a:p>
          <a:p>
            <a:pPr indent="-330200" lvl="0" marL="457200" rtl="0">
              <a:lnSpc>
                <a:spcPct val="150000"/>
              </a:lnSpc>
              <a:spcBef>
                <a:spcPts val="0"/>
              </a:spcBef>
              <a:spcAft>
                <a:spcPts val="0"/>
              </a:spcAft>
              <a:buSzPts val="1600"/>
              <a:buChar char="▶"/>
            </a:pPr>
            <a:r>
              <a:rPr lang="en-US"/>
              <a:t>Fast, Small and feature-rich</a:t>
            </a:r>
            <a:endParaRPr/>
          </a:p>
          <a:p>
            <a:pPr indent="-330200" lvl="0" marL="457200" rtl="0">
              <a:lnSpc>
                <a:spcPct val="150000"/>
              </a:lnSpc>
              <a:spcBef>
                <a:spcPts val="0"/>
              </a:spcBef>
              <a:spcAft>
                <a:spcPts val="0"/>
              </a:spcAft>
              <a:buSzPts val="1600"/>
              <a:buChar char="▶"/>
            </a:pPr>
            <a:r>
              <a:rPr lang="en-US"/>
              <a:t>Extensibility by creating custom jQuery plugins</a:t>
            </a:r>
            <a:endParaRPr/>
          </a:p>
        </p:txBody>
      </p:sp>
      <p:sp>
        <p:nvSpPr>
          <p:cNvPr id="101" name="Shape 101"/>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What is jQuery</a:t>
            </a:r>
            <a:endParaRPr/>
          </a:p>
        </p:txBody>
      </p:sp>
      <p:pic>
        <p:nvPicPr>
          <p:cNvPr id="102" name="Shape 102"/>
          <p:cNvPicPr preferRelativeResize="0"/>
          <p:nvPr/>
        </p:nvPicPr>
        <p:blipFill>
          <a:blip r:embed="rId3">
            <a:alphaModFix/>
          </a:blip>
          <a:stretch>
            <a:fillRect/>
          </a:stretch>
        </p:blipFill>
        <p:spPr>
          <a:xfrm>
            <a:off x="874575" y="3423925"/>
            <a:ext cx="2895149" cy="242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jQuery timeline</a:t>
            </a:r>
            <a:endParaRPr/>
          </a:p>
        </p:txBody>
      </p:sp>
      <p:graphicFrame>
        <p:nvGraphicFramePr>
          <p:cNvPr id="108" name="Shape 108"/>
          <p:cNvGraphicFramePr/>
          <p:nvPr/>
        </p:nvGraphicFramePr>
        <p:xfrm>
          <a:off x="447088" y="1514925"/>
          <a:ext cx="3000000" cy="3000000"/>
        </p:xfrm>
        <a:graphic>
          <a:graphicData uri="http://schemas.openxmlformats.org/drawingml/2006/table">
            <a:tbl>
              <a:tblPr>
                <a:noFill/>
                <a:tableStyleId>{B0E45C76-10D4-4C4D-8CEB-4212B90A8E96}</a:tableStyleId>
              </a:tblPr>
              <a:tblGrid>
                <a:gridCol w="1190350"/>
                <a:gridCol w="1235100"/>
                <a:gridCol w="1637875"/>
                <a:gridCol w="1118750"/>
                <a:gridCol w="6014450"/>
              </a:tblGrid>
              <a:tr h="1582350">
                <a:tc>
                  <a:txBody>
                    <a:bodyPr>
                      <a:noAutofit/>
                    </a:bodyPr>
                    <a:lstStyle/>
                    <a:p>
                      <a:pPr indent="0" lvl="0" marL="0" rtl="0" algn="ctr">
                        <a:lnSpc>
                          <a:spcPct val="115000"/>
                        </a:lnSpc>
                        <a:spcBef>
                          <a:spcPts val="1100"/>
                        </a:spcBef>
                        <a:spcAft>
                          <a:spcPts val="1100"/>
                        </a:spcAft>
                        <a:buNone/>
                      </a:pPr>
                      <a:r>
                        <a:rPr b="1" lang="en-US" sz="1100">
                          <a:solidFill>
                            <a:srgbClr val="FFFFFF"/>
                          </a:solidFill>
                          <a:latin typeface="Century Gothic"/>
                          <a:ea typeface="Century Gothic"/>
                          <a:cs typeface="Century Gothic"/>
                          <a:sym typeface="Century Gothic"/>
                        </a:rPr>
                        <a:t>Version number</a:t>
                      </a:r>
                      <a:endParaRPr b="1" sz="1100">
                        <a:solidFill>
                          <a:srgbClr val="FFFFFF"/>
                        </a:solidFill>
                        <a:latin typeface="Century Gothic"/>
                        <a:ea typeface="Century Gothic"/>
                        <a:cs typeface="Century Gothic"/>
                        <a:sym typeface="Century Gothic"/>
                      </a:endParaRPr>
                    </a:p>
                  </a:txBody>
                  <a:tcPr marT="26675" marB="26675" marR="200025"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c>
                  <a:txBody>
                    <a:bodyPr>
                      <a:noAutofit/>
                    </a:bodyPr>
                    <a:lstStyle/>
                    <a:p>
                      <a:pPr indent="0" lvl="0" marL="0" rtl="0" algn="ctr">
                        <a:lnSpc>
                          <a:spcPct val="115000"/>
                        </a:lnSpc>
                        <a:spcBef>
                          <a:spcPts val="1100"/>
                        </a:spcBef>
                        <a:spcAft>
                          <a:spcPts val="1100"/>
                        </a:spcAft>
                        <a:buNone/>
                      </a:pPr>
                      <a:r>
                        <a:rPr b="1" lang="en-US" sz="1100">
                          <a:solidFill>
                            <a:srgbClr val="FFFFFF"/>
                          </a:solidFill>
                          <a:latin typeface="Century Gothic"/>
                          <a:ea typeface="Century Gothic"/>
                          <a:cs typeface="Century Gothic"/>
                          <a:sym typeface="Century Gothic"/>
                        </a:rPr>
                        <a:t>Release date</a:t>
                      </a:r>
                      <a:endParaRPr b="1" sz="1100">
                        <a:solidFill>
                          <a:srgbClr val="FFFFFF"/>
                        </a:solidFill>
                        <a:latin typeface="Century Gothic"/>
                        <a:ea typeface="Century Gothic"/>
                        <a:cs typeface="Century Gothic"/>
                        <a:sym typeface="Century Gothic"/>
                      </a:endParaRPr>
                    </a:p>
                  </a:txBody>
                  <a:tcPr marT="26675" marB="26675" marR="200025"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c>
                  <a:txBody>
                    <a:bodyPr>
                      <a:noAutofit/>
                    </a:bodyPr>
                    <a:lstStyle/>
                    <a:p>
                      <a:pPr indent="0" lvl="0" marL="0" rtl="0" algn="ctr">
                        <a:lnSpc>
                          <a:spcPct val="115000"/>
                        </a:lnSpc>
                        <a:spcBef>
                          <a:spcPts val="1100"/>
                        </a:spcBef>
                        <a:spcAft>
                          <a:spcPts val="1100"/>
                        </a:spcAft>
                        <a:buNone/>
                      </a:pPr>
                      <a:r>
                        <a:rPr b="1" lang="en-US" sz="1100">
                          <a:solidFill>
                            <a:srgbClr val="FFFFFF"/>
                          </a:solidFill>
                          <a:latin typeface="Century Gothic"/>
                          <a:ea typeface="Century Gothic"/>
                          <a:cs typeface="Century Gothic"/>
                          <a:sym typeface="Century Gothic"/>
                        </a:rPr>
                        <a:t>Latest update</a:t>
                      </a:r>
                      <a:endParaRPr b="1" sz="1100">
                        <a:solidFill>
                          <a:srgbClr val="FFFFFF"/>
                        </a:solidFill>
                        <a:latin typeface="Century Gothic"/>
                        <a:ea typeface="Century Gothic"/>
                        <a:cs typeface="Century Gothic"/>
                        <a:sym typeface="Century Gothic"/>
                      </a:endParaRPr>
                    </a:p>
                  </a:txBody>
                  <a:tcPr marT="26675" marB="26675" marR="200025"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c>
                  <a:txBody>
                    <a:bodyPr>
                      <a:noAutofit/>
                    </a:bodyPr>
                    <a:lstStyle/>
                    <a:p>
                      <a:pPr indent="0" lvl="0" marL="0" rtl="0" algn="ctr">
                        <a:lnSpc>
                          <a:spcPct val="115000"/>
                        </a:lnSpc>
                        <a:spcBef>
                          <a:spcPts val="1100"/>
                        </a:spcBef>
                        <a:spcAft>
                          <a:spcPts val="1100"/>
                        </a:spcAft>
                        <a:buNone/>
                      </a:pPr>
                      <a:r>
                        <a:rPr b="1" lang="en-US" sz="1100">
                          <a:solidFill>
                            <a:srgbClr val="FFFFFF"/>
                          </a:solidFill>
                          <a:latin typeface="Century Gothic"/>
                          <a:ea typeface="Century Gothic"/>
                          <a:cs typeface="Century Gothic"/>
                          <a:sym typeface="Century Gothic"/>
                        </a:rPr>
                        <a:t>Size Prod (KB)</a:t>
                      </a:r>
                      <a:endParaRPr b="1" sz="1100">
                        <a:solidFill>
                          <a:srgbClr val="FFFFFF"/>
                        </a:solidFill>
                        <a:latin typeface="Century Gothic"/>
                        <a:ea typeface="Century Gothic"/>
                        <a:cs typeface="Century Gothic"/>
                        <a:sym typeface="Century Gothic"/>
                      </a:endParaRPr>
                    </a:p>
                  </a:txBody>
                  <a:tcPr marT="26675" marB="26675" marR="200025"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c>
                  <a:txBody>
                    <a:bodyPr>
                      <a:noAutofit/>
                    </a:bodyPr>
                    <a:lstStyle/>
                    <a:p>
                      <a:pPr indent="0" lvl="0" marL="0" rtl="0" algn="ctr">
                        <a:lnSpc>
                          <a:spcPct val="115000"/>
                        </a:lnSpc>
                        <a:spcBef>
                          <a:spcPts val="1100"/>
                        </a:spcBef>
                        <a:spcAft>
                          <a:spcPts val="1100"/>
                        </a:spcAft>
                        <a:buNone/>
                      </a:pPr>
                      <a:r>
                        <a:rPr b="1" lang="en-US" sz="1100">
                          <a:solidFill>
                            <a:srgbClr val="FFFFFF"/>
                          </a:solidFill>
                          <a:latin typeface="Century Gothic"/>
                          <a:ea typeface="Century Gothic"/>
                          <a:cs typeface="Century Gothic"/>
                          <a:sym typeface="Century Gothic"/>
                        </a:rPr>
                        <a:t>Additional notes</a:t>
                      </a:r>
                      <a:endParaRPr b="1" sz="1100">
                        <a:solidFill>
                          <a:srgbClr val="FFFFFF"/>
                        </a:solidFill>
                        <a:latin typeface="Century Gothic"/>
                        <a:ea typeface="Century Gothic"/>
                        <a:cs typeface="Century Gothic"/>
                        <a:sym typeface="Century Gothic"/>
                      </a:endParaRPr>
                    </a:p>
                  </a:txBody>
                  <a:tcPr marT="26675" marB="26675" marR="200025"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r>
              <a:tr h="306600">
                <a:tc>
                  <a:txBody>
                    <a:bodyPr>
                      <a:noAutofit/>
                    </a:bodyPr>
                    <a:lstStyle/>
                    <a:p>
                      <a:pPr indent="0" lvl="0" marL="0" rtl="0">
                        <a:lnSpc>
                          <a:spcPct val="115000"/>
                        </a:lnSpc>
                        <a:spcBef>
                          <a:spcPts val="1100"/>
                        </a:spcBef>
                        <a:spcAft>
                          <a:spcPts val="1100"/>
                        </a:spcAft>
                        <a:buNone/>
                      </a:pPr>
                      <a:r>
                        <a:rPr lang="en-US" sz="1100">
                          <a:solidFill>
                            <a:srgbClr val="FFFFFF"/>
                          </a:solidFill>
                          <a:latin typeface="Century Gothic"/>
                          <a:ea typeface="Century Gothic"/>
                          <a:cs typeface="Century Gothic"/>
                          <a:sym typeface="Century Gothic"/>
                        </a:rPr>
                        <a:t>1.0</a:t>
                      </a:r>
                      <a:endParaRPr sz="1100">
                        <a:solidFill>
                          <a:srgbClr val="FFFFFF"/>
                        </a:solidFill>
                        <a:latin typeface="Century Gothic"/>
                        <a:ea typeface="Century Gothic"/>
                        <a:cs typeface="Century Gothic"/>
                        <a:sym typeface="Century Gothic"/>
                      </a:endParaRPr>
                    </a:p>
                  </a:txBody>
                  <a:tcPr marT="26675" marB="26675" marR="53350"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c>
                  <a:txBody>
                    <a:bodyPr>
                      <a:noAutofit/>
                    </a:bodyPr>
                    <a:lstStyle/>
                    <a:p>
                      <a:pPr indent="0" lvl="0" marL="0" rtl="0">
                        <a:lnSpc>
                          <a:spcPct val="115000"/>
                        </a:lnSpc>
                        <a:spcBef>
                          <a:spcPts val="1100"/>
                        </a:spcBef>
                        <a:spcAft>
                          <a:spcPts val="1100"/>
                        </a:spcAft>
                        <a:buNone/>
                      </a:pPr>
                      <a:r>
                        <a:rPr lang="en-US" sz="1100">
                          <a:solidFill>
                            <a:srgbClr val="FFFFFF"/>
                          </a:solidFill>
                          <a:latin typeface="Century Gothic"/>
                          <a:ea typeface="Century Gothic"/>
                          <a:cs typeface="Century Gothic"/>
                          <a:sym typeface="Century Gothic"/>
                        </a:rPr>
                        <a:t>August 26, 2006</a:t>
                      </a:r>
                      <a:endParaRPr sz="1100">
                        <a:solidFill>
                          <a:srgbClr val="FFFFFF"/>
                        </a:solidFill>
                        <a:latin typeface="Century Gothic"/>
                        <a:ea typeface="Century Gothic"/>
                        <a:cs typeface="Century Gothic"/>
                        <a:sym typeface="Century Gothic"/>
                      </a:endParaRPr>
                    </a:p>
                  </a:txBody>
                  <a:tcPr marT="26675" marB="26675" marR="53350"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c>
                  <a:txBody>
                    <a:bodyPr>
                      <a:noAutofit/>
                    </a:bodyPr>
                    <a:lstStyle/>
                    <a:p>
                      <a:pPr indent="0" lvl="0" marL="0" rtl="0">
                        <a:spcBef>
                          <a:spcPts val="0"/>
                        </a:spcBef>
                        <a:spcAft>
                          <a:spcPts val="0"/>
                        </a:spcAft>
                        <a:buNone/>
                      </a:pPr>
                      <a:r>
                        <a:t/>
                      </a:r>
                      <a:endParaRPr sz="1100">
                        <a:solidFill>
                          <a:srgbClr val="FFFFFF"/>
                        </a:solidFill>
                        <a:latin typeface="Century Gothic"/>
                        <a:ea typeface="Century Gothic"/>
                        <a:cs typeface="Century Gothic"/>
                        <a:sym typeface="Century Gothic"/>
                      </a:endParaRPr>
                    </a:p>
                  </a:txBody>
                  <a:tcPr marT="26675" marB="26675" marR="53350"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c>
                  <a:txBody>
                    <a:bodyPr>
                      <a:noAutofit/>
                    </a:bodyPr>
                    <a:lstStyle/>
                    <a:p>
                      <a:pPr indent="0" lvl="0" marL="0" rtl="0">
                        <a:spcBef>
                          <a:spcPts val="0"/>
                        </a:spcBef>
                        <a:spcAft>
                          <a:spcPts val="0"/>
                        </a:spcAft>
                        <a:buNone/>
                      </a:pPr>
                      <a:r>
                        <a:t/>
                      </a:r>
                      <a:endParaRPr sz="1100">
                        <a:solidFill>
                          <a:srgbClr val="FFFFFF"/>
                        </a:solidFill>
                        <a:latin typeface="Century Gothic"/>
                        <a:ea typeface="Century Gothic"/>
                        <a:cs typeface="Century Gothic"/>
                        <a:sym typeface="Century Gothic"/>
                      </a:endParaRPr>
                    </a:p>
                  </a:txBody>
                  <a:tcPr marT="26675" marB="26675" marR="53350"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c>
                  <a:txBody>
                    <a:bodyPr>
                      <a:noAutofit/>
                    </a:bodyPr>
                    <a:lstStyle/>
                    <a:p>
                      <a:pPr indent="0" lvl="0" marL="0" rtl="0">
                        <a:lnSpc>
                          <a:spcPct val="115000"/>
                        </a:lnSpc>
                        <a:spcBef>
                          <a:spcPts val="1100"/>
                        </a:spcBef>
                        <a:spcAft>
                          <a:spcPts val="1100"/>
                        </a:spcAft>
                        <a:buNone/>
                      </a:pPr>
                      <a:r>
                        <a:rPr lang="en-US" sz="1100">
                          <a:solidFill>
                            <a:srgbClr val="FFFFFF"/>
                          </a:solidFill>
                          <a:latin typeface="Century Gothic"/>
                          <a:ea typeface="Century Gothic"/>
                          <a:cs typeface="Century Gothic"/>
                          <a:sym typeface="Century Gothic"/>
                        </a:rPr>
                        <a:t>First stable release</a:t>
                      </a:r>
                      <a:endParaRPr sz="1100">
                        <a:solidFill>
                          <a:srgbClr val="FFFFFF"/>
                        </a:solidFill>
                        <a:latin typeface="Century Gothic"/>
                        <a:ea typeface="Century Gothic"/>
                        <a:cs typeface="Century Gothic"/>
                        <a:sym typeface="Century Gothic"/>
                      </a:endParaRPr>
                    </a:p>
                  </a:txBody>
                  <a:tcPr marT="26675" marB="26675" marR="53350"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r>
              <a:tr h="306600">
                <a:tc>
                  <a:txBody>
                    <a:bodyPr>
                      <a:noAutofit/>
                    </a:bodyPr>
                    <a:lstStyle/>
                    <a:p>
                      <a:pPr indent="0" lvl="0" marL="0" rtl="0">
                        <a:lnSpc>
                          <a:spcPct val="115000"/>
                        </a:lnSpc>
                        <a:spcBef>
                          <a:spcPts val="1100"/>
                        </a:spcBef>
                        <a:spcAft>
                          <a:spcPts val="1100"/>
                        </a:spcAft>
                        <a:buNone/>
                      </a:pPr>
                      <a:r>
                        <a:rPr lang="en-US" sz="1100">
                          <a:solidFill>
                            <a:srgbClr val="FFFFFF"/>
                          </a:solidFill>
                          <a:latin typeface="Century Gothic"/>
                          <a:ea typeface="Century Gothic"/>
                          <a:cs typeface="Century Gothic"/>
                          <a:sym typeface="Century Gothic"/>
                        </a:rPr>
                        <a:t>1.12</a:t>
                      </a:r>
                      <a:endParaRPr sz="1100">
                        <a:solidFill>
                          <a:srgbClr val="FFFFFF"/>
                        </a:solidFill>
                        <a:latin typeface="Century Gothic"/>
                        <a:ea typeface="Century Gothic"/>
                        <a:cs typeface="Century Gothic"/>
                        <a:sym typeface="Century Gothic"/>
                      </a:endParaRPr>
                    </a:p>
                  </a:txBody>
                  <a:tcPr marT="26675" marB="26675" marR="53350"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c>
                  <a:txBody>
                    <a:bodyPr>
                      <a:noAutofit/>
                    </a:bodyPr>
                    <a:lstStyle/>
                    <a:p>
                      <a:pPr indent="0" lvl="0" marL="0" rtl="0">
                        <a:lnSpc>
                          <a:spcPct val="115000"/>
                        </a:lnSpc>
                        <a:spcBef>
                          <a:spcPts val="1100"/>
                        </a:spcBef>
                        <a:spcAft>
                          <a:spcPts val="1100"/>
                        </a:spcAft>
                        <a:buNone/>
                      </a:pPr>
                      <a:r>
                        <a:rPr lang="en-US" sz="1100">
                          <a:solidFill>
                            <a:srgbClr val="FFFFFF"/>
                          </a:solidFill>
                          <a:latin typeface="Century Gothic"/>
                          <a:ea typeface="Century Gothic"/>
                          <a:cs typeface="Century Gothic"/>
                          <a:sym typeface="Century Gothic"/>
                        </a:rPr>
                        <a:t>January 8, 2016</a:t>
                      </a:r>
                      <a:endParaRPr sz="1100">
                        <a:solidFill>
                          <a:srgbClr val="FFFFFF"/>
                        </a:solidFill>
                        <a:latin typeface="Century Gothic"/>
                        <a:ea typeface="Century Gothic"/>
                        <a:cs typeface="Century Gothic"/>
                        <a:sym typeface="Century Gothic"/>
                      </a:endParaRPr>
                    </a:p>
                  </a:txBody>
                  <a:tcPr marT="26675" marB="26675" marR="53350"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c>
                  <a:txBody>
                    <a:bodyPr>
                      <a:noAutofit/>
                    </a:bodyPr>
                    <a:lstStyle/>
                    <a:p>
                      <a:pPr indent="0" lvl="0" marL="0" rtl="0">
                        <a:lnSpc>
                          <a:spcPct val="115000"/>
                        </a:lnSpc>
                        <a:spcBef>
                          <a:spcPts val="1100"/>
                        </a:spcBef>
                        <a:spcAft>
                          <a:spcPts val="1100"/>
                        </a:spcAft>
                        <a:buNone/>
                      </a:pPr>
                      <a:r>
                        <a:rPr lang="en-US" sz="1100">
                          <a:solidFill>
                            <a:srgbClr val="FFFFFF"/>
                          </a:solidFill>
                          <a:latin typeface="Century Gothic"/>
                          <a:ea typeface="Century Gothic"/>
                          <a:cs typeface="Century Gothic"/>
                          <a:sym typeface="Century Gothic"/>
                        </a:rPr>
                        <a:t>1.12.4 (May 20, 2016)</a:t>
                      </a:r>
                      <a:endParaRPr sz="1100">
                        <a:solidFill>
                          <a:srgbClr val="FFFFFF"/>
                        </a:solidFill>
                        <a:latin typeface="Century Gothic"/>
                        <a:ea typeface="Century Gothic"/>
                        <a:cs typeface="Century Gothic"/>
                        <a:sym typeface="Century Gothic"/>
                      </a:endParaRPr>
                    </a:p>
                  </a:txBody>
                  <a:tcPr marT="26675" marB="26675" marR="53350"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c>
                  <a:txBody>
                    <a:bodyPr>
                      <a:noAutofit/>
                    </a:bodyPr>
                    <a:lstStyle/>
                    <a:p>
                      <a:pPr indent="0" lvl="0" marL="0" rtl="0">
                        <a:lnSpc>
                          <a:spcPct val="115000"/>
                        </a:lnSpc>
                        <a:spcBef>
                          <a:spcPts val="1100"/>
                        </a:spcBef>
                        <a:spcAft>
                          <a:spcPts val="1100"/>
                        </a:spcAft>
                        <a:buNone/>
                      </a:pPr>
                      <a:r>
                        <a:rPr lang="en-US" sz="1100">
                          <a:solidFill>
                            <a:srgbClr val="FFFFFF"/>
                          </a:solidFill>
                          <a:latin typeface="Century Gothic"/>
                          <a:ea typeface="Century Gothic"/>
                          <a:cs typeface="Century Gothic"/>
                          <a:sym typeface="Century Gothic"/>
                        </a:rPr>
                        <a:t>95</a:t>
                      </a:r>
                      <a:endParaRPr sz="1100">
                        <a:solidFill>
                          <a:srgbClr val="FFFFFF"/>
                        </a:solidFill>
                        <a:latin typeface="Century Gothic"/>
                        <a:ea typeface="Century Gothic"/>
                        <a:cs typeface="Century Gothic"/>
                        <a:sym typeface="Century Gothic"/>
                      </a:endParaRPr>
                    </a:p>
                  </a:txBody>
                  <a:tcPr marT="26675" marB="26675" marR="53350"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c>
                  <a:txBody>
                    <a:bodyPr>
                      <a:noAutofit/>
                    </a:bodyPr>
                    <a:lstStyle/>
                    <a:p>
                      <a:pPr indent="0" lvl="0" marL="0" rtl="0">
                        <a:spcBef>
                          <a:spcPts val="0"/>
                        </a:spcBef>
                        <a:spcAft>
                          <a:spcPts val="0"/>
                        </a:spcAft>
                        <a:buNone/>
                      </a:pPr>
                      <a:r>
                        <a:t/>
                      </a:r>
                      <a:endParaRPr sz="1100">
                        <a:solidFill>
                          <a:srgbClr val="FFFFFF"/>
                        </a:solidFill>
                        <a:latin typeface="Century Gothic"/>
                        <a:ea typeface="Century Gothic"/>
                        <a:cs typeface="Century Gothic"/>
                        <a:sym typeface="Century Gothic"/>
                      </a:endParaRPr>
                    </a:p>
                  </a:txBody>
                  <a:tcPr marT="26675" marB="26675" marR="53350"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r>
              <a:tr h="306600">
                <a:tc>
                  <a:txBody>
                    <a:bodyPr>
                      <a:noAutofit/>
                    </a:bodyPr>
                    <a:lstStyle/>
                    <a:p>
                      <a:pPr indent="0" lvl="0" marL="0" rtl="0">
                        <a:lnSpc>
                          <a:spcPct val="115000"/>
                        </a:lnSpc>
                        <a:spcBef>
                          <a:spcPts val="1100"/>
                        </a:spcBef>
                        <a:spcAft>
                          <a:spcPts val="1100"/>
                        </a:spcAft>
                        <a:buNone/>
                      </a:pPr>
                      <a:r>
                        <a:rPr lang="en-US" sz="1100">
                          <a:solidFill>
                            <a:srgbClr val="FFFFFF"/>
                          </a:solidFill>
                          <a:latin typeface="Century Gothic"/>
                          <a:ea typeface="Century Gothic"/>
                          <a:cs typeface="Century Gothic"/>
                          <a:sym typeface="Century Gothic"/>
                        </a:rPr>
                        <a:t>2.0</a:t>
                      </a:r>
                      <a:endParaRPr sz="1100">
                        <a:solidFill>
                          <a:srgbClr val="FFFFFF"/>
                        </a:solidFill>
                        <a:latin typeface="Century Gothic"/>
                        <a:ea typeface="Century Gothic"/>
                        <a:cs typeface="Century Gothic"/>
                        <a:sym typeface="Century Gothic"/>
                      </a:endParaRPr>
                    </a:p>
                  </a:txBody>
                  <a:tcPr marT="26675" marB="26675" marR="53350"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c>
                  <a:txBody>
                    <a:bodyPr>
                      <a:noAutofit/>
                    </a:bodyPr>
                    <a:lstStyle/>
                    <a:p>
                      <a:pPr indent="0" lvl="0" marL="0" rtl="0">
                        <a:lnSpc>
                          <a:spcPct val="115000"/>
                        </a:lnSpc>
                        <a:spcBef>
                          <a:spcPts val="1100"/>
                        </a:spcBef>
                        <a:spcAft>
                          <a:spcPts val="1100"/>
                        </a:spcAft>
                        <a:buNone/>
                      </a:pPr>
                      <a:r>
                        <a:rPr lang="en-US" sz="1100">
                          <a:solidFill>
                            <a:srgbClr val="FFFFFF"/>
                          </a:solidFill>
                          <a:latin typeface="Century Gothic"/>
                          <a:ea typeface="Century Gothic"/>
                          <a:cs typeface="Century Gothic"/>
                          <a:sym typeface="Century Gothic"/>
                        </a:rPr>
                        <a:t>April 18, 2013</a:t>
                      </a:r>
                      <a:endParaRPr sz="1100">
                        <a:solidFill>
                          <a:srgbClr val="FFFFFF"/>
                        </a:solidFill>
                        <a:latin typeface="Century Gothic"/>
                        <a:ea typeface="Century Gothic"/>
                        <a:cs typeface="Century Gothic"/>
                        <a:sym typeface="Century Gothic"/>
                      </a:endParaRPr>
                    </a:p>
                  </a:txBody>
                  <a:tcPr marT="26675" marB="26675" marR="53350"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c>
                  <a:txBody>
                    <a:bodyPr>
                      <a:noAutofit/>
                    </a:bodyPr>
                    <a:lstStyle/>
                    <a:p>
                      <a:pPr indent="0" lvl="0" marL="0" rtl="0">
                        <a:lnSpc>
                          <a:spcPct val="115000"/>
                        </a:lnSpc>
                        <a:spcBef>
                          <a:spcPts val="1100"/>
                        </a:spcBef>
                        <a:spcAft>
                          <a:spcPts val="1100"/>
                        </a:spcAft>
                        <a:buNone/>
                      </a:pPr>
                      <a:r>
                        <a:rPr lang="en-US" sz="1100">
                          <a:solidFill>
                            <a:srgbClr val="FFFFFF"/>
                          </a:solidFill>
                          <a:latin typeface="Century Gothic"/>
                          <a:ea typeface="Century Gothic"/>
                          <a:cs typeface="Century Gothic"/>
                          <a:sym typeface="Century Gothic"/>
                        </a:rPr>
                        <a:t>2.0.3 (July 3, 2013)</a:t>
                      </a:r>
                      <a:endParaRPr sz="1100">
                        <a:solidFill>
                          <a:srgbClr val="FFFFFF"/>
                        </a:solidFill>
                        <a:latin typeface="Century Gothic"/>
                        <a:ea typeface="Century Gothic"/>
                        <a:cs typeface="Century Gothic"/>
                        <a:sym typeface="Century Gothic"/>
                      </a:endParaRPr>
                    </a:p>
                  </a:txBody>
                  <a:tcPr marT="26675" marB="26675" marR="53350"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c>
                  <a:txBody>
                    <a:bodyPr>
                      <a:noAutofit/>
                    </a:bodyPr>
                    <a:lstStyle/>
                    <a:p>
                      <a:pPr indent="0" lvl="0" marL="0" rtl="0">
                        <a:lnSpc>
                          <a:spcPct val="115000"/>
                        </a:lnSpc>
                        <a:spcBef>
                          <a:spcPts val="1100"/>
                        </a:spcBef>
                        <a:spcAft>
                          <a:spcPts val="1100"/>
                        </a:spcAft>
                        <a:buNone/>
                      </a:pPr>
                      <a:r>
                        <a:rPr lang="en-US" sz="1100">
                          <a:solidFill>
                            <a:srgbClr val="FFFFFF"/>
                          </a:solidFill>
                          <a:latin typeface="Century Gothic"/>
                          <a:ea typeface="Century Gothic"/>
                          <a:cs typeface="Century Gothic"/>
                          <a:sym typeface="Century Gothic"/>
                        </a:rPr>
                        <a:t>81.1</a:t>
                      </a:r>
                      <a:endParaRPr sz="1100">
                        <a:solidFill>
                          <a:srgbClr val="FFFFFF"/>
                        </a:solidFill>
                        <a:latin typeface="Century Gothic"/>
                        <a:ea typeface="Century Gothic"/>
                        <a:cs typeface="Century Gothic"/>
                        <a:sym typeface="Century Gothic"/>
                      </a:endParaRPr>
                    </a:p>
                  </a:txBody>
                  <a:tcPr marT="26675" marB="26675" marR="53350"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c>
                  <a:txBody>
                    <a:bodyPr>
                      <a:noAutofit/>
                    </a:bodyPr>
                    <a:lstStyle/>
                    <a:p>
                      <a:pPr indent="0" lvl="0" marL="0" rtl="0">
                        <a:lnSpc>
                          <a:spcPct val="115000"/>
                        </a:lnSpc>
                        <a:spcBef>
                          <a:spcPts val="1100"/>
                        </a:spcBef>
                        <a:spcAft>
                          <a:spcPts val="1100"/>
                        </a:spcAft>
                        <a:buNone/>
                      </a:pPr>
                      <a:r>
                        <a:rPr lang="en-US" sz="1100">
                          <a:solidFill>
                            <a:srgbClr val="FFFFFF"/>
                          </a:solidFill>
                          <a:latin typeface="Century Gothic"/>
                          <a:ea typeface="Century Gothic"/>
                          <a:cs typeface="Century Gothic"/>
                          <a:sym typeface="Century Gothic"/>
                        </a:rPr>
                        <a:t>Dropped IE 6–8 support for performance improvements and reduction in filesize</a:t>
                      </a:r>
                      <a:endParaRPr sz="1100">
                        <a:solidFill>
                          <a:srgbClr val="FFFFFF"/>
                        </a:solidFill>
                        <a:latin typeface="Century Gothic"/>
                        <a:ea typeface="Century Gothic"/>
                        <a:cs typeface="Century Gothic"/>
                        <a:sym typeface="Century Gothic"/>
                      </a:endParaRPr>
                    </a:p>
                  </a:txBody>
                  <a:tcPr marT="26675" marB="26675" marR="53350"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r>
              <a:tr h="340300">
                <a:tc>
                  <a:txBody>
                    <a:bodyPr>
                      <a:noAutofit/>
                    </a:bodyPr>
                    <a:lstStyle/>
                    <a:p>
                      <a:pPr indent="0" lvl="0" marL="0" rtl="0">
                        <a:lnSpc>
                          <a:spcPct val="115000"/>
                        </a:lnSpc>
                        <a:spcBef>
                          <a:spcPts val="1100"/>
                        </a:spcBef>
                        <a:spcAft>
                          <a:spcPts val="1100"/>
                        </a:spcAft>
                        <a:buNone/>
                      </a:pPr>
                      <a:r>
                        <a:rPr lang="en-US" sz="1100">
                          <a:solidFill>
                            <a:srgbClr val="FFFFFF"/>
                          </a:solidFill>
                          <a:latin typeface="Century Gothic"/>
                          <a:ea typeface="Century Gothic"/>
                          <a:cs typeface="Century Gothic"/>
                          <a:sym typeface="Century Gothic"/>
                        </a:rPr>
                        <a:t>3.0</a:t>
                      </a:r>
                      <a:endParaRPr sz="1100">
                        <a:solidFill>
                          <a:srgbClr val="FFFFFF"/>
                        </a:solidFill>
                        <a:latin typeface="Century Gothic"/>
                        <a:ea typeface="Century Gothic"/>
                        <a:cs typeface="Century Gothic"/>
                        <a:sym typeface="Century Gothic"/>
                      </a:endParaRPr>
                    </a:p>
                  </a:txBody>
                  <a:tcPr marT="26675" marB="26675" marR="53350"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c>
                  <a:txBody>
                    <a:bodyPr>
                      <a:noAutofit/>
                    </a:bodyPr>
                    <a:lstStyle/>
                    <a:p>
                      <a:pPr indent="0" lvl="0" marL="0" rtl="0">
                        <a:lnSpc>
                          <a:spcPct val="115000"/>
                        </a:lnSpc>
                        <a:spcBef>
                          <a:spcPts val="1100"/>
                        </a:spcBef>
                        <a:spcAft>
                          <a:spcPts val="1100"/>
                        </a:spcAft>
                        <a:buNone/>
                      </a:pPr>
                      <a:r>
                        <a:rPr lang="en-US" sz="1100">
                          <a:solidFill>
                            <a:srgbClr val="FFFFFF"/>
                          </a:solidFill>
                          <a:latin typeface="Century Gothic"/>
                          <a:ea typeface="Century Gothic"/>
                          <a:cs typeface="Century Gothic"/>
                          <a:sym typeface="Century Gothic"/>
                        </a:rPr>
                        <a:t>June 9, 2016</a:t>
                      </a:r>
                      <a:r>
                        <a:rPr baseline="30000" lang="en-US" sz="1100" u="sng">
                          <a:solidFill>
                            <a:srgbClr val="FFFFFF"/>
                          </a:solidFill>
                          <a:latin typeface="Century Gothic"/>
                          <a:ea typeface="Century Gothic"/>
                          <a:cs typeface="Century Gothic"/>
                          <a:sym typeface="Century Gothic"/>
                          <a:hlinkClick r:id="rId3"/>
                        </a:rPr>
                        <a:t>[27]</a:t>
                      </a:r>
                      <a:endParaRPr baseline="30000" sz="1100" u="sng">
                        <a:solidFill>
                          <a:srgbClr val="FFFFFF"/>
                        </a:solidFill>
                        <a:latin typeface="Century Gothic"/>
                        <a:ea typeface="Century Gothic"/>
                        <a:cs typeface="Century Gothic"/>
                        <a:sym typeface="Century Gothic"/>
                        <a:hlinkClick r:id="rId4"/>
                      </a:endParaRPr>
                    </a:p>
                  </a:txBody>
                  <a:tcPr marT="26675" marB="26675" marR="53350"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c>
                  <a:txBody>
                    <a:bodyPr>
                      <a:noAutofit/>
                    </a:bodyPr>
                    <a:lstStyle/>
                    <a:p>
                      <a:pPr indent="0" lvl="0" marL="0" rtl="0">
                        <a:lnSpc>
                          <a:spcPct val="115000"/>
                        </a:lnSpc>
                        <a:spcBef>
                          <a:spcPts val="1100"/>
                        </a:spcBef>
                        <a:spcAft>
                          <a:spcPts val="1100"/>
                        </a:spcAft>
                        <a:buNone/>
                      </a:pPr>
                      <a:r>
                        <a:rPr lang="en-US" sz="1100">
                          <a:solidFill>
                            <a:srgbClr val="FFFFFF"/>
                          </a:solidFill>
                          <a:latin typeface="Century Gothic"/>
                          <a:ea typeface="Century Gothic"/>
                          <a:cs typeface="Century Gothic"/>
                          <a:sym typeface="Century Gothic"/>
                        </a:rPr>
                        <a:t>3.0.0 (June 9, 2016)</a:t>
                      </a:r>
                      <a:endParaRPr sz="1100">
                        <a:solidFill>
                          <a:srgbClr val="FFFFFF"/>
                        </a:solidFill>
                        <a:latin typeface="Century Gothic"/>
                        <a:ea typeface="Century Gothic"/>
                        <a:cs typeface="Century Gothic"/>
                        <a:sym typeface="Century Gothic"/>
                      </a:endParaRPr>
                    </a:p>
                  </a:txBody>
                  <a:tcPr marT="26675" marB="26675" marR="53350"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c>
                  <a:txBody>
                    <a:bodyPr>
                      <a:noAutofit/>
                    </a:bodyPr>
                    <a:lstStyle/>
                    <a:p>
                      <a:pPr indent="0" lvl="0" marL="0" rtl="0">
                        <a:lnSpc>
                          <a:spcPct val="115000"/>
                        </a:lnSpc>
                        <a:spcBef>
                          <a:spcPts val="1100"/>
                        </a:spcBef>
                        <a:spcAft>
                          <a:spcPts val="1100"/>
                        </a:spcAft>
                        <a:buNone/>
                      </a:pPr>
                      <a:r>
                        <a:rPr lang="en-US" sz="1100">
                          <a:solidFill>
                            <a:srgbClr val="FFFFFF"/>
                          </a:solidFill>
                          <a:latin typeface="Century Gothic"/>
                          <a:ea typeface="Century Gothic"/>
                          <a:cs typeface="Century Gothic"/>
                          <a:sym typeface="Century Gothic"/>
                        </a:rPr>
                        <a:t>86.3</a:t>
                      </a:r>
                      <a:endParaRPr sz="1100">
                        <a:solidFill>
                          <a:srgbClr val="FFFFFF"/>
                        </a:solidFill>
                        <a:latin typeface="Century Gothic"/>
                        <a:ea typeface="Century Gothic"/>
                        <a:cs typeface="Century Gothic"/>
                        <a:sym typeface="Century Gothic"/>
                      </a:endParaRPr>
                    </a:p>
                  </a:txBody>
                  <a:tcPr marT="26675" marB="26675" marR="53350"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c>
                  <a:txBody>
                    <a:bodyPr>
                      <a:noAutofit/>
                    </a:bodyPr>
                    <a:lstStyle/>
                    <a:p>
                      <a:pPr indent="0" lvl="0" marL="0" rtl="0">
                        <a:lnSpc>
                          <a:spcPct val="115000"/>
                        </a:lnSpc>
                        <a:spcBef>
                          <a:spcPts val="1100"/>
                        </a:spcBef>
                        <a:spcAft>
                          <a:spcPts val="1100"/>
                        </a:spcAft>
                        <a:buNone/>
                      </a:pPr>
                      <a:r>
                        <a:rPr lang="en-US" sz="1100">
                          <a:solidFill>
                            <a:srgbClr val="FFFFFF"/>
                          </a:solidFill>
                          <a:latin typeface="Century Gothic"/>
                          <a:ea typeface="Century Gothic"/>
                          <a:cs typeface="Century Gothic"/>
                          <a:sym typeface="Century Gothic"/>
                        </a:rPr>
                        <a:t>Promises/A+ support for Deferreds, $.ajax and $.when, .data() HTML5-compatible</a:t>
                      </a:r>
                      <a:endParaRPr sz="1100">
                        <a:solidFill>
                          <a:srgbClr val="FFFFFF"/>
                        </a:solidFill>
                        <a:latin typeface="Century Gothic"/>
                        <a:ea typeface="Century Gothic"/>
                        <a:cs typeface="Century Gothic"/>
                        <a:sym typeface="Century Gothic"/>
                      </a:endParaRPr>
                    </a:p>
                  </a:txBody>
                  <a:tcPr marT="26675" marB="26675" marR="53350"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r>
              <a:tr h="306600">
                <a:tc>
                  <a:txBody>
                    <a:bodyPr>
                      <a:noAutofit/>
                    </a:bodyPr>
                    <a:lstStyle/>
                    <a:p>
                      <a:pPr indent="0" lvl="0" marL="0" rtl="0">
                        <a:lnSpc>
                          <a:spcPct val="115000"/>
                        </a:lnSpc>
                        <a:spcBef>
                          <a:spcPts val="1100"/>
                        </a:spcBef>
                        <a:spcAft>
                          <a:spcPts val="1100"/>
                        </a:spcAft>
                        <a:buNone/>
                      </a:pPr>
                      <a:r>
                        <a:rPr lang="en-US" sz="1100">
                          <a:solidFill>
                            <a:srgbClr val="FFFFFF"/>
                          </a:solidFill>
                          <a:latin typeface="Century Gothic"/>
                          <a:ea typeface="Century Gothic"/>
                          <a:cs typeface="Century Gothic"/>
                          <a:sym typeface="Century Gothic"/>
                        </a:rPr>
                        <a:t>3.3</a:t>
                      </a:r>
                      <a:endParaRPr sz="1100">
                        <a:solidFill>
                          <a:srgbClr val="FFFFFF"/>
                        </a:solidFill>
                        <a:latin typeface="Century Gothic"/>
                        <a:ea typeface="Century Gothic"/>
                        <a:cs typeface="Century Gothic"/>
                        <a:sym typeface="Century Gothic"/>
                      </a:endParaRPr>
                    </a:p>
                  </a:txBody>
                  <a:tcPr marT="26675" marB="26675" marR="53350"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c>
                  <a:txBody>
                    <a:bodyPr>
                      <a:noAutofit/>
                    </a:bodyPr>
                    <a:lstStyle/>
                    <a:p>
                      <a:pPr indent="0" lvl="0" marL="0" rtl="0">
                        <a:lnSpc>
                          <a:spcPct val="115000"/>
                        </a:lnSpc>
                        <a:spcBef>
                          <a:spcPts val="1100"/>
                        </a:spcBef>
                        <a:spcAft>
                          <a:spcPts val="1100"/>
                        </a:spcAft>
                        <a:buNone/>
                      </a:pPr>
                      <a:r>
                        <a:rPr lang="en-US" sz="1100">
                          <a:solidFill>
                            <a:srgbClr val="FFFFFF"/>
                          </a:solidFill>
                          <a:latin typeface="Century Gothic"/>
                          <a:ea typeface="Century Gothic"/>
                          <a:cs typeface="Century Gothic"/>
                          <a:sym typeface="Century Gothic"/>
                        </a:rPr>
                        <a:t>January 19, 2018</a:t>
                      </a:r>
                      <a:endParaRPr sz="1100">
                        <a:solidFill>
                          <a:srgbClr val="FFFFFF"/>
                        </a:solidFill>
                        <a:latin typeface="Century Gothic"/>
                        <a:ea typeface="Century Gothic"/>
                        <a:cs typeface="Century Gothic"/>
                        <a:sym typeface="Century Gothic"/>
                      </a:endParaRPr>
                    </a:p>
                  </a:txBody>
                  <a:tcPr marT="26675" marB="26675" marR="53350"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c>
                  <a:txBody>
                    <a:bodyPr>
                      <a:noAutofit/>
                    </a:bodyPr>
                    <a:lstStyle/>
                    <a:p>
                      <a:pPr indent="0" lvl="0" marL="0" rtl="0">
                        <a:lnSpc>
                          <a:spcPct val="115000"/>
                        </a:lnSpc>
                        <a:spcBef>
                          <a:spcPts val="1100"/>
                        </a:spcBef>
                        <a:spcAft>
                          <a:spcPts val="1100"/>
                        </a:spcAft>
                        <a:buNone/>
                      </a:pPr>
                      <a:r>
                        <a:rPr lang="en-US" sz="1100">
                          <a:solidFill>
                            <a:srgbClr val="FFFFFF"/>
                          </a:solidFill>
                          <a:latin typeface="Century Gothic"/>
                          <a:ea typeface="Century Gothic"/>
                          <a:cs typeface="Century Gothic"/>
                          <a:sym typeface="Century Gothic"/>
                        </a:rPr>
                        <a:t>3.3.1 (January 20, 2018)</a:t>
                      </a:r>
                      <a:endParaRPr sz="1100">
                        <a:solidFill>
                          <a:srgbClr val="FFFFFF"/>
                        </a:solidFill>
                        <a:latin typeface="Century Gothic"/>
                        <a:ea typeface="Century Gothic"/>
                        <a:cs typeface="Century Gothic"/>
                        <a:sym typeface="Century Gothic"/>
                      </a:endParaRPr>
                    </a:p>
                  </a:txBody>
                  <a:tcPr marT="26675" marB="26675" marR="53350"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c>
                  <a:txBody>
                    <a:bodyPr>
                      <a:noAutofit/>
                    </a:bodyPr>
                    <a:lstStyle/>
                    <a:p>
                      <a:pPr indent="0" lvl="0" marL="0" rtl="0">
                        <a:lnSpc>
                          <a:spcPct val="115000"/>
                        </a:lnSpc>
                        <a:spcBef>
                          <a:spcPts val="1100"/>
                        </a:spcBef>
                        <a:spcAft>
                          <a:spcPts val="1100"/>
                        </a:spcAft>
                        <a:buNone/>
                      </a:pPr>
                      <a:r>
                        <a:rPr lang="en-US" sz="1100">
                          <a:solidFill>
                            <a:srgbClr val="FFFFFF"/>
                          </a:solidFill>
                          <a:latin typeface="Century Gothic"/>
                          <a:ea typeface="Century Gothic"/>
                          <a:cs typeface="Century Gothic"/>
                          <a:sym typeface="Century Gothic"/>
                        </a:rPr>
                        <a:t>84.8</a:t>
                      </a:r>
                      <a:endParaRPr sz="1100">
                        <a:solidFill>
                          <a:srgbClr val="FFFFFF"/>
                        </a:solidFill>
                        <a:latin typeface="Century Gothic"/>
                        <a:ea typeface="Century Gothic"/>
                        <a:cs typeface="Century Gothic"/>
                        <a:sym typeface="Century Gothic"/>
                      </a:endParaRPr>
                    </a:p>
                  </a:txBody>
                  <a:tcPr marT="26675" marB="26675" marR="53350"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c>
                  <a:txBody>
                    <a:bodyPr>
                      <a:noAutofit/>
                    </a:bodyPr>
                    <a:lstStyle/>
                    <a:p>
                      <a:pPr indent="0" lvl="0" marL="0" rtl="0">
                        <a:lnSpc>
                          <a:spcPct val="115000"/>
                        </a:lnSpc>
                        <a:spcBef>
                          <a:spcPts val="1100"/>
                        </a:spcBef>
                        <a:spcAft>
                          <a:spcPts val="1100"/>
                        </a:spcAft>
                        <a:buNone/>
                      </a:pPr>
                      <a:r>
                        <a:rPr lang="en-US" sz="1100">
                          <a:solidFill>
                            <a:srgbClr val="FFFFFF"/>
                          </a:solidFill>
                          <a:latin typeface="Century Gothic"/>
                          <a:ea typeface="Century Gothic"/>
                          <a:cs typeface="Century Gothic"/>
                          <a:sym typeface="Century Gothic"/>
                        </a:rPr>
                        <a:t>Deprecation of old functions, functions that accept classes now also support them in array format.</a:t>
                      </a:r>
                      <a:endParaRPr sz="1100">
                        <a:solidFill>
                          <a:srgbClr val="FFFFFF"/>
                        </a:solidFill>
                        <a:latin typeface="Century Gothic"/>
                        <a:ea typeface="Century Gothic"/>
                        <a:cs typeface="Century Gothic"/>
                        <a:sym typeface="Century Gothic"/>
                      </a:endParaRPr>
                    </a:p>
                  </a:txBody>
                  <a:tcPr marT="26675" marB="26675" marR="53350" marL="533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34343"/>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JavaScript : Framework vs Library</a:t>
            </a:r>
            <a:endParaRPr/>
          </a:p>
        </p:txBody>
      </p:sp>
      <p:sp>
        <p:nvSpPr>
          <p:cNvPr id="114" name="Shape 114"/>
          <p:cNvSpPr txBox="1"/>
          <p:nvPr/>
        </p:nvSpPr>
        <p:spPr>
          <a:xfrm>
            <a:off x="7420450" y="5014325"/>
            <a:ext cx="4310100" cy="680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US" sz="1200">
                <a:solidFill>
                  <a:srgbClr val="FFFFFF"/>
                </a:solidFill>
                <a:uFill>
                  <a:noFill/>
                </a:uFill>
                <a:latin typeface="Century Gothic"/>
                <a:ea typeface="Century Gothic"/>
                <a:cs typeface="Century Gothic"/>
                <a:sym typeface="Century Gothic"/>
                <a:hlinkClick r:id="rId3"/>
              </a:rPr>
              <a:t>Martin Fowler</a:t>
            </a:r>
            <a:endParaRPr sz="1200">
              <a:solidFill>
                <a:srgbClr val="FFFFFF"/>
              </a:solidFill>
              <a:uFill>
                <a:noFill/>
              </a:uFill>
              <a:latin typeface="Century Gothic"/>
              <a:ea typeface="Century Gothic"/>
              <a:cs typeface="Century Gothic"/>
              <a:sym typeface="Century Gothic"/>
              <a:hlinkClick r:id="rId4"/>
            </a:endParaRPr>
          </a:p>
          <a:p>
            <a:pPr indent="0" lvl="0" marL="0" rtl="0" algn="ctr">
              <a:lnSpc>
                <a:spcPct val="115000"/>
              </a:lnSpc>
              <a:spcBef>
                <a:spcPts val="0"/>
              </a:spcBef>
              <a:spcAft>
                <a:spcPts val="0"/>
              </a:spcAft>
              <a:buClr>
                <a:schemeClr val="dk1"/>
              </a:buClr>
              <a:buSzPts val="1100"/>
              <a:buFont typeface="Arial"/>
              <a:buNone/>
            </a:pPr>
            <a:r>
              <a:rPr lang="en-US" sz="1200">
                <a:solidFill>
                  <a:srgbClr val="FFFFFF"/>
                </a:solidFill>
                <a:latin typeface="Century Gothic"/>
                <a:ea typeface="Century Gothic"/>
                <a:cs typeface="Century Gothic"/>
                <a:sym typeface="Century Gothic"/>
              </a:rPr>
              <a:t>26 June 2005</a:t>
            </a:r>
            <a:br>
              <a:rPr lang="en-US" sz="1200">
                <a:solidFill>
                  <a:srgbClr val="FFFFFF"/>
                </a:solidFill>
                <a:latin typeface="Century Gothic"/>
                <a:ea typeface="Century Gothic"/>
                <a:cs typeface="Century Gothic"/>
                <a:sym typeface="Century Gothic"/>
              </a:rPr>
            </a:br>
            <a:r>
              <a:rPr lang="en-US" sz="1200">
                <a:solidFill>
                  <a:srgbClr val="FFFFFF"/>
                </a:solidFill>
                <a:latin typeface="Century Gothic"/>
                <a:ea typeface="Century Gothic"/>
                <a:cs typeface="Century Gothic"/>
                <a:sym typeface="Century Gothic"/>
              </a:rPr>
              <a:t>(</a:t>
            </a:r>
            <a:r>
              <a:rPr lang="en-US" sz="1200" u="sng">
                <a:solidFill>
                  <a:schemeClr val="hlink"/>
                </a:solidFill>
                <a:latin typeface="Century Gothic"/>
                <a:ea typeface="Century Gothic"/>
                <a:cs typeface="Century Gothic"/>
                <a:sym typeface="Century Gothic"/>
                <a:hlinkClick r:id="rId5"/>
              </a:rPr>
              <a:t>https://martinfowler.com/bliki/InversionOfControl.html</a:t>
            </a:r>
            <a:r>
              <a:rPr lang="en-US" sz="1200">
                <a:solidFill>
                  <a:srgbClr val="FFFFFF"/>
                </a:solidFill>
                <a:latin typeface="Century Gothic"/>
                <a:ea typeface="Century Gothic"/>
                <a:cs typeface="Century Gothic"/>
                <a:sym typeface="Century Gothic"/>
              </a:rPr>
              <a:t>)</a:t>
            </a:r>
            <a:endParaRPr sz="1200">
              <a:solidFill>
                <a:srgbClr val="FFFFFF"/>
              </a:solidFill>
              <a:latin typeface="Century Gothic"/>
              <a:ea typeface="Century Gothic"/>
              <a:cs typeface="Century Gothic"/>
              <a:sym typeface="Century Gothic"/>
            </a:endParaRPr>
          </a:p>
          <a:p>
            <a:pPr indent="0" lvl="0" marL="0" algn="ctr">
              <a:spcBef>
                <a:spcPts val="0"/>
              </a:spcBef>
              <a:spcAft>
                <a:spcPts val="0"/>
              </a:spcAft>
              <a:buNone/>
            </a:pPr>
            <a:r>
              <a:t/>
            </a:r>
            <a:endParaRPr>
              <a:solidFill>
                <a:srgbClr val="FFFFFF"/>
              </a:solidFill>
            </a:endParaRPr>
          </a:p>
        </p:txBody>
      </p:sp>
      <p:sp>
        <p:nvSpPr>
          <p:cNvPr id="115" name="Shape 115"/>
          <p:cNvSpPr txBox="1"/>
          <p:nvPr/>
        </p:nvSpPr>
        <p:spPr>
          <a:xfrm>
            <a:off x="526750" y="1458725"/>
            <a:ext cx="5835000" cy="165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a:solidFill>
                  <a:srgbClr val="F3F3F3"/>
                </a:solidFill>
                <a:latin typeface="Century Gothic"/>
                <a:ea typeface="Century Gothic"/>
                <a:cs typeface="Century Gothic"/>
                <a:sym typeface="Century Gothic"/>
              </a:rPr>
              <a:t>Framework:</a:t>
            </a:r>
            <a:br>
              <a:rPr lang="en-US">
                <a:solidFill>
                  <a:srgbClr val="F3F3F3"/>
                </a:solidFill>
                <a:latin typeface="Century Gothic"/>
                <a:ea typeface="Century Gothic"/>
                <a:cs typeface="Century Gothic"/>
                <a:sym typeface="Century Gothic"/>
              </a:rPr>
            </a:br>
            <a:br>
              <a:rPr lang="en-US">
                <a:solidFill>
                  <a:srgbClr val="F3F3F3"/>
                </a:solidFill>
                <a:latin typeface="Century Gothic"/>
                <a:ea typeface="Century Gothic"/>
                <a:cs typeface="Century Gothic"/>
                <a:sym typeface="Century Gothic"/>
              </a:rPr>
            </a:br>
            <a:r>
              <a:rPr i="1" lang="en-US">
                <a:solidFill>
                  <a:srgbClr val="F3F3F3"/>
                </a:solidFill>
                <a:latin typeface="Century Gothic"/>
                <a:ea typeface="Century Gothic"/>
                <a:cs typeface="Century Gothic"/>
                <a:sym typeface="Century Gothic"/>
              </a:rPr>
              <a:t>“</a:t>
            </a:r>
            <a:r>
              <a:rPr i="1" lang="en-US" sz="1200">
                <a:solidFill>
                  <a:srgbClr val="F3F3F3"/>
                </a:solidFill>
                <a:latin typeface="Century Gothic"/>
                <a:ea typeface="Century Gothic"/>
                <a:cs typeface="Century Gothic"/>
                <a:sym typeface="Century Gothic"/>
              </a:rPr>
              <a:t>A framework embodies some abstract design, with more behavior built in. In order to use it you need to insert your behavior into various places in the framework either by subclassing or by plugging in your own classes. The framework's code then calls your code at these points.</a:t>
            </a:r>
            <a:r>
              <a:rPr i="1" lang="en-US">
                <a:solidFill>
                  <a:srgbClr val="F3F3F3"/>
                </a:solidFill>
                <a:latin typeface="Century Gothic"/>
                <a:ea typeface="Century Gothic"/>
                <a:cs typeface="Century Gothic"/>
                <a:sym typeface="Century Gothic"/>
              </a:rPr>
              <a:t>”</a:t>
            </a:r>
            <a:endParaRPr i="1">
              <a:solidFill>
                <a:srgbClr val="F3F3F3"/>
              </a:solidFill>
              <a:latin typeface="Century Gothic"/>
              <a:ea typeface="Century Gothic"/>
              <a:cs typeface="Century Gothic"/>
              <a:sym typeface="Century Gothic"/>
            </a:endParaRPr>
          </a:p>
        </p:txBody>
      </p:sp>
      <p:sp>
        <p:nvSpPr>
          <p:cNvPr id="116" name="Shape 116"/>
          <p:cNvSpPr txBox="1"/>
          <p:nvPr/>
        </p:nvSpPr>
        <p:spPr>
          <a:xfrm>
            <a:off x="608225" y="3363125"/>
            <a:ext cx="5835000" cy="165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a:solidFill>
                  <a:srgbClr val="F3F3F3"/>
                </a:solidFill>
                <a:latin typeface="Century Gothic"/>
                <a:ea typeface="Century Gothic"/>
                <a:cs typeface="Century Gothic"/>
                <a:sym typeface="Century Gothic"/>
              </a:rPr>
              <a:t>Library:</a:t>
            </a:r>
            <a:endParaRPr b="1">
              <a:solidFill>
                <a:srgbClr val="F3F3F3"/>
              </a:solidFill>
              <a:latin typeface="Century Gothic"/>
              <a:ea typeface="Century Gothic"/>
              <a:cs typeface="Century Gothic"/>
              <a:sym typeface="Century Gothic"/>
            </a:endParaRPr>
          </a:p>
          <a:p>
            <a:pPr indent="0" lvl="0" marL="0">
              <a:spcBef>
                <a:spcPts val="0"/>
              </a:spcBef>
              <a:spcAft>
                <a:spcPts val="0"/>
              </a:spcAft>
              <a:buNone/>
            </a:pPr>
            <a:r>
              <a:t/>
            </a:r>
            <a:endParaRPr>
              <a:solidFill>
                <a:srgbClr val="F3F3F3"/>
              </a:solidFill>
              <a:latin typeface="Century Gothic"/>
              <a:ea typeface="Century Gothic"/>
              <a:cs typeface="Century Gothic"/>
              <a:sym typeface="Century Gothic"/>
            </a:endParaRPr>
          </a:p>
          <a:p>
            <a:pPr indent="0" lvl="0" marL="0" rtl="0">
              <a:spcBef>
                <a:spcPts val="0"/>
              </a:spcBef>
              <a:spcAft>
                <a:spcPts val="0"/>
              </a:spcAft>
              <a:buNone/>
            </a:pPr>
            <a:r>
              <a:rPr i="1" lang="en-US">
                <a:solidFill>
                  <a:srgbClr val="F3F3F3"/>
                </a:solidFill>
                <a:latin typeface="Century Gothic"/>
                <a:ea typeface="Century Gothic"/>
                <a:cs typeface="Century Gothic"/>
                <a:sym typeface="Century Gothic"/>
              </a:rPr>
              <a:t>“</a:t>
            </a:r>
            <a:r>
              <a:rPr i="1" lang="en-US" sz="1200">
                <a:solidFill>
                  <a:srgbClr val="F3F3F3"/>
                </a:solidFill>
                <a:latin typeface="Century Gothic"/>
                <a:ea typeface="Century Gothic"/>
                <a:cs typeface="Century Gothic"/>
                <a:sym typeface="Century Gothic"/>
              </a:rPr>
              <a:t>A library is essentially a set of functions that you can call, these days usually organized into classes. Each call does some work and returns control to the client.</a:t>
            </a:r>
            <a:r>
              <a:rPr i="1" lang="en-US">
                <a:solidFill>
                  <a:srgbClr val="F3F3F3"/>
                </a:solidFill>
                <a:latin typeface="Century Gothic"/>
                <a:ea typeface="Century Gothic"/>
                <a:cs typeface="Century Gothic"/>
                <a:sym typeface="Century Gothic"/>
              </a:rPr>
              <a:t>”</a:t>
            </a:r>
            <a:endParaRPr i="1">
              <a:solidFill>
                <a:srgbClr val="F3F3F3"/>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JavaScript : Framework vs Library</a:t>
            </a:r>
            <a:endParaRPr/>
          </a:p>
        </p:txBody>
      </p:sp>
      <p:sp>
        <p:nvSpPr>
          <p:cNvPr id="122" name="Shape 122"/>
          <p:cNvSpPr/>
          <p:nvPr/>
        </p:nvSpPr>
        <p:spPr>
          <a:xfrm>
            <a:off x="4112775" y="2096900"/>
            <a:ext cx="2866800" cy="6483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US">
                <a:latin typeface="Consolas"/>
                <a:ea typeface="Consolas"/>
                <a:cs typeface="Consolas"/>
                <a:sym typeface="Consolas"/>
              </a:rPr>
              <a:t>Yourcode.js</a:t>
            </a:r>
            <a:endParaRPr>
              <a:latin typeface="Consolas"/>
              <a:ea typeface="Consolas"/>
              <a:cs typeface="Consolas"/>
              <a:sym typeface="Consolas"/>
            </a:endParaRPr>
          </a:p>
        </p:txBody>
      </p:sp>
      <p:sp>
        <p:nvSpPr>
          <p:cNvPr id="123" name="Shape 123"/>
          <p:cNvSpPr/>
          <p:nvPr/>
        </p:nvSpPr>
        <p:spPr>
          <a:xfrm>
            <a:off x="1773200" y="3961275"/>
            <a:ext cx="2866800" cy="648300"/>
          </a:xfrm>
          <a:prstGeom prst="rect">
            <a:avLst/>
          </a:prstGeom>
          <a:solidFill>
            <a:srgbClr val="A2C4C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onsolas"/>
                <a:ea typeface="Consolas"/>
                <a:cs typeface="Consolas"/>
                <a:sym typeface="Consolas"/>
              </a:rPr>
              <a:t>Library</a:t>
            </a:r>
            <a:endParaRPr>
              <a:latin typeface="Consolas"/>
              <a:ea typeface="Consolas"/>
              <a:cs typeface="Consolas"/>
              <a:sym typeface="Consolas"/>
            </a:endParaRPr>
          </a:p>
        </p:txBody>
      </p:sp>
      <p:sp>
        <p:nvSpPr>
          <p:cNvPr id="124" name="Shape 124"/>
          <p:cNvSpPr/>
          <p:nvPr/>
        </p:nvSpPr>
        <p:spPr>
          <a:xfrm>
            <a:off x="6748825" y="3961275"/>
            <a:ext cx="2866800" cy="648300"/>
          </a:xfrm>
          <a:prstGeom prst="rect">
            <a:avLst/>
          </a:prstGeom>
          <a:solidFill>
            <a:srgbClr val="6D9EEB"/>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onsolas"/>
                <a:ea typeface="Consolas"/>
                <a:cs typeface="Consolas"/>
                <a:sym typeface="Consolas"/>
              </a:rPr>
              <a:t>Framework</a:t>
            </a:r>
            <a:endParaRPr>
              <a:latin typeface="Consolas"/>
              <a:ea typeface="Consolas"/>
              <a:cs typeface="Consolas"/>
              <a:sym typeface="Consolas"/>
            </a:endParaRPr>
          </a:p>
        </p:txBody>
      </p:sp>
      <p:cxnSp>
        <p:nvCxnSpPr>
          <p:cNvPr id="125" name="Shape 125"/>
          <p:cNvCxnSpPr>
            <a:stCxn id="122" idx="2"/>
            <a:endCxn id="123" idx="0"/>
          </p:cNvCxnSpPr>
          <p:nvPr/>
        </p:nvCxnSpPr>
        <p:spPr>
          <a:xfrm flipH="1">
            <a:off x="3206475" y="2745200"/>
            <a:ext cx="2339700" cy="1216200"/>
          </a:xfrm>
          <a:prstGeom prst="straightConnector1">
            <a:avLst/>
          </a:prstGeom>
          <a:noFill/>
          <a:ln cap="flat" cmpd="sng" w="28575">
            <a:solidFill>
              <a:srgbClr val="F3F3F3"/>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126" name="Shape 126"/>
          <p:cNvCxnSpPr>
            <a:stCxn id="124" idx="0"/>
            <a:endCxn id="122" idx="2"/>
          </p:cNvCxnSpPr>
          <p:nvPr/>
        </p:nvCxnSpPr>
        <p:spPr>
          <a:xfrm rot="10800000">
            <a:off x="5546125" y="2745075"/>
            <a:ext cx="2636100" cy="1216200"/>
          </a:xfrm>
          <a:prstGeom prst="straightConnector1">
            <a:avLst/>
          </a:prstGeom>
          <a:noFill/>
          <a:ln cap="flat" cmpd="sng" w="28575">
            <a:solidFill>
              <a:srgbClr val="F3F3F3"/>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127" name="Shape 127"/>
          <p:cNvCxnSpPr>
            <a:stCxn id="124" idx="1"/>
            <a:endCxn id="123" idx="3"/>
          </p:cNvCxnSpPr>
          <p:nvPr/>
        </p:nvCxnSpPr>
        <p:spPr>
          <a:xfrm rot="10800000">
            <a:off x="4640125" y="4285425"/>
            <a:ext cx="2108700" cy="0"/>
          </a:xfrm>
          <a:prstGeom prst="straightConnector1">
            <a:avLst/>
          </a:prstGeom>
          <a:noFill/>
          <a:ln cap="flat" cmpd="sng" w="28575">
            <a:solidFill>
              <a:srgbClr val="F3F3F3"/>
            </a:solidFill>
            <a:prstDash val="solid"/>
            <a:round/>
            <a:headEnd len="med" w="med" type="none"/>
            <a:tailEnd len="med" w="med" type="triangle"/>
          </a:ln>
          <a:effectLst>
            <a:outerShdw blurRad="57150" rotWithShape="0" algn="bl" dir="5400000" dist="19050">
              <a:srgbClr val="000000">
                <a:alpha val="50000"/>
              </a:srgbClr>
            </a:outerShdw>
          </a:effectLst>
        </p:spPr>
      </p:cxnSp>
      <p:sp>
        <p:nvSpPr>
          <p:cNvPr id="128" name="Shape 128"/>
          <p:cNvSpPr txBox="1"/>
          <p:nvPr/>
        </p:nvSpPr>
        <p:spPr>
          <a:xfrm>
            <a:off x="2512225" y="3088650"/>
            <a:ext cx="2411100" cy="68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solidFill>
                  <a:srgbClr val="FFFFFF"/>
                </a:solidFill>
                <a:latin typeface="Century Gothic"/>
                <a:ea typeface="Century Gothic"/>
                <a:cs typeface="Century Gothic"/>
                <a:sym typeface="Century Gothic"/>
              </a:rPr>
              <a:t>You call library</a:t>
            </a:r>
            <a:endParaRPr>
              <a:solidFill>
                <a:srgbClr val="FFFFFF"/>
              </a:solidFill>
              <a:latin typeface="Century Gothic"/>
              <a:ea typeface="Century Gothic"/>
              <a:cs typeface="Century Gothic"/>
              <a:sym typeface="Century Gothic"/>
            </a:endParaRPr>
          </a:p>
        </p:txBody>
      </p:sp>
      <p:sp>
        <p:nvSpPr>
          <p:cNvPr id="129" name="Shape 129"/>
          <p:cNvSpPr txBox="1"/>
          <p:nvPr/>
        </p:nvSpPr>
        <p:spPr>
          <a:xfrm>
            <a:off x="6850125" y="3012875"/>
            <a:ext cx="2411100" cy="68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latin typeface="Century Gothic"/>
                <a:ea typeface="Century Gothic"/>
                <a:cs typeface="Century Gothic"/>
                <a:sym typeface="Century Gothic"/>
              </a:rPr>
              <a:t>Framework call you</a:t>
            </a:r>
            <a:endParaRPr>
              <a:solidFill>
                <a:srgbClr val="FFFFFF"/>
              </a:solidFill>
              <a:latin typeface="Century Gothic"/>
              <a:ea typeface="Century Gothic"/>
              <a:cs typeface="Century Gothic"/>
              <a:sym typeface="Century Gothic"/>
            </a:endParaRPr>
          </a:p>
        </p:txBody>
      </p:sp>
      <p:sp>
        <p:nvSpPr>
          <p:cNvPr id="130" name="Shape 130"/>
          <p:cNvSpPr txBox="1"/>
          <p:nvPr/>
        </p:nvSpPr>
        <p:spPr>
          <a:xfrm>
            <a:off x="5250925" y="4289275"/>
            <a:ext cx="2411100" cy="68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latin typeface="Century Gothic"/>
                <a:ea typeface="Century Gothic"/>
                <a:cs typeface="Century Gothic"/>
                <a:sym typeface="Century Gothic"/>
              </a:rPr>
              <a:t>contains</a:t>
            </a:r>
            <a:endParaRPr>
              <a:solidFill>
                <a:srgbClr val="FFFFFF"/>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idx="1" type="body"/>
          </p:nvPr>
        </p:nvSpPr>
        <p:spPr>
          <a:xfrm>
            <a:off x="228600" y="1359145"/>
            <a:ext cx="11728800" cy="4737000"/>
          </a:xfrm>
          <a:prstGeom prst="rect">
            <a:avLst/>
          </a:prstGeom>
        </p:spPr>
        <p:txBody>
          <a:bodyPr anchorCtr="0" anchor="t" bIns="91425" lIns="91425" spcFirstLastPara="1" rIns="91425" wrap="square" tIns="91425">
            <a:noAutofit/>
          </a:bodyPr>
          <a:lstStyle/>
          <a:p>
            <a:pPr indent="-342900" lvl="0" marL="342900" rtl="0">
              <a:lnSpc>
                <a:spcPct val="200000"/>
              </a:lnSpc>
              <a:spcBef>
                <a:spcPts val="0"/>
              </a:spcBef>
              <a:spcAft>
                <a:spcPts val="0"/>
              </a:spcAft>
              <a:buSzPts val="1600"/>
              <a:buChar char="▶"/>
            </a:pPr>
            <a:r>
              <a:rPr lang="en-US"/>
              <a:t>jQuery CDN : </a:t>
            </a:r>
            <a:r>
              <a:rPr lang="en-US" u="sng">
                <a:solidFill>
                  <a:schemeClr val="hlink"/>
                </a:solidFill>
                <a:hlinkClick r:id="rId3"/>
              </a:rPr>
              <a:t>https://code.jquery.com</a:t>
            </a:r>
            <a:r>
              <a:rPr lang="en-US"/>
              <a:t> </a:t>
            </a:r>
            <a:endParaRPr/>
          </a:p>
          <a:p>
            <a:pPr indent="-342900" lvl="0" marL="342900" rtl="0">
              <a:lnSpc>
                <a:spcPct val="200000"/>
              </a:lnSpc>
              <a:spcBef>
                <a:spcPts val="0"/>
              </a:spcBef>
              <a:spcAft>
                <a:spcPts val="0"/>
              </a:spcAft>
              <a:buSzPts val="1600"/>
              <a:buChar char="▶"/>
            </a:pPr>
            <a:r>
              <a:rPr lang="en-US"/>
              <a:t>CDN :  </a:t>
            </a:r>
            <a:r>
              <a:rPr lang="en-US" u="sng">
                <a:solidFill>
                  <a:schemeClr val="hlink"/>
                </a:solidFill>
                <a:hlinkClick r:id="rId4"/>
              </a:rPr>
              <a:t>https://cdnjs.com/libraries/jquery</a:t>
            </a:r>
            <a:endParaRPr/>
          </a:p>
          <a:p>
            <a:pPr indent="-342900" lvl="0" marL="342900" rtl="0">
              <a:lnSpc>
                <a:spcPct val="200000"/>
              </a:lnSpc>
              <a:spcBef>
                <a:spcPts val="1000"/>
              </a:spcBef>
              <a:spcAft>
                <a:spcPts val="0"/>
              </a:spcAft>
              <a:buSzPts val="1600"/>
              <a:buChar char="▶"/>
            </a:pPr>
            <a:r>
              <a:rPr lang="en-US"/>
              <a:t>NPM :  </a:t>
            </a:r>
            <a:r>
              <a:rPr lang="en-US" u="sng">
                <a:solidFill>
                  <a:schemeClr val="hlink"/>
                </a:solidFill>
                <a:hlinkClick r:id="rId5"/>
              </a:rPr>
              <a:t>https://www.npmjs.com/package/jquery</a:t>
            </a:r>
            <a:endParaRPr/>
          </a:p>
          <a:p>
            <a:pPr indent="-342900" lvl="0" marL="342900" rtl="0">
              <a:lnSpc>
                <a:spcPct val="200000"/>
              </a:lnSpc>
              <a:spcBef>
                <a:spcPts val="1000"/>
              </a:spcBef>
              <a:spcAft>
                <a:spcPts val="0"/>
              </a:spcAft>
              <a:buSzPts val="1600"/>
              <a:buChar char="▶"/>
            </a:pPr>
            <a:r>
              <a:rPr lang="en-US"/>
              <a:t>YARN : </a:t>
            </a:r>
            <a:r>
              <a:rPr lang="en-US" u="sng">
                <a:solidFill>
                  <a:schemeClr val="hlink"/>
                </a:solidFill>
                <a:hlinkClick r:id="rId6"/>
              </a:rPr>
              <a:t>https://yarnpkg.com/en/package/jquery</a:t>
            </a:r>
            <a:endParaRPr/>
          </a:p>
          <a:p>
            <a:pPr indent="-342900" lvl="0" marL="342900" rtl="0">
              <a:lnSpc>
                <a:spcPct val="200000"/>
              </a:lnSpc>
              <a:spcBef>
                <a:spcPts val="1000"/>
              </a:spcBef>
              <a:spcAft>
                <a:spcPts val="0"/>
              </a:spcAft>
              <a:buSzPts val="1600"/>
              <a:buChar char="▶"/>
            </a:pPr>
            <a:r>
              <a:rPr lang="en-US"/>
              <a:t>Google CDN, Microsoft CDN</a:t>
            </a:r>
            <a:endParaRPr/>
          </a:p>
          <a:p>
            <a:pPr indent="-241300" lvl="0" marL="342900" rtl="0">
              <a:lnSpc>
                <a:spcPct val="200000"/>
              </a:lnSpc>
              <a:spcBef>
                <a:spcPts val="1000"/>
              </a:spcBef>
              <a:spcAft>
                <a:spcPts val="0"/>
              </a:spcAft>
              <a:buClr>
                <a:schemeClr val="accent1"/>
              </a:buClr>
              <a:buSzPts val="1600"/>
              <a:buFont typeface="Noto Sans Symbols"/>
              <a:buNone/>
            </a:pPr>
            <a:r>
              <a:t/>
            </a:r>
            <a:endParaRPr/>
          </a:p>
          <a:p>
            <a:pPr indent="-241300" lvl="0" marL="342900" rtl="0">
              <a:lnSpc>
                <a:spcPct val="200000"/>
              </a:lnSpc>
              <a:spcBef>
                <a:spcPts val="1000"/>
              </a:spcBef>
              <a:spcAft>
                <a:spcPts val="0"/>
              </a:spcAft>
              <a:buClr>
                <a:schemeClr val="accent1"/>
              </a:buClr>
              <a:buSzPts val="1600"/>
              <a:buFont typeface="Noto Sans Symbols"/>
              <a:buNone/>
            </a:pPr>
            <a:r>
              <a:t/>
            </a:r>
            <a:endParaRPr/>
          </a:p>
          <a:p>
            <a:pPr indent="0" lvl="0" marL="0">
              <a:spcBef>
                <a:spcPts val="1000"/>
              </a:spcBef>
              <a:spcAft>
                <a:spcPts val="0"/>
              </a:spcAft>
              <a:buNone/>
            </a:pPr>
            <a:r>
              <a:t/>
            </a:r>
            <a:endParaRPr/>
          </a:p>
        </p:txBody>
      </p:sp>
      <p:sp>
        <p:nvSpPr>
          <p:cNvPr id="136" name="Shape 136"/>
          <p:cNvSpPr txBox="1"/>
          <p:nvPr>
            <p:ph type="title"/>
          </p:nvPr>
        </p:nvSpPr>
        <p:spPr>
          <a:xfrm>
            <a:off x="228600" y="155429"/>
            <a:ext cx="11728800" cy="89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How to get jQuery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