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321" r:id="rId3"/>
    <p:sldId id="261" r:id="rId4"/>
    <p:sldId id="262" r:id="rId5"/>
    <p:sldId id="342" r:id="rId6"/>
    <p:sldId id="283" r:id="rId7"/>
    <p:sldId id="260" r:id="rId8"/>
    <p:sldId id="327" r:id="rId9"/>
    <p:sldId id="328" r:id="rId10"/>
    <p:sldId id="329" r:id="rId11"/>
    <p:sldId id="323" r:id="rId12"/>
    <p:sldId id="268" r:id="rId13"/>
    <p:sldId id="330" r:id="rId14"/>
    <p:sldId id="324" r:id="rId15"/>
    <p:sldId id="269" r:id="rId16"/>
    <p:sldId id="270" r:id="rId17"/>
    <p:sldId id="331" r:id="rId18"/>
    <p:sldId id="271" r:id="rId19"/>
    <p:sldId id="339" r:id="rId20"/>
    <p:sldId id="316" r:id="rId21"/>
    <p:sldId id="332" r:id="rId22"/>
    <p:sldId id="340" r:id="rId23"/>
    <p:sldId id="343" r:id="rId24"/>
    <p:sldId id="334" r:id="rId25"/>
    <p:sldId id="341" r:id="rId26"/>
    <p:sldId id="344" r:id="rId27"/>
    <p:sldId id="322" r:id="rId28"/>
    <p:sldId id="337" r:id="rId29"/>
    <p:sldId id="345" r:id="rId30"/>
    <p:sldId id="335" r:id="rId31"/>
    <p:sldId id="346" r:id="rId32"/>
    <p:sldId id="336" r:id="rId33"/>
    <p:sldId id="338" r:id="rId34"/>
    <p:sldId id="347" r:id="rId35"/>
    <p:sldId id="325" r:id="rId36"/>
    <p:sldId id="348" r:id="rId37"/>
    <p:sldId id="349" r:id="rId38"/>
    <p:sldId id="35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D4D4"/>
    <a:srgbClr val="9CDCFE"/>
    <a:srgbClr val="CE9178"/>
    <a:srgbClr val="808080"/>
    <a:srgbClr val="C586C0"/>
    <a:srgbClr val="4EC9B0"/>
    <a:srgbClr val="DCDCAA"/>
    <a:srgbClr val="569CD6"/>
    <a:srgbClr val="2E2724"/>
    <a:srgbClr val="463D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93" autoAdjust="0"/>
    <p:restoredTop sz="94660"/>
  </p:normalViewPr>
  <p:slideViewPr>
    <p:cSldViewPr snapToGrid="0">
      <p:cViewPr varScale="1">
        <p:scale>
          <a:sx n="68" d="100"/>
          <a:sy n="68" d="100"/>
        </p:scale>
        <p:origin x="780" y="4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54954" y="4385668"/>
            <a:ext cx="9446063" cy="782182"/>
          </a:xfrm>
          <a:prstGeom prst="rect">
            <a:avLst/>
          </a:prstGeo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Text Placeholder 2">
            <a:extLst>
              <a:ext uri="{FF2B5EF4-FFF2-40B4-BE49-F238E27FC236}">
                <a16:creationId xmlns:a16="http://schemas.microsoft.com/office/drawing/2014/main" id="{C18C1675-53FA-4E33-B1C7-BE23D260F21E}"/>
              </a:ext>
            </a:extLst>
          </p:cNvPr>
          <p:cNvSpPr>
            <a:spLocks noGrp="1"/>
          </p:cNvSpPr>
          <p:nvPr>
            <p:ph type="body" idx="10" hasCustomPrompt="1"/>
          </p:nvPr>
        </p:nvSpPr>
        <p:spPr>
          <a:xfrm>
            <a:off x="1196295" y="2690499"/>
            <a:ext cx="9404722" cy="1261395"/>
          </a:xfrm>
          <a:prstGeom prst="rect">
            <a:avLst/>
          </a:prstGeom>
        </p:spPr>
        <p:txBody>
          <a:bodyPr anchor="t"/>
          <a:lstStyle>
            <a:lvl1pPr marL="0" indent="0" algn="ctr">
              <a:buNone/>
              <a:defRPr lang="en-US" sz="7200" b="1" i="0" kern="1200" spc="300" dirty="0">
                <a:solidFill>
                  <a:schemeClr val="accent1"/>
                </a:solidFill>
                <a:effectLst>
                  <a:outerShdw blurRad="38100" dist="38100" dir="2700000" algn="tl">
                    <a:srgbClr val="000000">
                      <a:alpha val="43137"/>
                    </a:srgbClr>
                  </a:outerShdw>
                </a:effectLst>
                <a:latin typeface="+mj-lt"/>
                <a:ea typeface="+mj-ea"/>
                <a:cs typeface="+mj-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E822B912-75A5-4833-B649-5E292B6CF506}"/>
              </a:ext>
            </a:extLst>
          </p:cNvPr>
          <p:cNvSpPr>
            <a:spLocks noGrp="1"/>
          </p:cNvSpPr>
          <p:nvPr>
            <p:ph idx="1"/>
          </p:nvPr>
        </p:nvSpPr>
        <p:spPr>
          <a:xfrm>
            <a:off x="228600" y="1359145"/>
            <a:ext cx="11728937" cy="4736856"/>
          </a:xfrm>
          <a:prstGeom prst="rect">
            <a:avLst/>
          </a:prstGeom>
        </p:spPr>
        <p:txBody>
          <a:bodyPr vert="horz" lIns="91440" tIns="45720" rIns="91440" bIns="45720" rtlCol="0">
            <a:normAutofit/>
          </a:bodyPr>
          <a:lstStyle>
            <a:lvl1pPr>
              <a:defRPr sz="3000">
                <a:latin typeface="AngsanaUPC" panose="02020603050405020304" pitchFamily="18" charset="-34"/>
                <a:cs typeface="AngsanaUPC" panose="02020603050405020304" pitchFamily="18" charset="-34"/>
              </a:defRPr>
            </a:lvl1pPr>
            <a:lvl2pPr>
              <a:defRPr sz="2800">
                <a:latin typeface="AngsanaUPC" panose="02020603050405020304" pitchFamily="18" charset="-34"/>
                <a:cs typeface="AngsanaUPC" panose="02020603050405020304" pitchFamily="18" charset="-34"/>
              </a:defRPr>
            </a:lvl2pPr>
            <a:lvl3pPr>
              <a:defRPr sz="2600">
                <a:latin typeface="AngsanaUPC" panose="02020603050405020304" pitchFamily="18" charset="-34"/>
                <a:cs typeface="AngsanaUPC" panose="02020603050405020304" pitchFamily="18" charset="-34"/>
              </a:defRPr>
            </a:lvl3pPr>
            <a:lvl4pPr>
              <a:defRPr sz="2400">
                <a:latin typeface="AngsanaUPC" panose="02020603050405020304" pitchFamily="18" charset="-34"/>
                <a:cs typeface="AngsanaUPC" panose="02020603050405020304" pitchFamily="18" charset="-34"/>
              </a:defRPr>
            </a:lvl4pPr>
            <a:lvl5pPr>
              <a:defRPr sz="2200">
                <a:latin typeface="AngsanaUPC" panose="02020603050405020304" pitchFamily="18" charset="-34"/>
                <a:cs typeface="AngsanaUPC" panose="02020603050405020304" pitchFamily="18" charset="-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1">
            <a:extLst>
              <a:ext uri="{FF2B5EF4-FFF2-40B4-BE49-F238E27FC236}">
                <a16:creationId xmlns:a16="http://schemas.microsoft.com/office/drawing/2014/main" id="{F8E76DC0-1D20-4CD8-B9DC-A09F22A5935D}"/>
              </a:ext>
            </a:extLst>
          </p:cNvPr>
          <p:cNvSpPr>
            <a:spLocks noGrp="1"/>
          </p:cNvSpPr>
          <p:nvPr>
            <p:ph type="title"/>
          </p:nvPr>
        </p:nvSpPr>
        <p:spPr>
          <a:xfrm>
            <a:off x="228600" y="155429"/>
            <a:ext cx="11728937" cy="899840"/>
          </a:xfrm>
          <a:prstGeom prst="rect">
            <a:avLst/>
          </a:prstGeom>
        </p:spPr>
        <p:txBody>
          <a:bodyPr/>
          <a:lstStyle>
            <a:lvl1pPr>
              <a:defRPr lang="en-US" sz="4200" b="1" i="0" kern="1200" spc="300" dirty="0">
                <a:solidFill>
                  <a:schemeClr val="accent1"/>
                </a:solidFill>
                <a:effectLst>
                  <a:outerShdw blurRad="38100" dist="38100" dir="2700000" algn="tl">
                    <a:srgbClr val="000000">
                      <a:alpha val="43137"/>
                    </a:srgbClr>
                  </a:outerShdw>
                </a:effectLst>
                <a:latin typeface="+mj-lt"/>
                <a:ea typeface="+mj-ea"/>
                <a:cs typeface="+mj-cs"/>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C4D6A781-8379-47F6-BF74-FB2FC2419293}"/>
              </a:ext>
            </a:extLst>
          </p:cNvPr>
          <p:cNvCxnSpPr>
            <a:cxnSpLocks/>
          </p:cNvCxnSpPr>
          <p:nvPr userDrawn="1"/>
        </p:nvCxnSpPr>
        <p:spPr>
          <a:xfrm>
            <a:off x="228600" y="1104406"/>
            <a:ext cx="11728938" cy="0"/>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84642" y="1266092"/>
            <a:ext cx="5745248" cy="4844563"/>
          </a:xfrm>
          <a:prstGeom prst="rect">
            <a:avLst/>
          </a:prstGeom>
        </p:spPr>
        <p:txBody>
          <a:bodyPr>
            <a:normAutofit/>
          </a:bodyPr>
          <a:lstStyle>
            <a:lvl1pPr>
              <a:defRPr sz="3000">
                <a:latin typeface="AngsanaUPC" panose="02020603050405020304" pitchFamily="18" charset="-34"/>
                <a:cs typeface="AngsanaUPC" panose="02020603050405020304" pitchFamily="18" charset="-34"/>
              </a:defRPr>
            </a:lvl1pPr>
            <a:lvl2pPr>
              <a:defRPr sz="2800">
                <a:latin typeface="AngsanaUPC" panose="02020603050405020304" pitchFamily="18" charset="-34"/>
                <a:cs typeface="AngsanaUPC" panose="02020603050405020304" pitchFamily="18" charset="-34"/>
              </a:defRPr>
            </a:lvl2pPr>
            <a:lvl3pPr>
              <a:defRPr sz="2600">
                <a:latin typeface="AngsanaUPC" panose="02020603050405020304" pitchFamily="18" charset="-34"/>
                <a:cs typeface="AngsanaUPC" panose="02020603050405020304" pitchFamily="18" charset="-34"/>
              </a:defRPr>
            </a:lvl3pPr>
            <a:lvl4pPr>
              <a:defRPr sz="2400">
                <a:latin typeface="AngsanaUPC" panose="02020603050405020304" pitchFamily="18" charset="-34"/>
                <a:cs typeface="AngsanaUPC" panose="02020603050405020304" pitchFamily="18" charset="-34"/>
              </a:defRPr>
            </a:lvl4pPr>
            <a:lvl5pPr>
              <a:defRPr sz="2200">
                <a:latin typeface="AngsanaUPC" panose="02020603050405020304" pitchFamily="18" charset="-34"/>
                <a:cs typeface="AngsanaUPC" panose="02020603050405020304" pitchFamily="18" charset="-34"/>
              </a:defRPr>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37032" y="1266092"/>
            <a:ext cx="5855674" cy="4844563"/>
          </a:xfrm>
          <a:prstGeom prst="rect">
            <a:avLst/>
          </a:prstGeom>
        </p:spPr>
        <p:txBody>
          <a:bodyPr>
            <a:normAutofit/>
          </a:bodyPr>
          <a:lstStyle>
            <a:lvl1pPr>
              <a:defRPr sz="3000">
                <a:latin typeface="AngsanaUPC" panose="02020603050405020304" pitchFamily="18" charset="-34"/>
                <a:cs typeface="AngsanaUPC" panose="02020603050405020304" pitchFamily="18" charset="-34"/>
              </a:defRPr>
            </a:lvl1pPr>
            <a:lvl2pPr>
              <a:defRPr sz="2800">
                <a:latin typeface="AngsanaUPC" panose="02020603050405020304" pitchFamily="18" charset="-34"/>
                <a:cs typeface="AngsanaUPC" panose="02020603050405020304" pitchFamily="18" charset="-34"/>
              </a:defRPr>
            </a:lvl2pPr>
            <a:lvl3pPr>
              <a:defRPr sz="2600">
                <a:latin typeface="AngsanaUPC" panose="02020603050405020304" pitchFamily="18" charset="-34"/>
                <a:cs typeface="AngsanaUPC" panose="02020603050405020304" pitchFamily="18" charset="-34"/>
              </a:defRPr>
            </a:lvl3pPr>
            <a:lvl4pPr>
              <a:defRPr sz="2400">
                <a:latin typeface="AngsanaUPC" panose="02020603050405020304" pitchFamily="18" charset="-34"/>
                <a:cs typeface="AngsanaUPC" panose="02020603050405020304" pitchFamily="18" charset="-34"/>
              </a:defRPr>
            </a:lvl4pPr>
            <a:lvl5pPr>
              <a:defRPr sz="2200">
                <a:latin typeface="AngsanaUPC" panose="02020603050405020304" pitchFamily="18" charset="-34"/>
                <a:cs typeface="AngsanaUPC" panose="02020603050405020304" pitchFamily="18" charset="-34"/>
              </a:defRPr>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a:extLst>
              <a:ext uri="{FF2B5EF4-FFF2-40B4-BE49-F238E27FC236}">
                <a16:creationId xmlns:a16="http://schemas.microsoft.com/office/drawing/2014/main" id="{9EFA9A7B-8DD2-454E-AAB3-23A8F1B6C06D}"/>
              </a:ext>
            </a:extLst>
          </p:cNvPr>
          <p:cNvCxnSpPr>
            <a:cxnSpLocks/>
          </p:cNvCxnSpPr>
          <p:nvPr userDrawn="1"/>
        </p:nvCxnSpPr>
        <p:spPr>
          <a:xfrm>
            <a:off x="228600" y="1104406"/>
            <a:ext cx="11728938" cy="0"/>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EF684E29-7355-4449-8181-9E8F765B860B}"/>
              </a:ext>
            </a:extLst>
          </p:cNvPr>
          <p:cNvSpPr>
            <a:spLocks noGrp="1"/>
          </p:cNvSpPr>
          <p:nvPr>
            <p:ph type="title"/>
          </p:nvPr>
        </p:nvSpPr>
        <p:spPr>
          <a:xfrm>
            <a:off x="175846" y="155429"/>
            <a:ext cx="11816859" cy="899840"/>
          </a:xfrm>
          <a:prstGeom prst="rect">
            <a:avLst/>
          </a:prstGeom>
        </p:spPr>
        <p:txBody>
          <a:bodyPr/>
          <a:lstStyle>
            <a:lvl1pPr>
              <a:defRPr lang="en-US" sz="4200" b="1" i="0" kern="1200" spc="300" dirty="0">
                <a:solidFill>
                  <a:schemeClr val="accent1"/>
                </a:solidFill>
                <a:effectLst>
                  <a:outerShdw blurRad="38100" dist="38100" dir="2700000" algn="tl">
                    <a:srgbClr val="000000">
                      <a:alpha val="43137"/>
                    </a:srgbClr>
                  </a:outerShdw>
                </a:effectLst>
                <a:latin typeface="+mj-lt"/>
                <a:ea typeface="+mj-ea"/>
                <a:cs typeface="+mj-cs"/>
              </a:defRPr>
            </a:lvl1pPr>
          </a:lstStyle>
          <a:p>
            <a:r>
              <a:rPr lang="en-US"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a:prstGeom prst="rect">
            <a:avLst/>
          </a:prstGeo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a:xfrm rot="5400000">
            <a:off x="10155639" y="1790701"/>
            <a:ext cx="990599" cy="304799"/>
          </a:xfrm>
          <a:prstGeom prst="rect">
            <a:avLst/>
          </a:prstGeom>
        </p:spPr>
        <p:txBody>
          <a:bodyPr/>
          <a:lstStyle/>
          <a:p>
            <a:fld id="{4509A250-FF31-4206-8172-F9D3106AACB1}" type="datetimeFigureOut">
              <a:rPr lang="en-US" dirty="0"/>
              <a:pPr/>
              <a:t>07-Apr-18</a:t>
            </a:fld>
            <a:endParaRPr lang="en-US" dirty="0"/>
          </a:p>
        </p:txBody>
      </p:sp>
      <p:sp>
        <p:nvSpPr>
          <p:cNvPr id="5" name="Footer Placeholder 5"/>
          <p:cNvSpPr>
            <a:spLocks noGrp="1"/>
          </p:cNvSpPr>
          <p:nvPr>
            <p:ph type="ftr" sz="quarter" idx="11"/>
          </p:nvPr>
        </p:nvSpPr>
        <p:spPr>
          <a:xfrm rot="5400000">
            <a:off x="8951573" y="3225297"/>
            <a:ext cx="3859795" cy="304801"/>
          </a:xfrm>
          <a:prstGeom prst="rect">
            <a:avLst/>
          </a:prstGeom>
        </p:spPr>
        <p:txBody>
          <a:bodyPr/>
          <a:lstStyle/>
          <a:p>
            <a:endParaRPr lang="en-US" dirty="0"/>
          </a:p>
        </p:txBody>
      </p:sp>
      <p:sp>
        <p:nvSpPr>
          <p:cNvPr id="6" name="Slide Number Placeholder 6"/>
          <p:cNvSpPr>
            <a:spLocks noGrp="1"/>
          </p:cNvSpPr>
          <p:nvPr>
            <p:ph type="sldNum" sz="quarter" idx="12"/>
          </p:nvPr>
        </p:nvSpPr>
        <p:spPr>
          <a:xfrm>
            <a:off x="10352540" y="295729"/>
            <a:ext cx="838199" cy="767687"/>
          </a:xfrm>
          <a:prstGeom prst="rect">
            <a:avLst/>
          </a:prstGeom>
        </p:spPr>
        <p:txBody>
          <a:bodyPr/>
          <a:lstStyle/>
          <a:p>
            <a:fld id="{D57F1E4F-1CFF-5643-939E-02111984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a:prstGeom prst="rect">
            <a:avLst/>
          </a:prstGeo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5400000">
            <a:off x="10155639" y="1790701"/>
            <a:ext cx="990599" cy="304799"/>
          </a:xfrm>
          <a:prstGeom prst="rect">
            <a:avLst/>
          </a:prstGeom>
        </p:spPr>
        <p:txBody>
          <a:bodyPr/>
          <a:lstStyle/>
          <a:p>
            <a:fld id="{4509A250-FF31-4206-8172-F9D3106AACB1}" type="datetimeFigureOut">
              <a:rPr lang="en-US" dirty="0"/>
              <a:pPr/>
              <a:t>07-Apr-18</a:t>
            </a:fld>
            <a:endParaRPr lang="en-US" dirty="0"/>
          </a:p>
        </p:txBody>
      </p:sp>
      <p:sp>
        <p:nvSpPr>
          <p:cNvPr id="6" name="Footer Placeholder 5"/>
          <p:cNvSpPr>
            <a:spLocks noGrp="1"/>
          </p:cNvSpPr>
          <p:nvPr>
            <p:ph type="ftr" sz="quarter" idx="11"/>
          </p:nvPr>
        </p:nvSpPr>
        <p:spPr>
          <a:xfrm rot="5400000">
            <a:off x="8951573" y="3225297"/>
            <a:ext cx="3859795" cy="304801"/>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352540" y="295729"/>
            <a:ext cx="838199" cy="767687"/>
          </a:xfrm>
          <a:prstGeom prst="rect">
            <a:avLst/>
          </a:prstGeom>
        </p:spPr>
        <p:txBody>
          <a:bodyPr/>
          <a:lstStyle/>
          <a:p>
            <a:fld id="{D57F1E4F-1CFF-5643-939E-02111984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a:prstGeom prst="rect">
            <a:avLst/>
          </a:prstGeo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a:prstGeom prst="rect">
            <a:avLst/>
          </a:prstGeo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a:prstGeom prst="rect">
            <a:avLst/>
          </a:prstGeo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a:xfrm rot="5400000">
            <a:off x="10155639" y="1790701"/>
            <a:ext cx="990599" cy="304799"/>
          </a:xfrm>
          <a:prstGeom prst="rect">
            <a:avLst/>
          </a:prstGeom>
        </p:spPr>
        <p:txBody>
          <a:bodyPr/>
          <a:lstStyle/>
          <a:p>
            <a:fld id="{4509A250-FF31-4206-8172-F9D3106AACB1}" type="datetimeFigureOut">
              <a:rPr lang="en-US" dirty="0"/>
              <a:pPr/>
              <a:t>07-Apr-18</a:t>
            </a:fld>
            <a:endParaRPr lang="en-US" dirty="0"/>
          </a:p>
        </p:txBody>
      </p:sp>
      <p:sp>
        <p:nvSpPr>
          <p:cNvPr id="5" name="Footer Placeholder 4"/>
          <p:cNvSpPr>
            <a:spLocks noGrp="1"/>
          </p:cNvSpPr>
          <p:nvPr>
            <p:ph type="ftr" sz="quarter" idx="11"/>
          </p:nvPr>
        </p:nvSpPr>
        <p:spPr>
          <a:xfrm rot="5400000">
            <a:off x="8951573" y="3225297"/>
            <a:ext cx="3859795" cy="304801"/>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D57F1E4F-1CFF-5643-939E-02111984F565}" type="slidenum">
              <a:rPr lang="en-US" dirty="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image" Target="../media/image6.jpeg"/><Relationship Id="rId18" Type="http://schemas.openxmlformats.org/officeDocument/2006/relationships/image" Target="../media/image1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5.png"/><Relationship Id="rId17" Type="http://schemas.openxmlformats.org/officeDocument/2006/relationships/image" Target="../media/image10.png"/><Relationship Id="rId2" Type="http://schemas.openxmlformats.org/officeDocument/2006/relationships/slideLayout" Target="../slideLayouts/slideLayout2.xml"/><Relationship Id="rId16"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image" Target="../media/image8.jpeg"/><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 Id="rId14" Type="http://schemas.openxmlformats.org/officeDocument/2006/relationships/image" Target="../media/image7.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1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pic>
        <p:nvPicPr>
          <p:cNvPr id="9" name="Picture 8"/>
          <p:cNvPicPr>
            <a:picLocks noChangeAspect="1"/>
          </p:cNvPicPr>
          <p:nvPr/>
        </p:nvPicPr>
        <p:blipFill rotWithShape="1">
          <a:blip r:embed="rId1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1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3" name="Rectangle 12">
            <a:extLst>
              <a:ext uri="{FF2B5EF4-FFF2-40B4-BE49-F238E27FC236}">
                <a16:creationId xmlns:a16="http://schemas.microsoft.com/office/drawing/2014/main" id="{DC42F86C-8AED-4C32-86F9-CF4F994FDCAB}"/>
              </a:ext>
            </a:extLst>
          </p:cNvPr>
          <p:cNvSpPr/>
          <p:nvPr userDrawn="1"/>
        </p:nvSpPr>
        <p:spPr>
          <a:xfrm>
            <a:off x="0" y="6307152"/>
            <a:ext cx="12192000" cy="537957"/>
          </a:xfrm>
          <a:prstGeom prst="rect">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3">
            <a:extLst>
              <a:ext uri="{FF2B5EF4-FFF2-40B4-BE49-F238E27FC236}">
                <a16:creationId xmlns:a16="http://schemas.microsoft.com/office/drawing/2014/main" id="{996D0C28-52E0-4613-95F4-2B4564E24EB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24126" y="6328389"/>
            <a:ext cx="567040" cy="453632"/>
          </a:xfrm>
          <a:prstGeom prst="rect">
            <a:avLst/>
          </a:prstGeom>
        </p:spPr>
      </p:pic>
      <p:pic>
        <p:nvPicPr>
          <p:cNvPr id="17" name="Picture 16">
            <a:extLst>
              <a:ext uri="{FF2B5EF4-FFF2-40B4-BE49-F238E27FC236}">
                <a16:creationId xmlns:a16="http://schemas.microsoft.com/office/drawing/2014/main" id="{6D651EE0-6995-4FC4-8518-51396ABFF066}"/>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454407" y="6355676"/>
            <a:ext cx="341403" cy="440907"/>
          </a:xfrm>
          <a:prstGeom prst="rect">
            <a:avLst/>
          </a:prstGeom>
        </p:spPr>
      </p:pic>
      <p:pic>
        <p:nvPicPr>
          <p:cNvPr id="18" name="Picture 17">
            <a:extLst>
              <a:ext uri="{FF2B5EF4-FFF2-40B4-BE49-F238E27FC236}">
                <a16:creationId xmlns:a16="http://schemas.microsoft.com/office/drawing/2014/main" id="{0D7CA18D-6F84-4730-874F-855A1D92FD1B}"/>
              </a:ext>
            </a:extLst>
          </p:cNvPr>
          <p:cNvPicPr>
            <a:picLocks noChangeAspect="1"/>
          </p:cNvPicPr>
          <p:nvPr userDrawn="1"/>
        </p:nvPicPr>
        <p:blipFill rotWithShape="1">
          <a:blip r:embed="rId15">
            <a:extLst>
              <a:ext uri="{28A0092B-C50C-407E-A947-70E740481C1C}">
                <a14:useLocalDpi xmlns:a14="http://schemas.microsoft.com/office/drawing/2010/main" val="0"/>
              </a:ext>
            </a:extLst>
          </a:blip>
          <a:srcRect t="15987" b="8071"/>
          <a:stretch/>
        </p:blipFill>
        <p:spPr>
          <a:xfrm>
            <a:off x="6533404" y="6355676"/>
            <a:ext cx="635070" cy="394772"/>
          </a:xfrm>
          <a:prstGeom prst="rect">
            <a:avLst/>
          </a:prstGeom>
        </p:spPr>
      </p:pic>
      <p:pic>
        <p:nvPicPr>
          <p:cNvPr id="19" name="Picture 18">
            <a:extLst>
              <a:ext uri="{FF2B5EF4-FFF2-40B4-BE49-F238E27FC236}">
                <a16:creationId xmlns:a16="http://schemas.microsoft.com/office/drawing/2014/main" id="{2F440DD9-92CB-4A14-BF8B-23B0975AC318}"/>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300720" y="6345294"/>
            <a:ext cx="792145" cy="403799"/>
          </a:xfrm>
          <a:prstGeom prst="rect">
            <a:avLst/>
          </a:prstGeom>
        </p:spPr>
      </p:pic>
      <p:pic>
        <p:nvPicPr>
          <p:cNvPr id="20" name="Picture 19">
            <a:extLst>
              <a:ext uri="{FF2B5EF4-FFF2-40B4-BE49-F238E27FC236}">
                <a16:creationId xmlns:a16="http://schemas.microsoft.com/office/drawing/2014/main" id="{6514BD87-A3CF-4084-84D2-8771447C10D8}"/>
              </a:ext>
            </a:extLst>
          </p:cNvPr>
          <p:cNvPicPr>
            <a:picLocks noChangeAspect="1"/>
          </p:cNvPicPr>
          <p:nvPr userDrawn="1"/>
        </p:nvPicPr>
        <p:blipFill rotWithShape="1">
          <a:blip r:embed="rId17"/>
          <a:srcRect l="27882" t="35268" r="27972" b="25690"/>
          <a:stretch/>
        </p:blipFill>
        <p:spPr>
          <a:xfrm>
            <a:off x="8424995" y="6345804"/>
            <a:ext cx="877270" cy="436217"/>
          </a:xfrm>
          <a:prstGeom prst="rect">
            <a:avLst/>
          </a:prstGeom>
        </p:spPr>
      </p:pic>
      <p:pic>
        <p:nvPicPr>
          <p:cNvPr id="21" name="Picture 20">
            <a:extLst>
              <a:ext uri="{FF2B5EF4-FFF2-40B4-BE49-F238E27FC236}">
                <a16:creationId xmlns:a16="http://schemas.microsoft.com/office/drawing/2014/main" id="{AA46C0DA-EB90-4290-9708-361C71BC2E06}"/>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10629426" y="6378222"/>
            <a:ext cx="951171" cy="403799"/>
          </a:xfrm>
          <a:prstGeom prst="rect">
            <a:avLst/>
          </a:prstGeom>
        </p:spPr>
      </p:pic>
    </p:spTree>
  </p:cSld>
  <p:clrMap bg1="dk1" tx1="lt1" bg2="dk2" tx2="lt2" accent1="accent1" accent2="accent2" accent3="accent3" accent4="accent4" accent5="accent5" accent6="accent6" hlink="hlink" folHlink="folHlink"/>
  <p:sldLayoutIdLst>
    <p:sldLayoutId id="2147483651" r:id="rId1"/>
    <p:sldLayoutId id="2147483650" r:id="rId2"/>
    <p:sldLayoutId id="2147483652" r:id="rId3"/>
    <p:sldLayoutId id="2147483655" r:id="rId4"/>
    <p:sldLayoutId id="2147483656" r:id="rId5"/>
    <p:sldLayoutId id="2147483667" r:id="rId6"/>
    <p:sldLayoutId id="2147483664" r:id="rId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localhost:3000/about/me/contac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localhost:3000/#/about/me/contac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localhost:3000/day8-1/GBP" TargetMode="External"/><Relationship Id="rId2" Type="http://schemas.openxmlformats.org/officeDocument/2006/relationships/hyperlink" Target="http://localhost:3000/day8-1/USD" TargetMode="External"/><Relationship Id="rId1" Type="http://schemas.openxmlformats.org/officeDocument/2006/relationships/slideLayout" Target="../slideLayouts/slideLayout2.xml"/><Relationship Id="rId4" Type="http://schemas.openxmlformats.org/officeDocument/2006/relationships/hyperlink" Target="http://localhost:3000/day8-1/EU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F4293EF-C135-477D-A00B-3A469BBB1406}"/>
              </a:ext>
            </a:extLst>
          </p:cNvPr>
          <p:cNvSpPr>
            <a:spLocks noGrp="1"/>
          </p:cNvSpPr>
          <p:nvPr>
            <p:ph type="body" idx="1"/>
          </p:nvPr>
        </p:nvSpPr>
        <p:spPr/>
        <p:txBody>
          <a:bodyPr/>
          <a:lstStyle/>
          <a:p>
            <a:pPr algn="ctr"/>
            <a:r>
              <a:rPr lang="en-US" dirty="0"/>
              <a:t>By SUPHACHOK CHAWATCHAI</a:t>
            </a:r>
          </a:p>
        </p:txBody>
      </p:sp>
      <p:sp>
        <p:nvSpPr>
          <p:cNvPr id="7" name="Text Placeholder 6">
            <a:extLst>
              <a:ext uri="{FF2B5EF4-FFF2-40B4-BE49-F238E27FC236}">
                <a16:creationId xmlns:a16="http://schemas.microsoft.com/office/drawing/2014/main" id="{F91B7C57-9D7C-4395-9975-F1B126B838FE}"/>
              </a:ext>
            </a:extLst>
          </p:cNvPr>
          <p:cNvSpPr>
            <a:spLocks noGrp="1"/>
          </p:cNvSpPr>
          <p:nvPr>
            <p:ph type="body" idx="10"/>
          </p:nvPr>
        </p:nvSpPr>
        <p:spPr/>
        <p:txBody>
          <a:bodyPr/>
          <a:lstStyle/>
          <a:p>
            <a:r>
              <a:rPr lang="en-US" dirty="0"/>
              <a:t>React Router</a:t>
            </a:r>
          </a:p>
        </p:txBody>
      </p:sp>
    </p:spTree>
    <p:extLst>
      <p:ext uri="{BB962C8B-B14F-4D97-AF65-F5344CB8AC3E}">
        <p14:creationId xmlns:p14="http://schemas.microsoft.com/office/powerpoint/2010/main" val="1362987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F8CADA-52EE-4312-BB81-6DE387282423}"/>
              </a:ext>
            </a:extLst>
          </p:cNvPr>
          <p:cNvSpPr>
            <a:spLocks noGrp="1"/>
          </p:cNvSpPr>
          <p:nvPr>
            <p:ph type="title"/>
          </p:nvPr>
        </p:nvSpPr>
        <p:spPr/>
        <p:txBody>
          <a:bodyPr/>
          <a:lstStyle/>
          <a:p>
            <a:r>
              <a:rPr lang="en-US" dirty="0"/>
              <a:t>React RouterV4 vs React RouterV3</a:t>
            </a:r>
          </a:p>
        </p:txBody>
      </p:sp>
      <p:sp>
        <p:nvSpPr>
          <p:cNvPr id="4" name="Content Placeholder 3">
            <a:extLst>
              <a:ext uri="{FF2B5EF4-FFF2-40B4-BE49-F238E27FC236}">
                <a16:creationId xmlns:a16="http://schemas.microsoft.com/office/drawing/2014/main" id="{21161134-4B6C-4D4C-9BC9-746FF0A76AF2}"/>
              </a:ext>
            </a:extLst>
          </p:cNvPr>
          <p:cNvSpPr>
            <a:spLocks noGrp="1"/>
          </p:cNvSpPr>
          <p:nvPr>
            <p:ph idx="1"/>
          </p:nvPr>
        </p:nvSpPr>
        <p:spPr/>
        <p:txBody>
          <a:bodyPr/>
          <a:lstStyle/>
          <a:p>
            <a:r>
              <a:rPr lang="en-US" dirty="0" err="1"/>
              <a:t>BrowserHistory</a:t>
            </a:r>
            <a:r>
              <a:rPr lang="en-US" dirty="0"/>
              <a:t> -&gt; </a:t>
            </a:r>
            <a:r>
              <a:rPr lang="en-US" dirty="0" err="1"/>
              <a:t>BrowserRouter</a:t>
            </a:r>
            <a:endParaRPr lang="en-US" dirty="0"/>
          </a:p>
          <a:p>
            <a:r>
              <a:rPr lang="en-US" dirty="0" err="1"/>
              <a:t>HashHistory</a:t>
            </a:r>
            <a:r>
              <a:rPr lang="en-US" dirty="0"/>
              <a:t> -&gt; </a:t>
            </a:r>
            <a:r>
              <a:rPr lang="en-US" dirty="0" err="1"/>
              <a:t>HashRouter</a:t>
            </a:r>
            <a:endParaRPr lang="en-US" dirty="0"/>
          </a:p>
          <a:p>
            <a:r>
              <a:rPr lang="en-US" dirty="0"/>
              <a:t>React Router 4 </a:t>
            </a:r>
            <a:r>
              <a:rPr lang="th-TH" dirty="0"/>
              <a:t>ไม่สนับสนุนเราเตอร์ส่วนกลางอีกต่อไป กฎการกำหนดเส้นทางจะอยู่ภายใน </a:t>
            </a:r>
            <a:r>
              <a:rPr lang="en-US" dirty="0"/>
              <a:t>layout </a:t>
            </a:r>
            <a:r>
              <a:rPr lang="th-TH" dirty="0"/>
              <a:t>และ ระหว่าง </a:t>
            </a:r>
            <a:r>
              <a:rPr lang="en-US" dirty="0"/>
              <a:t>UI</a:t>
            </a:r>
          </a:p>
          <a:p>
            <a:r>
              <a:rPr lang="th-TH" dirty="0"/>
              <a:t>องค์ประกอบและหน้าเว็บเป็นส่วนหนึ่งของ </a:t>
            </a:r>
            <a:r>
              <a:rPr lang="en-US" dirty="0"/>
              <a:t>Router</a:t>
            </a:r>
          </a:p>
          <a:p>
            <a:r>
              <a:rPr lang="en-US" dirty="0"/>
              <a:t>React Router v3 routing rules were exclusive meaning only one route will be matched at one time. For v4, routing rules are inclusive meaning multiple routes can be matched and then rendered.</a:t>
            </a:r>
          </a:p>
          <a:p>
            <a:endParaRPr lang="en-US" dirty="0"/>
          </a:p>
        </p:txBody>
      </p:sp>
    </p:spTree>
    <p:extLst>
      <p:ext uri="{BB962C8B-B14F-4D97-AF65-F5344CB8AC3E}">
        <p14:creationId xmlns:p14="http://schemas.microsoft.com/office/powerpoint/2010/main" val="31571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7A1BC8D-DAF6-47EE-A77C-99C5D356B006}"/>
              </a:ext>
            </a:extLst>
          </p:cNvPr>
          <p:cNvSpPr>
            <a:spLocks noGrp="1"/>
          </p:cNvSpPr>
          <p:nvPr>
            <p:ph type="body" idx="1"/>
          </p:nvPr>
        </p:nvSpPr>
        <p:spPr/>
        <p:txBody>
          <a:bodyPr/>
          <a:lstStyle/>
          <a:p>
            <a:endParaRPr lang="en-US"/>
          </a:p>
        </p:txBody>
      </p:sp>
      <p:sp>
        <p:nvSpPr>
          <p:cNvPr id="6" name="Text Placeholder 5">
            <a:extLst>
              <a:ext uri="{FF2B5EF4-FFF2-40B4-BE49-F238E27FC236}">
                <a16:creationId xmlns:a16="http://schemas.microsoft.com/office/drawing/2014/main" id="{B006C07D-C980-4C0B-899A-9A5E2D9638EC}"/>
              </a:ext>
            </a:extLst>
          </p:cNvPr>
          <p:cNvSpPr>
            <a:spLocks noGrp="1"/>
          </p:cNvSpPr>
          <p:nvPr>
            <p:ph type="body" idx="10"/>
          </p:nvPr>
        </p:nvSpPr>
        <p:spPr/>
        <p:txBody>
          <a:bodyPr/>
          <a:lstStyle/>
          <a:p>
            <a:r>
              <a:rPr lang="en-US" dirty="0"/>
              <a:t>Let’s do it</a:t>
            </a:r>
          </a:p>
        </p:txBody>
      </p:sp>
    </p:spTree>
    <p:extLst>
      <p:ext uri="{BB962C8B-B14F-4D97-AF65-F5344CB8AC3E}">
        <p14:creationId xmlns:p14="http://schemas.microsoft.com/office/powerpoint/2010/main" val="3758838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D88EAC-0A04-4054-903C-0BEDD440736A}"/>
              </a:ext>
            </a:extLst>
          </p:cNvPr>
          <p:cNvSpPr>
            <a:spLocks noGrp="1"/>
          </p:cNvSpPr>
          <p:nvPr>
            <p:ph type="title"/>
          </p:nvPr>
        </p:nvSpPr>
        <p:spPr/>
        <p:txBody>
          <a:bodyPr/>
          <a:lstStyle/>
          <a:p>
            <a:r>
              <a:rPr lang="en-US" dirty="0"/>
              <a:t>React Router Package</a:t>
            </a:r>
          </a:p>
        </p:txBody>
      </p:sp>
      <p:sp>
        <p:nvSpPr>
          <p:cNvPr id="5" name="Content Placeholder 3">
            <a:extLst>
              <a:ext uri="{FF2B5EF4-FFF2-40B4-BE49-F238E27FC236}">
                <a16:creationId xmlns:a16="http://schemas.microsoft.com/office/drawing/2014/main" id="{B7F3B2FA-7F00-4B97-BDBA-C73ABBB038D7}"/>
              </a:ext>
            </a:extLst>
          </p:cNvPr>
          <p:cNvSpPr>
            <a:spLocks noGrp="1"/>
          </p:cNvSpPr>
          <p:nvPr>
            <p:ph idx="1"/>
          </p:nvPr>
        </p:nvSpPr>
        <p:spPr>
          <a:xfrm>
            <a:off x="228600" y="1359145"/>
            <a:ext cx="11728937" cy="4736856"/>
          </a:xfrm>
        </p:spPr>
        <p:txBody>
          <a:bodyPr/>
          <a:lstStyle/>
          <a:p>
            <a:r>
              <a:rPr lang="en-US" dirty="0"/>
              <a:t>React-router</a:t>
            </a:r>
          </a:p>
          <a:p>
            <a:r>
              <a:rPr lang="en-US" dirty="0"/>
              <a:t>React-router-</a:t>
            </a:r>
            <a:r>
              <a:rPr lang="en-US" dirty="0" err="1"/>
              <a:t>dom</a:t>
            </a:r>
            <a:endParaRPr lang="en-US" dirty="0"/>
          </a:p>
          <a:p>
            <a:r>
              <a:rPr lang="en-US" dirty="0"/>
              <a:t>React-router-native</a:t>
            </a:r>
          </a:p>
        </p:txBody>
      </p:sp>
    </p:spTree>
    <p:extLst>
      <p:ext uri="{BB962C8B-B14F-4D97-AF65-F5344CB8AC3E}">
        <p14:creationId xmlns:p14="http://schemas.microsoft.com/office/powerpoint/2010/main" val="4032157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D88EAC-0A04-4054-903C-0BEDD440736A}"/>
              </a:ext>
            </a:extLst>
          </p:cNvPr>
          <p:cNvSpPr>
            <a:spLocks noGrp="1"/>
          </p:cNvSpPr>
          <p:nvPr>
            <p:ph type="title"/>
          </p:nvPr>
        </p:nvSpPr>
        <p:spPr/>
        <p:txBody>
          <a:bodyPr/>
          <a:lstStyle/>
          <a:p>
            <a:r>
              <a:rPr lang="en-US" dirty="0"/>
              <a:t>Install</a:t>
            </a:r>
          </a:p>
        </p:txBody>
      </p:sp>
      <p:sp>
        <p:nvSpPr>
          <p:cNvPr id="4" name="Rectangle 3">
            <a:extLst>
              <a:ext uri="{FF2B5EF4-FFF2-40B4-BE49-F238E27FC236}">
                <a16:creationId xmlns:a16="http://schemas.microsoft.com/office/drawing/2014/main" id="{9436A8C7-78E4-48E2-8258-8776A4E9ABE7}"/>
              </a:ext>
            </a:extLst>
          </p:cNvPr>
          <p:cNvSpPr/>
          <p:nvPr/>
        </p:nvSpPr>
        <p:spPr>
          <a:xfrm>
            <a:off x="735106" y="1814950"/>
            <a:ext cx="10796987" cy="1569660"/>
          </a:xfrm>
          <a:prstGeom prst="rect">
            <a:avLst/>
          </a:prstGeom>
        </p:spPr>
        <p:txBody>
          <a:bodyPr wrap="square">
            <a:spAutoFit/>
          </a:bodyPr>
          <a:lstStyle/>
          <a:p>
            <a:r>
              <a:rPr lang="en-US" sz="2400" dirty="0">
                <a:solidFill>
                  <a:srgbClr val="D4D4D4"/>
                </a:solidFill>
                <a:latin typeface="Consolas" panose="020B0609020204030204" pitchFamily="49" charset="0"/>
              </a:rPr>
              <a:t>npm install –g create-react-app</a:t>
            </a:r>
          </a:p>
          <a:p>
            <a:r>
              <a:rPr lang="en-US" sz="2400" dirty="0">
                <a:solidFill>
                  <a:srgbClr val="D4D4D4"/>
                </a:solidFill>
                <a:latin typeface="Consolas" panose="020B0609020204030204" pitchFamily="49" charset="0"/>
              </a:rPr>
              <a:t>c</a:t>
            </a:r>
            <a:r>
              <a:rPr lang="en-US" sz="2400" b="0" dirty="0">
                <a:solidFill>
                  <a:srgbClr val="D4D4D4"/>
                </a:solidFill>
                <a:effectLst/>
                <a:latin typeface="Consolas" panose="020B0609020204030204" pitchFamily="49" charset="0"/>
              </a:rPr>
              <a:t>reate-react-app Simple-App</a:t>
            </a:r>
          </a:p>
          <a:p>
            <a:r>
              <a:rPr lang="en-US" sz="2400" dirty="0">
                <a:solidFill>
                  <a:srgbClr val="D4D4D4"/>
                </a:solidFill>
                <a:latin typeface="Consolas" panose="020B0609020204030204" pitchFamily="49" charset="0"/>
              </a:rPr>
              <a:t>cd simple-app</a:t>
            </a:r>
          </a:p>
          <a:p>
            <a:r>
              <a:rPr lang="en-US" sz="2400" dirty="0">
                <a:solidFill>
                  <a:srgbClr val="D4D4D4"/>
                </a:solidFill>
                <a:latin typeface="Consolas" panose="020B0609020204030204" pitchFamily="49" charset="0"/>
              </a:rPr>
              <a:t>npm install react-router-</a:t>
            </a:r>
            <a:r>
              <a:rPr lang="en-US" sz="2400" dirty="0" err="1">
                <a:solidFill>
                  <a:srgbClr val="D4D4D4"/>
                </a:solidFill>
                <a:latin typeface="Consolas" panose="020B0609020204030204" pitchFamily="49" charset="0"/>
              </a:rPr>
              <a:t>dom</a:t>
            </a:r>
            <a:endParaRPr lang="en-US" sz="2400" dirty="0">
              <a:solidFill>
                <a:srgbClr val="569CD6"/>
              </a:solidFill>
              <a:latin typeface="Consolas" panose="020B0609020204030204" pitchFamily="49" charset="0"/>
            </a:endParaRPr>
          </a:p>
        </p:txBody>
      </p:sp>
    </p:spTree>
    <p:extLst>
      <p:ext uri="{BB962C8B-B14F-4D97-AF65-F5344CB8AC3E}">
        <p14:creationId xmlns:p14="http://schemas.microsoft.com/office/powerpoint/2010/main" val="18224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D88EAC-0A04-4054-903C-0BEDD440736A}"/>
              </a:ext>
            </a:extLst>
          </p:cNvPr>
          <p:cNvSpPr>
            <a:spLocks noGrp="1"/>
          </p:cNvSpPr>
          <p:nvPr>
            <p:ph type="title"/>
          </p:nvPr>
        </p:nvSpPr>
        <p:spPr/>
        <p:txBody>
          <a:bodyPr/>
          <a:lstStyle/>
          <a:p>
            <a:r>
              <a:rPr lang="en-US" dirty="0"/>
              <a:t>Main Component</a:t>
            </a:r>
          </a:p>
        </p:txBody>
      </p:sp>
      <p:sp>
        <p:nvSpPr>
          <p:cNvPr id="4" name="Rectangle 3">
            <a:extLst>
              <a:ext uri="{FF2B5EF4-FFF2-40B4-BE49-F238E27FC236}">
                <a16:creationId xmlns:a16="http://schemas.microsoft.com/office/drawing/2014/main" id="{9436A8C7-78E4-48E2-8258-8776A4E9ABE7}"/>
              </a:ext>
            </a:extLst>
          </p:cNvPr>
          <p:cNvSpPr/>
          <p:nvPr/>
        </p:nvSpPr>
        <p:spPr>
          <a:xfrm>
            <a:off x="735106" y="1814950"/>
            <a:ext cx="10796987" cy="2677656"/>
          </a:xfrm>
          <a:prstGeom prst="rect">
            <a:avLst/>
          </a:prstGeom>
        </p:spPr>
        <p:txBody>
          <a:bodyPr wrap="square">
            <a:spAutoFit/>
          </a:bodyPr>
          <a:lstStyle/>
          <a:p>
            <a:r>
              <a:rPr lang="en-US" sz="2400" dirty="0">
                <a:solidFill>
                  <a:srgbClr val="C586C0"/>
                </a:solidFill>
                <a:latin typeface="Consolas" panose="020B0609020204030204" pitchFamily="49" charset="0"/>
              </a:rPr>
              <a:t>import</a:t>
            </a:r>
            <a:r>
              <a:rPr lang="en-US" sz="2400" dirty="0">
                <a:solidFill>
                  <a:srgbClr val="D4D4D4"/>
                </a:solidFill>
                <a:latin typeface="Consolas" panose="020B0609020204030204" pitchFamily="49" charset="0"/>
              </a:rPr>
              <a:t> { </a:t>
            </a:r>
          </a:p>
          <a:p>
            <a:r>
              <a:rPr lang="en-US" sz="2400" dirty="0">
                <a:solidFill>
                  <a:srgbClr val="D4D4D4"/>
                </a:solidFill>
                <a:latin typeface="Consolas" panose="020B0609020204030204" pitchFamily="49" charset="0"/>
              </a:rPr>
              <a:t>	</a:t>
            </a:r>
            <a:r>
              <a:rPr lang="en-US" sz="2400" dirty="0" err="1">
                <a:solidFill>
                  <a:srgbClr val="9CDCFE"/>
                </a:solidFill>
                <a:latin typeface="Consolas" panose="020B0609020204030204" pitchFamily="49" charset="0"/>
              </a:rPr>
              <a:t>BrowserRouter</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	</a:t>
            </a:r>
            <a:r>
              <a:rPr lang="en-US" sz="2400" dirty="0" err="1">
                <a:solidFill>
                  <a:srgbClr val="9CDCFE"/>
                </a:solidFill>
                <a:latin typeface="Consolas" panose="020B0609020204030204" pitchFamily="49" charset="0"/>
              </a:rPr>
              <a:t>HashRouter</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Route</a:t>
            </a:r>
            <a:r>
              <a:rPr lang="en-US" sz="2400" dirty="0">
                <a:solidFill>
                  <a:srgbClr val="D4D4D4"/>
                </a:solidFill>
                <a:latin typeface="Consolas" panose="020B0609020204030204" pitchFamily="49" charset="0"/>
              </a:rPr>
              <a:t>, </a:t>
            </a:r>
          </a:p>
          <a:p>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Link</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	</a:t>
            </a:r>
            <a:r>
              <a:rPr lang="en-US" sz="2400" dirty="0" err="1">
                <a:solidFill>
                  <a:srgbClr val="9CDCFE"/>
                </a:solidFill>
                <a:latin typeface="Consolas" panose="020B0609020204030204" pitchFamily="49" charset="0"/>
              </a:rPr>
              <a:t>NavLink</a:t>
            </a:r>
            <a:r>
              <a:rPr lang="en-US" sz="2400" dirty="0">
                <a:solidFill>
                  <a:srgbClr val="D4D4D4"/>
                </a:solidFill>
                <a:latin typeface="Consolas" panose="020B0609020204030204" pitchFamily="49" charset="0"/>
              </a:rPr>
              <a:t>	</a:t>
            </a:r>
          </a:p>
          <a:p>
            <a:r>
              <a:rPr lang="en-US" sz="2400" dirty="0">
                <a:solidFill>
                  <a:srgbClr val="D4D4D4"/>
                </a:solidFill>
                <a:latin typeface="Consolas" panose="020B0609020204030204" pitchFamily="49" charset="0"/>
              </a:rPr>
              <a:t>} </a:t>
            </a:r>
            <a:r>
              <a:rPr lang="en-US" sz="2400" dirty="0">
                <a:solidFill>
                  <a:srgbClr val="C586C0"/>
                </a:solidFill>
                <a:latin typeface="Consolas" panose="020B0609020204030204" pitchFamily="49" charset="0"/>
              </a:rPr>
              <a:t>from</a:t>
            </a:r>
            <a:r>
              <a:rPr lang="en-US" sz="2400" dirty="0">
                <a:solidFill>
                  <a:srgbClr val="D4D4D4"/>
                </a:solidFill>
                <a:latin typeface="Consolas" panose="020B0609020204030204" pitchFamily="49" charset="0"/>
              </a:rPr>
              <a:t> </a:t>
            </a:r>
            <a:r>
              <a:rPr lang="en-US" sz="2400" dirty="0">
                <a:solidFill>
                  <a:srgbClr val="CE9178"/>
                </a:solidFill>
                <a:latin typeface="Consolas" panose="020B0609020204030204" pitchFamily="49" charset="0"/>
              </a:rPr>
              <a:t>'react-router-</a:t>
            </a:r>
            <a:r>
              <a:rPr lang="en-US" sz="2400" dirty="0" err="1">
                <a:solidFill>
                  <a:srgbClr val="CE9178"/>
                </a:solidFill>
                <a:latin typeface="Consolas" panose="020B0609020204030204" pitchFamily="49" charset="0"/>
              </a:rPr>
              <a:t>dom</a:t>
            </a:r>
            <a:r>
              <a:rPr lang="en-US" sz="2400" dirty="0">
                <a:solidFill>
                  <a:srgbClr val="CE9178"/>
                </a:solidFill>
                <a:latin typeface="Consolas" panose="020B0609020204030204" pitchFamily="49" charset="0"/>
              </a:rPr>
              <a:t>'</a:t>
            </a:r>
            <a:r>
              <a:rPr lang="en-US" sz="2400" dirty="0">
                <a:solidFill>
                  <a:srgbClr val="D4D4D4"/>
                </a:solidFill>
                <a:latin typeface="Consolas" panose="020B0609020204030204" pitchFamily="49" charset="0"/>
              </a:rPr>
              <a:t>;</a:t>
            </a:r>
            <a:endParaRPr lang="en-US" sz="2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22050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ED1505-308D-46FE-B351-BA6667DF3D7F}"/>
              </a:ext>
            </a:extLst>
          </p:cNvPr>
          <p:cNvSpPr>
            <a:spLocks noGrp="1"/>
          </p:cNvSpPr>
          <p:nvPr>
            <p:ph type="title"/>
          </p:nvPr>
        </p:nvSpPr>
        <p:spPr/>
        <p:txBody>
          <a:bodyPr/>
          <a:lstStyle/>
          <a:p>
            <a:r>
              <a:rPr lang="en-US" dirty="0"/>
              <a:t>Code struct</a:t>
            </a:r>
            <a:endParaRPr lang="en-US" dirty="0">
              <a:solidFill>
                <a:srgbClr val="808080"/>
              </a:solidFill>
            </a:endParaRPr>
          </a:p>
        </p:txBody>
      </p:sp>
      <p:sp>
        <p:nvSpPr>
          <p:cNvPr id="5" name="Rectangle 4">
            <a:extLst>
              <a:ext uri="{FF2B5EF4-FFF2-40B4-BE49-F238E27FC236}">
                <a16:creationId xmlns:a16="http://schemas.microsoft.com/office/drawing/2014/main" id="{DFE8568B-A3D6-454F-BD61-9D938F341E2D}"/>
              </a:ext>
            </a:extLst>
          </p:cNvPr>
          <p:cNvSpPr/>
          <p:nvPr/>
        </p:nvSpPr>
        <p:spPr>
          <a:xfrm>
            <a:off x="748710" y="1520845"/>
            <a:ext cx="10688715" cy="3970318"/>
          </a:xfrm>
          <a:prstGeom prst="rect">
            <a:avLst/>
          </a:prstGeom>
        </p:spPr>
        <p:txBody>
          <a:bodyPr wrap="square">
            <a:spAutoFit/>
          </a:bodyPr>
          <a:lstStyle/>
          <a:p>
            <a:r>
              <a:rPr lang="en-US" dirty="0">
                <a:solidFill>
                  <a:srgbClr val="C586C0"/>
                </a:solidFill>
                <a:latin typeface="Consolas" panose="020B0609020204030204" pitchFamily="49" charset="0"/>
              </a:rPr>
              <a:t>import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BrowserRouter,HashRouter</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Route</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Link</a:t>
            </a:r>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from</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'react-router-</a:t>
            </a:r>
            <a:r>
              <a:rPr lang="en-US" dirty="0" err="1">
                <a:solidFill>
                  <a:srgbClr val="CE9178"/>
                </a:solidFill>
                <a:latin typeface="Consolas" panose="020B0609020204030204" pitchFamily="49" charset="0"/>
              </a:rPr>
              <a:t>dom</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err="1">
                <a:solidFill>
                  <a:srgbClr val="9CDCFE"/>
                </a:solidFill>
                <a:latin typeface="Consolas" panose="020B0609020204030204" pitchFamily="49" charset="0"/>
              </a:rPr>
              <a:t>ReactDOM</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render</a:t>
            </a:r>
            <a:r>
              <a:rPr lang="en-US" dirty="0">
                <a:solidFill>
                  <a:srgbClr val="D4D4D4"/>
                </a:solidFill>
                <a:latin typeface="Consolas" panose="020B0609020204030204" pitchFamily="49" charset="0"/>
              </a:rPr>
              <a:t>(</a:t>
            </a:r>
          </a:p>
          <a:p>
            <a:pPr lvl="1"/>
            <a:r>
              <a:rPr lang="en-US" dirty="0">
                <a:solidFill>
                  <a:srgbClr val="808080"/>
                </a:solidFill>
                <a:latin typeface="Consolas" panose="020B0609020204030204" pitchFamily="49" charset="0"/>
              </a:rPr>
              <a:t>&lt;</a:t>
            </a:r>
            <a:r>
              <a:rPr lang="en-US" dirty="0" err="1">
                <a:solidFill>
                  <a:srgbClr val="4EC9B0"/>
                </a:solidFill>
                <a:latin typeface="Consolas" panose="020B0609020204030204" pitchFamily="49" charset="0"/>
              </a:rPr>
              <a:t>BrowserRouter</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 </a:t>
            </a:r>
          </a:p>
          <a:p>
            <a:pPr lvl="2"/>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808080"/>
                </a:solidFill>
                <a:latin typeface="Consolas" panose="020B0609020204030204" pitchFamily="49" charset="0"/>
              </a:rPr>
              <a:t>&gt;</a:t>
            </a:r>
          </a:p>
          <a:p>
            <a:pPr lvl="2"/>
            <a:r>
              <a:rPr lang="en-US" dirty="0">
                <a:solidFill>
                  <a:srgbClr val="808080"/>
                </a:solidFill>
                <a:latin typeface="Consolas" panose="020B0609020204030204" pitchFamily="49" charset="0"/>
              </a:rPr>
              <a:t>	&lt;</a:t>
            </a:r>
            <a:r>
              <a:rPr lang="en-US" dirty="0">
                <a:solidFill>
                  <a:srgbClr val="4EC9B0"/>
                </a:solidFill>
                <a:latin typeface="Consolas" panose="020B0609020204030204" pitchFamily="49" charset="0"/>
              </a:rPr>
              <a:t>Link</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to</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"/about"</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about</a:t>
            </a:r>
            <a:r>
              <a:rPr lang="en-US" dirty="0">
                <a:solidFill>
                  <a:srgbClr val="808080"/>
                </a:solidFill>
                <a:latin typeface="Consolas" panose="020B0609020204030204" pitchFamily="49" charset="0"/>
              </a:rPr>
              <a:t>&lt;/</a:t>
            </a:r>
            <a:r>
              <a:rPr lang="en-US" dirty="0">
                <a:solidFill>
                  <a:srgbClr val="4EC9B0"/>
                </a:solidFill>
                <a:latin typeface="Consolas" panose="020B0609020204030204" pitchFamily="49" charset="0"/>
              </a:rPr>
              <a:t>Link</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lvl="3"/>
            <a:r>
              <a:rPr lang="en-US" dirty="0">
                <a:solidFill>
                  <a:srgbClr val="808080"/>
                </a:solidFill>
                <a:latin typeface="Consolas" panose="020B0609020204030204" pitchFamily="49" charset="0"/>
              </a:rPr>
              <a:t>&lt;</a:t>
            </a:r>
            <a:r>
              <a:rPr lang="en-US" dirty="0">
                <a:solidFill>
                  <a:srgbClr val="4EC9B0"/>
                </a:solidFill>
                <a:latin typeface="Consolas" panose="020B0609020204030204" pitchFamily="49" charset="0"/>
              </a:rPr>
              <a:t>Link</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to</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"/us"</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us</a:t>
            </a:r>
            <a:r>
              <a:rPr lang="en-US" dirty="0">
                <a:solidFill>
                  <a:srgbClr val="808080"/>
                </a:solidFill>
                <a:latin typeface="Consolas" panose="020B0609020204030204" pitchFamily="49" charset="0"/>
              </a:rPr>
              <a:t>&lt;/</a:t>
            </a:r>
            <a:r>
              <a:rPr lang="en-US" dirty="0">
                <a:solidFill>
                  <a:srgbClr val="4EC9B0"/>
                </a:solidFill>
                <a:latin typeface="Consolas" panose="020B0609020204030204" pitchFamily="49" charset="0"/>
              </a:rPr>
              <a:t>Link</a:t>
            </a:r>
            <a:r>
              <a:rPr lang="en-US" dirty="0">
                <a:solidFill>
                  <a:srgbClr val="808080"/>
                </a:solidFill>
                <a:latin typeface="Consolas" panose="020B0609020204030204" pitchFamily="49" charset="0"/>
              </a:rPr>
              <a:t>&gt;</a:t>
            </a:r>
          </a:p>
          <a:p>
            <a:pPr lvl="3"/>
            <a:endParaRPr lang="en-US" dirty="0">
              <a:solidFill>
                <a:srgbClr val="808080"/>
              </a:solidFill>
              <a:latin typeface="Consolas" panose="020B0609020204030204" pitchFamily="49" charset="0"/>
            </a:endParaRPr>
          </a:p>
          <a:p>
            <a:pPr lvl="3"/>
            <a:r>
              <a:rPr lang="en-US" dirty="0">
                <a:solidFill>
                  <a:srgbClr val="808080"/>
                </a:solidFill>
                <a:latin typeface="Consolas" panose="020B0609020204030204" pitchFamily="49" charset="0"/>
              </a:rPr>
              <a:t>&lt;</a:t>
            </a:r>
            <a:r>
              <a:rPr lang="en-US" dirty="0">
                <a:solidFill>
                  <a:srgbClr val="4EC9B0"/>
                </a:solidFill>
                <a:latin typeface="Consolas" panose="020B0609020204030204" pitchFamily="49" charset="0"/>
              </a:rPr>
              <a:t>Route</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exact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path</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component</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h3</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Home</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h3</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/&gt;</a:t>
            </a:r>
          </a:p>
          <a:p>
            <a:pPr lvl="3"/>
            <a:r>
              <a:rPr lang="en-US" dirty="0">
                <a:solidFill>
                  <a:srgbClr val="808080"/>
                </a:solidFill>
                <a:latin typeface="Consolas" panose="020B0609020204030204" pitchFamily="49" charset="0"/>
              </a:rPr>
              <a:t>&lt;</a:t>
            </a:r>
            <a:r>
              <a:rPr lang="en-US" dirty="0">
                <a:solidFill>
                  <a:srgbClr val="4EC9B0"/>
                </a:solidFill>
                <a:latin typeface="Consolas" panose="020B0609020204030204" pitchFamily="49" charset="0"/>
              </a:rPr>
              <a:t>Route</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path</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"/about"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component</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h3</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about</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h3</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lvl="3"/>
            <a:r>
              <a:rPr lang="en-US" dirty="0">
                <a:solidFill>
                  <a:srgbClr val="808080"/>
                </a:solidFill>
                <a:latin typeface="Consolas" panose="020B0609020204030204" pitchFamily="49" charset="0"/>
              </a:rPr>
              <a:t>&lt;</a:t>
            </a:r>
            <a:r>
              <a:rPr lang="en-US" dirty="0">
                <a:solidFill>
                  <a:srgbClr val="4EC9B0"/>
                </a:solidFill>
                <a:latin typeface="Consolas" panose="020B0609020204030204" pitchFamily="49" charset="0"/>
              </a:rPr>
              <a:t>Route</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path</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"/us"</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component</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h3</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us</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h3</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lvl="2"/>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div</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lvl="1"/>
            <a:r>
              <a:rPr lang="en-US" dirty="0">
                <a:solidFill>
                  <a:srgbClr val="808080"/>
                </a:solidFill>
                <a:latin typeface="Consolas" panose="020B0609020204030204" pitchFamily="49" charset="0"/>
              </a:rPr>
              <a:t>&lt;/</a:t>
            </a:r>
            <a:r>
              <a:rPr lang="en-US" dirty="0" err="1">
                <a:solidFill>
                  <a:srgbClr val="4EC9B0"/>
                </a:solidFill>
                <a:latin typeface="Consolas" panose="020B0609020204030204" pitchFamily="49" charset="0"/>
              </a:rPr>
              <a:t>BrowserRouter</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document</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getElementById</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'root'</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931873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291654-123C-4688-A174-2D03610B889E}"/>
              </a:ext>
            </a:extLst>
          </p:cNvPr>
          <p:cNvSpPr>
            <a:spLocks noGrp="1"/>
          </p:cNvSpPr>
          <p:nvPr>
            <p:ph type="title"/>
          </p:nvPr>
        </p:nvSpPr>
        <p:spPr/>
        <p:txBody>
          <a:bodyPr/>
          <a:lstStyle/>
          <a:p>
            <a:r>
              <a:rPr lang="en-US" dirty="0" err="1"/>
              <a:t>BrowserRouter</a:t>
            </a:r>
            <a:endParaRPr lang="en-US" dirty="0"/>
          </a:p>
        </p:txBody>
      </p:sp>
      <p:sp>
        <p:nvSpPr>
          <p:cNvPr id="6" name="Rectangle 5">
            <a:extLst>
              <a:ext uri="{FF2B5EF4-FFF2-40B4-BE49-F238E27FC236}">
                <a16:creationId xmlns:a16="http://schemas.microsoft.com/office/drawing/2014/main" id="{AC07BB4A-A03A-4890-9950-0F38F6FBDF6F}"/>
              </a:ext>
            </a:extLst>
          </p:cNvPr>
          <p:cNvSpPr/>
          <p:nvPr/>
        </p:nvSpPr>
        <p:spPr>
          <a:xfrm>
            <a:off x="748710" y="2372492"/>
            <a:ext cx="10688715" cy="1200329"/>
          </a:xfrm>
          <a:prstGeom prst="rect">
            <a:avLst/>
          </a:prstGeom>
        </p:spPr>
        <p:txBody>
          <a:bodyPr wrap="square">
            <a:spAutoFit/>
          </a:bodyPr>
          <a:lstStyle/>
          <a:p>
            <a:r>
              <a:rPr lang="en-US" sz="2400" dirty="0">
                <a:solidFill>
                  <a:srgbClr val="808080"/>
                </a:solidFill>
                <a:latin typeface="Consolas" panose="020B0609020204030204" pitchFamily="49" charset="0"/>
              </a:rPr>
              <a:t>&lt;</a:t>
            </a:r>
            <a:r>
              <a:rPr lang="en-US" sz="2400" dirty="0" err="1">
                <a:solidFill>
                  <a:srgbClr val="4EC9B0"/>
                </a:solidFill>
                <a:latin typeface="Consolas" panose="020B0609020204030204" pitchFamily="49" charset="0"/>
              </a:rPr>
              <a:t>BrowserRouter</a:t>
            </a:r>
            <a:r>
              <a:rPr lang="en-US" sz="2400" dirty="0">
                <a:solidFill>
                  <a:srgbClr val="808080"/>
                </a:solidFill>
                <a:latin typeface="Consolas" panose="020B0609020204030204" pitchFamily="49" charset="0"/>
              </a:rPr>
              <a:t>&gt;&lt;/</a:t>
            </a:r>
            <a:r>
              <a:rPr lang="en-US" sz="2400" dirty="0" err="1">
                <a:solidFill>
                  <a:srgbClr val="4EC9B0"/>
                </a:solidFill>
                <a:latin typeface="Consolas" panose="020B0609020204030204" pitchFamily="49" charset="0"/>
              </a:rPr>
              <a:t>BrowserRouter</a:t>
            </a:r>
            <a:r>
              <a:rPr lang="en-US" sz="2400" dirty="0">
                <a:solidFill>
                  <a:srgbClr val="808080"/>
                </a:solidFill>
                <a:latin typeface="Consolas" panose="020B0609020204030204" pitchFamily="49" charset="0"/>
              </a:rPr>
              <a:t>&gt;</a:t>
            </a:r>
          </a:p>
          <a:p>
            <a:r>
              <a:rPr lang="en-US" sz="2400" dirty="0">
                <a:latin typeface="Consolas" panose="020B0609020204030204" pitchFamily="49" charset="0"/>
              </a:rPr>
              <a:t>Dynamic Server </a:t>
            </a:r>
            <a:r>
              <a:rPr lang="th-TH" sz="2400" dirty="0">
                <a:latin typeface="Consolas" panose="020B0609020204030204" pitchFamily="49" charset="0"/>
              </a:rPr>
              <a:t>ที่สามารถค้าหาและจัดการกับ </a:t>
            </a:r>
            <a:r>
              <a:rPr lang="en-US" sz="2400" dirty="0">
                <a:latin typeface="Consolas" panose="020B0609020204030204" pitchFamily="49" charset="0"/>
              </a:rPr>
              <a:t>Dynamic URL</a:t>
            </a:r>
          </a:p>
          <a:p>
            <a:r>
              <a:rPr lang="en-US" sz="2400" dirty="0">
                <a:solidFill>
                  <a:srgbClr val="808080"/>
                </a:solidFill>
                <a:latin typeface="Consolas" panose="020B0609020204030204" pitchFamily="49" charset="0"/>
                <a:hlinkClick r:id="rId2"/>
              </a:rPr>
              <a:t>http://localhost:3000/about/me/contact</a:t>
            </a:r>
            <a:endParaRPr lang="en-US" sz="2400" dirty="0">
              <a:solidFill>
                <a:srgbClr val="808080"/>
              </a:solidFill>
              <a:latin typeface="Consolas" panose="020B0609020204030204" pitchFamily="49" charset="0"/>
            </a:endParaRPr>
          </a:p>
        </p:txBody>
      </p:sp>
    </p:spTree>
    <p:extLst>
      <p:ext uri="{BB962C8B-B14F-4D97-AF65-F5344CB8AC3E}">
        <p14:creationId xmlns:p14="http://schemas.microsoft.com/office/powerpoint/2010/main" val="3028030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291654-123C-4688-A174-2D03610B889E}"/>
              </a:ext>
            </a:extLst>
          </p:cNvPr>
          <p:cNvSpPr>
            <a:spLocks noGrp="1"/>
          </p:cNvSpPr>
          <p:nvPr>
            <p:ph type="title"/>
          </p:nvPr>
        </p:nvSpPr>
        <p:spPr/>
        <p:txBody>
          <a:bodyPr/>
          <a:lstStyle/>
          <a:p>
            <a:r>
              <a:rPr lang="en-US" dirty="0" err="1"/>
              <a:t>HashRouter</a:t>
            </a:r>
            <a:endParaRPr lang="en-US" dirty="0"/>
          </a:p>
        </p:txBody>
      </p:sp>
      <p:sp>
        <p:nvSpPr>
          <p:cNvPr id="6" name="Rectangle 5">
            <a:extLst>
              <a:ext uri="{FF2B5EF4-FFF2-40B4-BE49-F238E27FC236}">
                <a16:creationId xmlns:a16="http://schemas.microsoft.com/office/drawing/2014/main" id="{AC07BB4A-A03A-4890-9950-0F38F6FBDF6F}"/>
              </a:ext>
            </a:extLst>
          </p:cNvPr>
          <p:cNvSpPr/>
          <p:nvPr/>
        </p:nvSpPr>
        <p:spPr>
          <a:xfrm>
            <a:off x="748710" y="2372492"/>
            <a:ext cx="10688715" cy="1200329"/>
          </a:xfrm>
          <a:prstGeom prst="rect">
            <a:avLst/>
          </a:prstGeom>
        </p:spPr>
        <p:txBody>
          <a:bodyPr wrap="square">
            <a:spAutoFit/>
          </a:bodyPr>
          <a:lstStyle/>
          <a:p>
            <a:r>
              <a:rPr lang="en-US" sz="2400" dirty="0">
                <a:solidFill>
                  <a:srgbClr val="808080"/>
                </a:solidFill>
                <a:latin typeface="Consolas" panose="020B0609020204030204" pitchFamily="49" charset="0"/>
              </a:rPr>
              <a:t>&lt;</a:t>
            </a:r>
            <a:r>
              <a:rPr lang="en-US" sz="2400" dirty="0" err="1">
                <a:solidFill>
                  <a:srgbClr val="4EC9B0"/>
                </a:solidFill>
                <a:latin typeface="Consolas" panose="020B0609020204030204" pitchFamily="49" charset="0"/>
              </a:rPr>
              <a:t>HashRouter</a:t>
            </a:r>
            <a:r>
              <a:rPr lang="en-US" sz="2400" dirty="0">
                <a:solidFill>
                  <a:srgbClr val="808080"/>
                </a:solidFill>
                <a:latin typeface="Consolas" panose="020B0609020204030204" pitchFamily="49" charset="0"/>
              </a:rPr>
              <a:t>&gt;&lt;/</a:t>
            </a:r>
            <a:r>
              <a:rPr lang="en-US" sz="2400" dirty="0" err="1">
                <a:solidFill>
                  <a:srgbClr val="4EC9B0"/>
                </a:solidFill>
                <a:latin typeface="Consolas" panose="020B0609020204030204" pitchFamily="49" charset="0"/>
              </a:rPr>
              <a:t>HashRouter</a:t>
            </a:r>
            <a:r>
              <a:rPr lang="en-US" sz="2400" dirty="0">
                <a:solidFill>
                  <a:srgbClr val="4EC9B0"/>
                </a:solidFill>
                <a:latin typeface="Consolas" panose="020B0609020204030204" pitchFamily="49" charset="0"/>
              </a:rPr>
              <a:t> </a:t>
            </a:r>
            <a:r>
              <a:rPr lang="en-US" sz="2400" dirty="0">
                <a:solidFill>
                  <a:srgbClr val="808080"/>
                </a:solidFill>
                <a:latin typeface="Consolas" panose="020B0609020204030204" pitchFamily="49" charset="0"/>
              </a:rPr>
              <a:t>&gt;</a:t>
            </a:r>
          </a:p>
          <a:p>
            <a:r>
              <a:rPr lang="en-US" sz="2400" b="0" dirty="0">
                <a:effectLst/>
                <a:latin typeface="Consolas" panose="020B0609020204030204" pitchFamily="49" charset="0"/>
              </a:rPr>
              <a:t>Static Server </a:t>
            </a:r>
            <a:r>
              <a:rPr lang="th-TH" sz="2400" b="0" dirty="0">
                <a:effectLst/>
                <a:latin typeface="Consolas" panose="020B0609020204030204" pitchFamily="49" charset="0"/>
              </a:rPr>
              <a:t>ที่สามารถค้าหาได้แค่ </a:t>
            </a:r>
            <a:r>
              <a:rPr lang="en-US" sz="2400" b="0" dirty="0">
                <a:effectLst/>
                <a:latin typeface="Consolas" panose="020B0609020204030204" pitchFamily="49" charset="0"/>
              </a:rPr>
              <a:t>Static file</a:t>
            </a:r>
          </a:p>
          <a:p>
            <a:r>
              <a:rPr lang="en-US" sz="2400" dirty="0">
                <a:solidFill>
                  <a:srgbClr val="808080"/>
                </a:solidFill>
                <a:latin typeface="Consolas" panose="020B0609020204030204" pitchFamily="49" charset="0"/>
                <a:hlinkClick r:id="rId2"/>
              </a:rPr>
              <a:t>http://localhost:3000/#/about/me/contact</a:t>
            </a:r>
            <a:endParaRPr lang="en-US" sz="2400" dirty="0">
              <a:solidFill>
                <a:srgbClr val="808080"/>
              </a:solidFill>
              <a:latin typeface="Consolas" panose="020B0609020204030204" pitchFamily="49" charset="0"/>
            </a:endParaRPr>
          </a:p>
        </p:txBody>
      </p:sp>
    </p:spTree>
    <p:extLst>
      <p:ext uri="{BB962C8B-B14F-4D97-AF65-F5344CB8AC3E}">
        <p14:creationId xmlns:p14="http://schemas.microsoft.com/office/powerpoint/2010/main" val="1544697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9D5D43-9D24-403D-BAFA-CE0D8474A799}"/>
              </a:ext>
            </a:extLst>
          </p:cNvPr>
          <p:cNvSpPr>
            <a:spLocks noGrp="1"/>
          </p:cNvSpPr>
          <p:nvPr>
            <p:ph idx="1"/>
          </p:nvPr>
        </p:nvSpPr>
        <p:spPr/>
        <p:txBody>
          <a:bodyPr/>
          <a:lstStyle/>
          <a:p>
            <a:endParaRPr lang="en-US" dirty="0"/>
          </a:p>
        </p:txBody>
      </p:sp>
      <p:sp>
        <p:nvSpPr>
          <p:cNvPr id="3" name="Title 2">
            <a:extLst>
              <a:ext uri="{FF2B5EF4-FFF2-40B4-BE49-F238E27FC236}">
                <a16:creationId xmlns:a16="http://schemas.microsoft.com/office/drawing/2014/main" id="{E8F94A31-6471-4523-915A-9FFE6E523A85}"/>
              </a:ext>
            </a:extLst>
          </p:cNvPr>
          <p:cNvSpPr>
            <a:spLocks noGrp="1"/>
          </p:cNvSpPr>
          <p:nvPr>
            <p:ph type="title"/>
          </p:nvPr>
        </p:nvSpPr>
        <p:spPr/>
        <p:txBody>
          <a:bodyPr/>
          <a:lstStyle/>
          <a:p>
            <a:r>
              <a:rPr lang="en-US" dirty="0"/>
              <a:t>Route</a:t>
            </a:r>
          </a:p>
        </p:txBody>
      </p:sp>
      <p:sp>
        <p:nvSpPr>
          <p:cNvPr id="6" name="Rectangle 5">
            <a:extLst>
              <a:ext uri="{FF2B5EF4-FFF2-40B4-BE49-F238E27FC236}">
                <a16:creationId xmlns:a16="http://schemas.microsoft.com/office/drawing/2014/main" id="{16057EC7-50DB-4C44-BA46-6D01622EE52D}"/>
              </a:ext>
            </a:extLst>
          </p:cNvPr>
          <p:cNvSpPr/>
          <p:nvPr/>
        </p:nvSpPr>
        <p:spPr>
          <a:xfrm>
            <a:off x="748710" y="1816680"/>
            <a:ext cx="10688715" cy="3908762"/>
          </a:xfrm>
          <a:prstGeom prst="rect">
            <a:avLst/>
          </a:prstGeom>
        </p:spPr>
        <p:txBody>
          <a:bodyPr wrap="square">
            <a:spAutoFit/>
          </a:bodyPr>
          <a:lstStyle/>
          <a:p>
            <a:r>
              <a:rPr lang="en-US" sz="2400" dirty="0">
                <a:solidFill>
                  <a:srgbClr val="808080"/>
                </a:solidFill>
                <a:latin typeface="Consolas" panose="020B0609020204030204" pitchFamily="49" charset="0"/>
              </a:rPr>
              <a:t>&lt;</a:t>
            </a:r>
            <a:r>
              <a:rPr lang="en-US" sz="2400" dirty="0" err="1">
                <a:solidFill>
                  <a:srgbClr val="4EC9B0"/>
                </a:solidFill>
                <a:latin typeface="Consolas" panose="020B0609020204030204" pitchFamily="49" charset="0"/>
              </a:rPr>
              <a:t>BrowserRouter</a:t>
            </a:r>
            <a:r>
              <a:rPr lang="en-US" sz="2400" dirty="0">
                <a:solidFill>
                  <a:srgbClr val="808080"/>
                </a:solidFill>
                <a:latin typeface="Consolas" panose="020B0609020204030204" pitchFamily="49" charset="0"/>
              </a:rPr>
              <a:t>&gt;</a:t>
            </a:r>
            <a:r>
              <a:rPr lang="en-US" sz="2400" dirty="0">
                <a:solidFill>
                  <a:srgbClr val="D4D4D4"/>
                </a:solidFill>
                <a:latin typeface="Consolas" panose="020B0609020204030204" pitchFamily="49" charset="0"/>
              </a:rPr>
              <a:t> </a:t>
            </a:r>
          </a:p>
          <a:p>
            <a:pPr lvl="1"/>
            <a:r>
              <a:rPr lang="en-US" sz="2400" dirty="0">
                <a:solidFill>
                  <a:srgbClr val="808080"/>
                </a:solidFill>
                <a:latin typeface="Consolas" panose="020B0609020204030204" pitchFamily="49" charset="0"/>
              </a:rPr>
              <a:t>&lt;</a:t>
            </a:r>
            <a:r>
              <a:rPr lang="en-US" sz="2400" dirty="0">
                <a:solidFill>
                  <a:srgbClr val="569CD6"/>
                </a:solidFill>
                <a:latin typeface="Consolas" panose="020B0609020204030204" pitchFamily="49" charset="0"/>
              </a:rPr>
              <a:t>div</a:t>
            </a:r>
            <a:r>
              <a:rPr lang="en-US" sz="2400" dirty="0">
                <a:solidFill>
                  <a:srgbClr val="808080"/>
                </a:solidFill>
                <a:latin typeface="Consolas" panose="020B0609020204030204" pitchFamily="49" charset="0"/>
              </a:rPr>
              <a:t>&gt;</a:t>
            </a:r>
          </a:p>
          <a:p>
            <a:pPr lvl="1"/>
            <a:r>
              <a:rPr lang="en-US" sz="2400" dirty="0">
                <a:solidFill>
                  <a:srgbClr val="808080"/>
                </a:solidFill>
                <a:latin typeface="Consolas" panose="020B0609020204030204" pitchFamily="49" charset="0"/>
              </a:rPr>
              <a:t>	&lt;</a:t>
            </a:r>
            <a:r>
              <a:rPr lang="en-US" sz="2400" dirty="0">
                <a:solidFill>
                  <a:srgbClr val="4EC9B0"/>
                </a:solidFill>
                <a:latin typeface="Consolas" panose="020B0609020204030204" pitchFamily="49" charset="0"/>
              </a:rPr>
              <a:t>Route</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path</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component</a:t>
            </a:r>
            <a:r>
              <a:rPr lang="en-US" sz="2400" dirty="0">
                <a:solidFill>
                  <a:srgbClr val="D4D4D4"/>
                </a:solidFill>
                <a:latin typeface="Consolas" panose="020B0609020204030204" pitchFamily="49" charset="0"/>
              </a:rPr>
              <a:t>=</a:t>
            </a:r>
            <a:r>
              <a:rPr lang="en-US" sz="2400" dirty="0">
                <a:solidFill>
                  <a:srgbClr val="569CD6"/>
                </a:solidFill>
                <a:latin typeface="Consolas" panose="020B0609020204030204" pitchFamily="49" charset="0"/>
              </a:rPr>
              <a:t>{</a:t>
            </a:r>
            <a:r>
              <a:rPr lang="en-US" sz="2400" dirty="0" err="1">
                <a:solidFill>
                  <a:srgbClr val="9CDCFE"/>
                </a:solidFill>
                <a:latin typeface="Consolas" panose="020B0609020204030204" pitchFamily="49" charset="0"/>
              </a:rPr>
              <a:t>HomeComponent</a:t>
            </a:r>
            <a:r>
              <a:rPr lang="en-US" sz="2400" dirty="0">
                <a:solidFill>
                  <a:srgbClr val="569CD6"/>
                </a:solidFill>
                <a:latin typeface="Consolas" panose="020B0609020204030204" pitchFamily="49" charset="0"/>
              </a:rPr>
              <a:t>}</a:t>
            </a:r>
            <a:r>
              <a:rPr lang="en-US" sz="2400" dirty="0">
                <a:solidFill>
                  <a:srgbClr val="D4D4D4"/>
                </a:solidFill>
                <a:latin typeface="Consolas" panose="020B0609020204030204" pitchFamily="49" charset="0"/>
              </a:rPr>
              <a:t> </a:t>
            </a:r>
            <a:r>
              <a:rPr lang="en-US" sz="2400" dirty="0">
                <a:solidFill>
                  <a:srgbClr val="808080"/>
                </a:solidFill>
                <a:latin typeface="Consolas" panose="020B0609020204030204" pitchFamily="49" charset="0"/>
              </a:rPr>
              <a:t>/&gt;</a:t>
            </a:r>
          </a:p>
          <a:p>
            <a:pPr lvl="1"/>
            <a:r>
              <a:rPr lang="en-US" sz="2400" dirty="0">
                <a:solidFill>
                  <a:srgbClr val="808080"/>
                </a:solidFill>
                <a:latin typeface="Consolas" panose="020B0609020204030204" pitchFamily="49" charset="0"/>
              </a:rPr>
              <a:t>	&lt;</a:t>
            </a:r>
            <a:r>
              <a:rPr lang="en-US" sz="2400" dirty="0">
                <a:solidFill>
                  <a:srgbClr val="4EC9B0"/>
                </a:solidFill>
                <a:latin typeface="Consolas" panose="020B0609020204030204" pitchFamily="49" charset="0"/>
              </a:rPr>
              <a:t>Route</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path</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"/about"</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component</a:t>
            </a:r>
            <a:r>
              <a:rPr lang="en-US" sz="2400" dirty="0">
                <a:solidFill>
                  <a:srgbClr val="D4D4D4"/>
                </a:solidFill>
                <a:latin typeface="Consolas" panose="020B0609020204030204" pitchFamily="49" charset="0"/>
              </a:rPr>
              <a:t>=</a:t>
            </a:r>
            <a:r>
              <a:rPr lang="en-US" sz="2400" dirty="0">
                <a:solidFill>
                  <a:srgbClr val="569CD6"/>
                </a:solidFill>
                <a:latin typeface="Consolas" panose="020B0609020204030204" pitchFamily="49" charset="0"/>
              </a:rPr>
              <a:t>{</a:t>
            </a:r>
            <a:r>
              <a:rPr lang="en-US" sz="2400" dirty="0" err="1">
                <a:solidFill>
                  <a:srgbClr val="9CDCFE"/>
                </a:solidFill>
                <a:latin typeface="Consolas" panose="020B0609020204030204" pitchFamily="49" charset="0"/>
              </a:rPr>
              <a:t>AboutComponent</a:t>
            </a:r>
            <a:r>
              <a:rPr lang="en-US" sz="2400" dirty="0">
                <a:solidFill>
                  <a:srgbClr val="569CD6"/>
                </a:solidFill>
                <a:latin typeface="Consolas" panose="020B0609020204030204" pitchFamily="49" charset="0"/>
              </a:rPr>
              <a:t>}</a:t>
            </a:r>
            <a:r>
              <a:rPr lang="en-US" sz="2400" dirty="0">
                <a:solidFill>
                  <a:srgbClr val="D4D4D4"/>
                </a:solidFill>
                <a:latin typeface="Consolas" panose="020B0609020204030204" pitchFamily="49" charset="0"/>
              </a:rPr>
              <a:t> </a:t>
            </a:r>
            <a:r>
              <a:rPr lang="en-US" sz="2400" dirty="0">
                <a:solidFill>
                  <a:srgbClr val="808080"/>
                </a:solidFill>
                <a:latin typeface="Consolas" panose="020B0609020204030204" pitchFamily="49" charset="0"/>
              </a:rPr>
              <a:t>/&gt;</a:t>
            </a:r>
          </a:p>
          <a:p>
            <a:pPr lvl="1"/>
            <a:r>
              <a:rPr lang="en-US" sz="2400" dirty="0">
                <a:solidFill>
                  <a:srgbClr val="808080"/>
                </a:solidFill>
                <a:latin typeface="Consolas" panose="020B0609020204030204" pitchFamily="49" charset="0"/>
              </a:rPr>
              <a:t>	&lt;</a:t>
            </a:r>
            <a:r>
              <a:rPr lang="en-US" sz="2400" dirty="0">
                <a:solidFill>
                  <a:srgbClr val="4EC9B0"/>
                </a:solidFill>
                <a:latin typeface="Consolas" panose="020B0609020204030204" pitchFamily="49" charset="0"/>
              </a:rPr>
              <a:t>Route</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path</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"/about/me"</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component</a:t>
            </a:r>
            <a:r>
              <a:rPr lang="en-US" sz="2400" dirty="0">
                <a:solidFill>
                  <a:srgbClr val="D4D4D4"/>
                </a:solidFill>
                <a:latin typeface="Consolas" panose="020B0609020204030204" pitchFamily="49" charset="0"/>
              </a:rPr>
              <a:t>=</a:t>
            </a:r>
            <a:r>
              <a:rPr lang="en-US" sz="2400" dirty="0">
                <a:solidFill>
                  <a:srgbClr val="569CD6"/>
                </a:solidFill>
                <a:latin typeface="Consolas" panose="020B0609020204030204" pitchFamily="49" charset="0"/>
              </a:rPr>
              <a:t>{</a:t>
            </a:r>
            <a:r>
              <a:rPr lang="en-US" sz="2400" dirty="0" err="1">
                <a:solidFill>
                  <a:srgbClr val="9CDCFE"/>
                </a:solidFill>
                <a:latin typeface="Consolas" panose="020B0609020204030204" pitchFamily="49" charset="0"/>
              </a:rPr>
              <a:t>MeComponent</a:t>
            </a:r>
            <a:r>
              <a:rPr lang="en-US" sz="2400" dirty="0">
                <a:solidFill>
                  <a:srgbClr val="569CD6"/>
                </a:solidFill>
                <a:latin typeface="Consolas" panose="020B0609020204030204" pitchFamily="49" charset="0"/>
              </a:rPr>
              <a:t>}</a:t>
            </a:r>
            <a:r>
              <a:rPr lang="en-US" sz="2400" dirty="0">
                <a:solidFill>
                  <a:srgbClr val="D4D4D4"/>
                </a:solidFill>
                <a:latin typeface="Consolas" panose="020B0609020204030204" pitchFamily="49" charset="0"/>
              </a:rPr>
              <a:t> </a:t>
            </a:r>
            <a:r>
              <a:rPr lang="en-US" sz="2400" dirty="0">
                <a:solidFill>
                  <a:srgbClr val="808080"/>
                </a:solidFill>
                <a:latin typeface="Consolas" panose="020B0609020204030204" pitchFamily="49" charset="0"/>
              </a:rPr>
              <a:t>/&gt;</a:t>
            </a:r>
          </a:p>
          <a:p>
            <a:pPr lvl="1"/>
            <a:r>
              <a:rPr lang="en-US" sz="2400" dirty="0">
                <a:solidFill>
                  <a:srgbClr val="808080"/>
                </a:solidFill>
                <a:latin typeface="Consolas" panose="020B0609020204030204" pitchFamily="49" charset="0"/>
              </a:rPr>
              <a:t>&lt;/</a:t>
            </a:r>
            <a:r>
              <a:rPr lang="en-US" sz="2400" dirty="0">
                <a:solidFill>
                  <a:srgbClr val="569CD6"/>
                </a:solidFill>
                <a:latin typeface="Consolas" panose="020B0609020204030204" pitchFamily="49" charset="0"/>
              </a:rPr>
              <a:t>div</a:t>
            </a:r>
            <a:r>
              <a:rPr lang="en-US" sz="2400" dirty="0">
                <a:solidFill>
                  <a:srgbClr val="808080"/>
                </a:solidFill>
                <a:latin typeface="Consolas" panose="020B0609020204030204" pitchFamily="49" charset="0"/>
              </a:rPr>
              <a:t>&gt;</a:t>
            </a:r>
            <a:endParaRPr lang="en-US" sz="2400" dirty="0">
              <a:solidFill>
                <a:srgbClr val="D4D4D4"/>
              </a:solidFill>
              <a:latin typeface="Consolas" panose="020B0609020204030204" pitchFamily="49" charset="0"/>
            </a:endParaRPr>
          </a:p>
          <a:p>
            <a:r>
              <a:rPr lang="en-US" sz="2400" dirty="0">
                <a:solidFill>
                  <a:srgbClr val="808080"/>
                </a:solidFill>
                <a:latin typeface="Consolas" panose="020B0609020204030204" pitchFamily="49" charset="0"/>
              </a:rPr>
              <a:t>&lt;/</a:t>
            </a:r>
            <a:r>
              <a:rPr lang="en-US" sz="2400" dirty="0" err="1">
                <a:solidFill>
                  <a:srgbClr val="4EC9B0"/>
                </a:solidFill>
                <a:latin typeface="Consolas" panose="020B0609020204030204" pitchFamily="49" charset="0"/>
              </a:rPr>
              <a:t>BrowserRouter</a:t>
            </a:r>
            <a:r>
              <a:rPr lang="en-US" sz="2400" dirty="0">
                <a:solidFill>
                  <a:srgbClr val="808080"/>
                </a:solidFill>
                <a:latin typeface="Consolas" panose="020B0609020204030204" pitchFamily="49" charset="0"/>
              </a:rPr>
              <a:t>&gt;</a:t>
            </a:r>
            <a:endParaRPr lang="en-US" sz="2400" dirty="0">
              <a:solidFill>
                <a:srgbClr val="D4D4D4"/>
              </a:solidFill>
              <a:latin typeface="Consolas" panose="020B0609020204030204" pitchFamily="49" charset="0"/>
            </a:endParaRPr>
          </a:p>
          <a:p>
            <a:endParaRPr lang="en-US" sz="2400" dirty="0"/>
          </a:p>
          <a:p>
            <a:endParaRPr lang="en-US" sz="3200" dirty="0">
              <a:solidFill>
                <a:srgbClr val="D4D4D4"/>
              </a:solidFill>
              <a:latin typeface="Consolas" panose="020B0609020204030204" pitchFamily="49" charset="0"/>
            </a:endParaRPr>
          </a:p>
          <a:p>
            <a:endParaRPr lang="en-US" sz="2400" dirty="0"/>
          </a:p>
        </p:txBody>
      </p:sp>
    </p:spTree>
    <p:extLst>
      <p:ext uri="{BB962C8B-B14F-4D97-AF65-F5344CB8AC3E}">
        <p14:creationId xmlns:p14="http://schemas.microsoft.com/office/powerpoint/2010/main" val="2658559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F94A31-6471-4523-915A-9FFE6E523A85}"/>
              </a:ext>
            </a:extLst>
          </p:cNvPr>
          <p:cNvSpPr>
            <a:spLocks noGrp="1"/>
          </p:cNvSpPr>
          <p:nvPr>
            <p:ph type="title"/>
          </p:nvPr>
        </p:nvSpPr>
        <p:spPr/>
        <p:txBody>
          <a:bodyPr/>
          <a:lstStyle/>
          <a:p>
            <a:r>
              <a:rPr lang="en-US" dirty="0"/>
              <a:t>Route Example</a:t>
            </a:r>
          </a:p>
        </p:txBody>
      </p:sp>
      <p:grpSp>
        <p:nvGrpSpPr>
          <p:cNvPr id="5" name="Group 4">
            <a:extLst>
              <a:ext uri="{FF2B5EF4-FFF2-40B4-BE49-F238E27FC236}">
                <a16:creationId xmlns:a16="http://schemas.microsoft.com/office/drawing/2014/main" id="{D58AEF64-D434-4A33-AE37-38F844CCA0EA}"/>
              </a:ext>
            </a:extLst>
          </p:cNvPr>
          <p:cNvGrpSpPr/>
          <p:nvPr/>
        </p:nvGrpSpPr>
        <p:grpSpPr>
          <a:xfrm>
            <a:off x="7994884" y="1332702"/>
            <a:ext cx="3056964" cy="1645023"/>
            <a:chOff x="4419600" y="1783977"/>
            <a:chExt cx="3056964" cy="1645023"/>
          </a:xfrm>
        </p:grpSpPr>
        <p:sp>
          <p:nvSpPr>
            <p:cNvPr id="4" name="Rectangle: Rounded Corners 3">
              <a:extLst>
                <a:ext uri="{FF2B5EF4-FFF2-40B4-BE49-F238E27FC236}">
                  <a16:creationId xmlns:a16="http://schemas.microsoft.com/office/drawing/2014/main" id="{88C75120-8F61-4866-B5DE-B1BBA206D496}"/>
                </a:ext>
              </a:extLst>
            </p:cNvPr>
            <p:cNvSpPr/>
            <p:nvPr/>
          </p:nvSpPr>
          <p:spPr>
            <a:xfrm>
              <a:off x="4419600" y="1783977"/>
              <a:ext cx="3056964" cy="51098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solidFill>
                    <a:srgbClr val="9CDCFE"/>
                  </a:solidFill>
                  <a:latin typeface="Consolas" panose="020B0609020204030204" pitchFamily="49" charset="0"/>
                </a:rPr>
                <a:t>HomeComponent</a:t>
              </a:r>
              <a:endParaRPr lang="en-US" dirty="0"/>
            </a:p>
          </p:txBody>
        </p:sp>
        <p:sp>
          <p:nvSpPr>
            <p:cNvPr id="7" name="Rectangle: Rounded Corners 6">
              <a:extLst>
                <a:ext uri="{FF2B5EF4-FFF2-40B4-BE49-F238E27FC236}">
                  <a16:creationId xmlns:a16="http://schemas.microsoft.com/office/drawing/2014/main" id="{1569B3BD-7C10-43B1-A11E-C60FEA83309B}"/>
                </a:ext>
              </a:extLst>
            </p:cNvPr>
            <p:cNvSpPr/>
            <p:nvPr/>
          </p:nvSpPr>
          <p:spPr>
            <a:xfrm>
              <a:off x="4419600" y="2918012"/>
              <a:ext cx="3056964" cy="510988"/>
            </a:xfrm>
            <a:prstGeom prst="roundRect">
              <a:avLst/>
            </a:prstGeom>
            <a:solidFill>
              <a:srgbClr val="92D05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solidFill>
                    <a:srgbClr val="9CDCFE"/>
                  </a:solidFill>
                  <a:latin typeface="Consolas" panose="020B0609020204030204" pitchFamily="49" charset="0"/>
                </a:rPr>
                <a:t>MeComponent</a:t>
              </a:r>
              <a:endParaRPr lang="en-US" dirty="0"/>
            </a:p>
          </p:txBody>
        </p:sp>
        <p:sp>
          <p:nvSpPr>
            <p:cNvPr id="8" name="Rectangle: Rounded Corners 7">
              <a:extLst>
                <a:ext uri="{FF2B5EF4-FFF2-40B4-BE49-F238E27FC236}">
                  <a16:creationId xmlns:a16="http://schemas.microsoft.com/office/drawing/2014/main" id="{BA8984BA-AF4A-4375-85D9-0A4865185512}"/>
                </a:ext>
              </a:extLst>
            </p:cNvPr>
            <p:cNvSpPr/>
            <p:nvPr/>
          </p:nvSpPr>
          <p:spPr>
            <a:xfrm>
              <a:off x="4419600" y="2344271"/>
              <a:ext cx="3056964" cy="510988"/>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solidFill>
                    <a:srgbClr val="9CDCFE"/>
                  </a:solidFill>
                  <a:latin typeface="Consolas" panose="020B0609020204030204" pitchFamily="49" charset="0"/>
                </a:rPr>
                <a:t>AboutComponent</a:t>
              </a:r>
              <a:endParaRPr lang="en-US" dirty="0"/>
            </a:p>
          </p:txBody>
        </p:sp>
      </p:grpSp>
      <p:sp>
        <p:nvSpPr>
          <p:cNvPr id="10" name="TextBox 9">
            <a:extLst>
              <a:ext uri="{FF2B5EF4-FFF2-40B4-BE49-F238E27FC236}">
                <a16:creationId xmlns:a16="http://schemas.microsoft.com/office/drawing/2014/main" id="{1872944E-6765-4AD7-B540-8C961AE0D4D6}"/>
              </a:ext>
            </a:extLst>
          </p:cNvPr>
          <p:cNvSpPr txBox="1"/>
          <p:nvPr/>
        </p:nvSpPr>
        <p:spPr>
          <a:xfrm>
            <a:off x="-221844" y="1374563"/>
            <a:ext cx="6355976" cy="830997"/>
          </a:xfrm>
          <a:prstGeom prst="rect">
            <a:avLst/>
          </a:prstGeom>
          <a:noFill/>
        </p:spPr>
        <p:txBody>
          <a:bodyPr wrap="square" rtlCol="0">
            <a:spAutoFit/>
          </a:bodyPr>
          <a:lstStyle/>
          <a:p>
            <a:pPr lvl="1"/>
            <a:r>
              <a:rPr lang="en-US" sz="1600" dirty="0">
                <a:solidFill>
                  <a:srgbClr val="808080"/>
                </a:solidFill>
                <a:latin typeface="Consolas" panose="020B0609020204030204" pitchFamily="49" charset="0"/>
              </a:rPr>
              <a:t>&lt;</a:t>
            </a:r>
            <a:r>
              <a:rPr lang="en-US" sz="1600" dirty="0">
                <a:solidFill>
                  <a:srgbClr val="4EC9B0"/>
                </a:solidFill>
                <a:latin typeface="Consolas" panose="020B0609020204030204" pitchFamily="49" charset="0"/>
              </a:rPr>
              <a:t>Route</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path</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component</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a:t>
            </a:r>
            <a:r>
              <a:rPr lang="en-US" sz="1600" dirty="0" err="1">
                <a:solidFill>
                  <a:srgbClr val="9CDCFE"/>
                </a:solidFill>
                <a:latin typeface="Consolas" panose="020B0609020204030204" pitchFamily="49" charset="0"/>
              </a:rPr>
              <a:t>HomeComponent</a:t>
            </a:r>
            <a:r>
              <a:rPr lang="en-US" sz="1600" dirty="0">
                <a:solidFill>
                  <a:srgbClr val="569CD6"/>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/&gt;</a:t>
            </a:r>
          </a:p>
          <a:p>
            <a:pPr lvl="1"/>
            <a:r>
              <a:rPr lang="en-US" sz="1600" dirty="0">
                <a:solidFill>
                  <a:srgbClr val="808080"/>
                </a:solidFill>
                <a:latin typeface="Consolas" panose="020B0609020204030204" pitchFamily="49" charset="0"/>
              </a:rPr>
              <a:t>&lt;</a:t>
            </a:r>
            <a:r>
              <a:rPr lang="en-US" sz="1600" dirty="0">
                <a:solidFill>
                  <a:srgbClr val="4EC9B0"/>
                </a:solidFill>
                <a:latin typeface="Consolas" panose="020B0609020204030204" pitchFamily="49" charset="0"/>
              </a:rPr>
              <a:t>Route</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path</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"/about"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component</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a:t>
            </a:r>
            <a:r>
              <a:rPr lang="en-US" sz="1600" dirty="0" err="1">
                <a:solidFill>
                  <a:srgbClr val="9CDCFE"/>
                </a:solidFill>
                <a:latin typeface="Consolas" panose="020B0609020204030204" pitchFamily="49" charset="0"/>
              </a:rPr>
              <a:t>AboutComponent</a:t>
            </a:r>
            <a:r>
              <a:rPr lang="en-US" sz="1600" dirty="0">
                <a:solidFill>
                  <a:srgbClr val="569CD6"/>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/&gt;</a:t>
            </a:r>
          </a:p>
          <a:p>
            <a:pPr lvl="1"/>
            <a:r>
              <a:rPr lang="en-US" sz="1600" dirty="0">
                <a:solidFill>
                  <a:srgbClr val="808080"/>
                </a:solidFill>
                <a:latin typeface="Consolas" panose="020B0609020204030204" pitchFamily="49" charset="0"/>
              </a:rPr>
              <a:t>&lt;</a:t>
            </a:r>
            <a:r>
              <a:rPr lang="en-US" sz="1600" dirty="0">
                <a:solidFill>
                  <a:srgbClr val="4EC9B0"/>
                </a:solidFill>
                <a:latin typeface="Consolas" panose="020B0609020204030204" pitchFamily="49" charset="0"/>
              </a:rPr>
              <a:t>Route</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path</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"/about/me"</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component</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a:t>
            </a:r>
            <a:r>
              <a:rPr lang="en-US" sz="1600" dirty="0" err="1">
                <a:solidFill>
                  <a:srgbClr val="9CDCFE"/>
                </a:solidFill>
                <a:latin typeface="Consolas" panose="020B0609020204030204" pitchFamily="49" charset="0"/>
              </a:rPr>
              <a:t>MeComponent</a:t>
            </a:r>
            <a:r>
              <a:rPr lang="en-US" sz="1600" dirty="0">
                <a:solidFill>
                  <a:srgbClr val="569CD6"/>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/&gt;</a:t>
            </a:r>
          </a:p>
        </p:txBody>
      </p:sp>
      <p:grpSp>
        <p:nvGrpSpPr>
          <p:cNvPr id="17" name="Group 16">
            <a:extLst>
              <a:ext uri="{FF2B5EF4-FFF2-40B4-BE49-F238E27FC236}">
                <a16:creationId xmlns:a16="http://schemas.microsoft.com/office/drawing/2014/main" id="{F8646937-F034-4B48-93B3-5F0754F289A5}"/>
              </a:ext>
            </a:extLst>
          </p:cNvPr>
          <p:cNvGrpSpPr/>
          <p:nvPr/>
        </p:nvGrpSpPr>
        <p:grpSpPr>
          <a:xfrm>
            <a:off x="228663" y="2524854"/>
            <a:ext cx="5454962" cy="3552544"/>
            <a:chOff x="463234" y="2537012"/>
            <a:chExt cx="5454962" cy="3552544"/>
          </a:xfrm>
        </p:grpSpPr>
        <p:pic>
          <p:nvPicPr>
            <p:cNvPr id="12" name="Picture 11">
              <a:extLst>
                <a:ext uri="{FF2B5EF4-FFF2-40B4-BE49-F238E27FC236}">
                  <a16:creationId xmlns:a16="http://schemas.microsoft.com/office/drawing/2014/main" id="{59F7967C-0A6F-4135-9E78-4CD7562A8DA2}"/>
                </a:ext>
              </a:extLst>
            </p:cNvPr>
            <p:cNvPicPr>
              <a:picLocks noChangeAspect="1"/>
            </p:cNvPicPr>
            <p:nvPr/>
          </p:nvPicPr>
          <p:blipFill>
            <a:blip r:embed="rId2"/>
            <a:stretch>
              <a:fillRect/>
            </a:stretch>
          </p:blipFill>
          <p:spPr>
            <a:xfrm>
              <a:off x="463234" y="2537012"/>
              <a:ext cx="5454962" cy="3552544"/>
            </a:xfrm>
            <a:prstGeom prst="rect">
              <a:avLst/>
            </a:prstGeom>
          </p:spPr>
        </p:pic>
        <p:sp>
          <p:nvSpPr>
            <p:cNvPr id="9" name="TextBox 8">
              <a:extLst>
                <a:ext uri="{FF2B5EF4-FFF2-40B4-BE49-F238E27FC236}">
                  <a16:creationId xmlns:a16="http://schemas.microsoft.com/office/drawing/2014/main" id="{52E789D1-28B3-4269-8136-AAAA07F951FC}"/>
                </a:ext>
              </a:extLst>
            </p:cNvPr>
            <p:cNvSpPr txBox="1"/>
            <p:nvPr/>
          </p:nvSpPr>
          <p:spPr>
            <a:xfrm flipH="1">
              <a:off x="1097268" y="2568179"/>
              <a:ext cx="4231343" cy="276999"/>
            </a:xfrm>
            <a:prstGeom prst="rect">
              <a:avLst/>
            </a:prstGeom>
            <a:noFill/>
          </p:spPr>
          <p:txBody>
            <a:bodyPr wrap="square" rtlCol="0">
              <a:spAutoFit/>
            </a:bodyPr>
            <a:lstStyle/>
            <a:p>
              <a:r>
                <a:rPr lang="en-US" sz="1200" dirty="0">
                  <a:solidFill>
                    <a:schemeClr val="bg1"/>
                  </a:solidFill>
                  <a:latin typeface="Consolas" panose="020B0609020204030204" pitchFamily="49" charset="0"/>
                </a:rPr>
                <a:t>http://localhost:3000/about/me</a:t>
              </a:r>
              <a:endParaRPr lang="en-US" sz="1200" dirty="0">
                <a:solidFill>
                  <a:schemeClr val="bg1"/>
                </a:solidFill>
              </a:endParaRPr>
            </a:p>
          </p:txBody>
        </p:sp>
      </p:grpSp>
      <p:grpSp>
        <p:nvGrpSpPr>
          <p:cNvPr id="13" name="Group 12">
            <a:extLst>
              <a:ext uri="{FF2B5EF4-FFF2-40B4-BE49-F238E27FC236}">
                <a16:creationId xmlns:a16="http://schemas.microsoft.com/office/drawing/2014/main" id="{CD136E1D-58BE-4367-8C55-DF7BCBB6F3A9}"/>
              </a:ext>
            </a:extLst>
          </p:cNvPr>
          <p:cNvGrpSpPr/>
          <p:nvPr/>
        </p:nvGrpSpPr>
        <p:grpSpPr>
          <a:xfrm>
            <a:off x="428817" y="3043300"/>
            <a:ext cx="3137647" cy="1674638"/>
            <a:chOff x="4419600" y="1783977"/>
            <a:chExt cx="3056964" cy="1631575"/>
          </a:xfrm>
        </p:grpSpPr>
        <p:sp>
          <p:nvSpPr>
            <p:cNvPr id="14" name="Rectangle: Rounded Corners 13">
              <a:extLst>
                <a:ext uri="{FF2B5EF4-FFF2-40B4-BE49-F238E27FC236}">
                  <a16:creationId xmlns:a16="http://schemas.microsoft.com/office/drawing/2014/main" id="{1D243BD4-D82D-48AA-BE51-B8B70D8CBE47}"/>
                </a:ext>
              </a:extLst>
            </p:cNvPr>
            <p:cNvSpPr/>
            <p:nvPr/>
          </p:nvSpPr>
          <p:spPr>
            <a:xfrm>
              <a:off x="4419600" y="1783977"/>
              <a:ext cx="3056964" cy="510988"/>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solidFill>
                    <a:schemeClr val="tx1"/>
                  </a:solidFill>
                  <a:latin typeface="Consolas" panose="020B0609020204030204" pitchFamily="49" charset="0"/>
                </a:rPr>
                <a:t>HomeComponent</a:t>
              </a:r>
              <a:endParaRPr lang="en-US" dirty="0">
                <a:solidFill>
                  <a:schemeClr val="tx1"/>
                </a:solidFill>
              </a:endParaRPr>
            </a:p>
          </p:txBody>
        </p:sp>
        <p:sp>
          <p:nvSpPr>
            <p:cNvPr id="15" name="Rectangle: Rounded Corners 14">
              <a:extLst>
                <a:ext uri="{FF2B5EF4-FFF2-40B4-BE49-F238E27FC236}">
                  <a16:creationId xmlns:a16="http://schemas.microsoft.com/office/drawing/2014/main" id="{B2631F23-3F05-4431-8D94-7378A7406EB3}"/>
                </a:ext>
              </a:extLst>
            </p:cNvPr>
            <p:cNvSpPr/>
            <p:nvPr/>
          </p:nvSpPr>
          <p:spPr>
            <a:xfrm>
              <a:off x="4419600" y="2904564"/>
              <a:ext cx="3056964" cy="510988"/>
            </a:xfrm>
            <a:prstGeom prst="roundRect">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solidFill>
                    <a:schemeClr val="tx1"/>
                  </a:solidFill>
                  <a:latin typeface="Consolas" panose="020B0609020204030204" pitchFamily="49" charset="0"/>
                </a:rPr>
                <a:t>MeComponent</a:t>
              </a:r>
              <a:endParaRPr lang="en-US" dirty="0">
                <a:solidFill>
                  <a:schemeClr val="tx1"/>
                </a:solidFill>
              </a:endParaRPr>
            </a:p>
          </p:txBody>
        </p:sp>
        <p:sp>
          <p:nvSpPr>
            <p:cNvPr id="16" name="Rectangle: Rounded Corners 15">
              <a:extLst>
                <a:ext uri="{FF2B5EF4-FFF2-40B4-BE49-F238E27FC236}">
                  <a16:creationId xmlns:a16="http://schemas.microsoft.com/office/drawing/2014/main" id="{4A73BCCC-E1AA-48A3-B97F-159D51F93555}"/>
                </a:ext>
              </a:extLst>
            </p:cNvPr>
            <p:cNvSpPr/>
            <p:nvPr/>
          </p:nvSpPr>
          <p:spPr>
            <a:xfrm>
              <a:off x="4419600" y="2344271"/>
              <a:ext cx="3056964" cy="510988"/>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solidFill>
                    <a:schemeClr val="tx1"/>
                  </a:solidFill>
                  <a:latin typeface="Consolas" panose="020B0609020204030204" pitchFamily="49" charset="0"/>
                </a:rPr>
                <a:t>AboutComponent</a:t>
              </a:r>
              <a:endParaRPr lang="en-US" dirty="0">
                <a:solidFill>
                  <a:schemeClr val="tx1"/>
                </a:solidFill>
              </a:endParaRPr>
            </a:p>
          </p:txBody>
        </p:sp>
      </p:grpSp>
      <p:sp>
        <p:nvSpPr>
          <p:cNvPr id="19" name="TextBox 18">
            <a:extLst>
              <a:ext uri="{FF2B5EF4-FFF2-40B4-BE49-F238E27FC236}">
                <a16:creationId xmlns:a16="http://schemas.microsoft.com/office/drawing/2014/main" id="{3023057D-7EC6-402F-A706-1B99EDC62621}"/>
              </a:ext>
            </a:extLst>
          </p:cNvPr>
          <p:cNvSpPr txBox="1"/>
          <p:nvPr/>
        </p:nvSpPr>
        <p:spPr>
          <a:xfrm flipH="1">
            <a:off x="7994884" y="3726722"/>
            <a:ext cx="1678034" cy="1323439"/>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1600" dirty="0">
                <a:solidFill>
                  <a:srgbClr val="D4D4D4"/>
                </a:solidFill>
                <a:latin typeface="Consolas" panose="020B0609020204030204" pitchFamily="49" charset="0"/>
              </a:rPr>
              <a:t>/about/me</a:t>
            </a:r>
          </a:p>
          <a:p>
            <a:pPr marL="285750" indent="-285750">
              <a:buFont typeface="Arial" panose="020B0604020202020204" pitchFamily="34" charset="0"/>
              <a:buChar char="•"/>
            </a:pPr>
            <a:r>
              <a:rPr lang="en-US" sz="1600" dirty="0">
                <a:solidFill>
                  <a:srgbClr val="D4D4D4"/>
                </a:solidFill>
                <a:latin typeface="Consolas" panose="020B0609020204030204" pitchFamily="49" charset="0"/>
              </a:rPr>
              <a:t>/</a:t>
            </a:r>
          </a:p>
          <a:p>
            <a:pPr marL="285750" indent="-285750">
              <a:buFont typeface="Arial" panose="020B0604020202020204" pitchFamily="34" charset="0"/>
              <a:buChar char="•"/>
            </a:pPr>
            <a:r>
              <a:rPr lang="en-US" sz="1600" dirty="0">
                <a:solidFill>
                  <a:srgbClr val="D4D4D4"/>
                </a:solidFill>
                <a:latin typeface="Consolas" panose="020B0609020204030204" pitchFamily="49" charset="0"/>
              </a:rPr>
              <a:t>/about</a:t>
            </a:r>
          </a:p>
          <a:p>
            <a:pPr marL="285750" indent="-285750">
              <a:buFont typeface="Arial" panose="020B0604020202020204" pitchFamily="34" charset="0"/>
              <a:buChar char="•"/>
            </a:pPr>
            <a:r>
              <a:rPr lang="en-US" sz="1600" dirty="0">
                <a:solidFill>
                  <a:srgbClr val="D4D4D4"/>
                </a:solidFill>
                <a:latin typeface="Consolas" panose="020B0609020204030204" pitchFamily="49" charset="0"/>
              </a:rPr>
              <a:t>/about/</a:t>
            </a:r>
          </a:p>
          <a:p>
            <a:pPr marL="285750" indent="-285750">
              <a:buFont typeface="Arial" panose="020B0604020202020204" pitchFamily="34" charset="0"/>
              <a:buChar char="•"/>
            </a:pPr>
            <a:r>
              <a:rPr lang="en-US" sz="1600" dirty="0">
                <a:solidFill>
                  <a:srgbClr val="D4D4D4"/>
                </a:solidFill>
                <a:latin typeface="Consolas" panose="020B0609020204030204" pitchFamily="49" charset="0"/>
              </a:rPr>
              <a:t>/about/me</a:t>
            </a:r>
            <a:endParaRPr lang="en-US" sz="1600" dirty="0">
              <a:solidFill>
                <a:srgbClr val="D4D4D4"/>
              </a:solidFill>
            </a:endParaRPr>
          </a:p>
        </p:txBody>
      </p:sp>
      <p:sp>
        <p:nvSpPr>
          <p:cNvPr id="20" name="Rectangle 19">
            <a:extLst>
              <a:ext uri="{FF2B5EF4-FFF2-40B4-BE49-F238E27FC236}">
                <a16:creationId xmlns:a16="http://schemas.microsoft.com/office/drawing/2014/main" id="{50BC4180-BBAB-470F-B492-EA099B8085A9}"/>
              </a:ext>
            </a:extLst>
          </p:cNvPr>
          <p:cNvSpPr/>
          <p:nvPr/>
        </p:nvSpPr>
        <p:spPr>
          <a:xfrm>
            <a:off x="2723449" y="2582319"/>
            <a:ext cx="788894" cy="232320"/>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EAA83B55-DF2F-400E-B04B-AC557E99229B}"/>
              </a:ext>
            </a:extLst>
          </p:cNvPr>
          <p:cNvCxnSpPr/>
          <p:nvPr/>
        </p:nvCxnSpPr>
        <p:spPr>
          <a:xfrm>
            <a:off x="3666565" y="2716306"/>
            <a:ext cx="3971364" cy="1264023"/>
          </a:xfrm>
          <a:prstGeom prst="straightConnector1">
            <a:avLst/>
          </a:prstGeom>
          <a:ln w="19050">
            <a:solidFill>
              <a:schemeClr val="accent5"/>
            </a:solidFill>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5904547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6673CEE-3BF0-4614-B19E-BA58BCB9BB7D}"/>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1A870430-D5AE-4C3E-B9BE-0BCFF1895EA7}"/>
              </a:ext>
            </a:extLst>
          </p:cNvPr>
          <p:cNvSpPr>
            <a:spLocks noGrp="1"/>
          </p:cNvSpPr>
          <p:nvPr>
            <p:ph type="body" idx="10"/>
          </p:nvPr>
        </p:nvSpPr>
        <p:spPr/>
        <p:txBody>
          <a:bodyPr/>
          <a:lstStyle/>
          <a:p>
            <a:r>
              <a:rPr lang="en-US" dirty="0"/>
              <a:t>MPA </a:t>
            </a:r>
            <a:r>
              <a:rPr lang="th-TH" dirty="0"/>
              <a:t>และ </a:t>
            </a:r>
            <a:r>
              <a:rPr lang="en-US" dirty="0"/>
              <a:t>SPA </a:t>
            </a:r>
            <a:r>
              <a:rPr lang="en-US" dirty="0" err="1"/>
              <a:t>คืออะไร</a:t>
            </a:r>
            <a:r>
              <a:rPr lang="en-US" dirty="0"/>
              <a:t>?</a:t>
            </a:r>
          </a:p>
        </p:txBody>
      </p:sp>
    </p:spTree>
    <p:extLst>
      <p:ext uri="{BB962C8B-B14F-4D97-AF65-F5344CB8AC3E}">
        <p14:creationId xmlns:p14="http://schemas.microsoft.com/office/powerpoint/2010/main" val="2280816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D15CFD-4CB3-4900-8ABC-0274430C2C68}"/>
              </a:ext>
            </a:extLst>
          </p:cNvPr>
          <p:cNvSpPr>
            <a:spLocks noGrp="1"/>
          </p:cNvSpPr>
          <p:nvPr>
            <p:ph type="title"/>
          </p:nvPr>
        </p:nvSpPr>
        <p:spPr/>
        <p:txBody>
          <a:bodyPr/>
          <a:lstStyle/>
          <a:p>
            <a:r>
              <a:rPr lang="en-US" dirty="0"/>
              <a:t>Lab 1: Try Route</a:t>
            </a:r>
          </a:p>
        </p:txBody>
      </p:sp>
      <p:sp>
        <p:nvSpPr>
          <p:cNvPr id="6" name="Content Placeholder 5">
            <a:extLst>
              <a:ext uri="{FF2B5EF4-FFF2-40B4-BE49-F238E27FC236}">
                <a16:creationId xmlns:a16="http://schemas.microsoft.com/office/drawing/2014/main" id="{18348081-2507-4301-A4EF-4068CB65F6F4}"/>
              </a:ext>
            </a:extLst>
          </p:cNvPr>
          <p:cNvSpPr>
            <a:spLocks noGrp="1"/>
          </p:cNvSpPr>
          <p:nvPr>
            <p:ph idx="1"/>
          </p:nvPr>
        </p:nvSpPr>
        <p:spPr/>
        <p:txBody>
          <a:bodyPr/>
          <a:lstStyle/>
          <a:p>
            <a:r>
              <a:rPr lang="th-TH" dirty="0"/>
              <a:t>สร้าง </a:t>
            </a:r>
            <a:r>
              <a:rPr lang="en-US" dirty="0"/>
              <a:t>component </a:t>
            </a:r>
            <a:r>
              <a:rPr lang="th-TH" dirty="0"/>
              <a:t>ขึ้นมาอย่างน้อย 2 ตัว</a:t>
            </a:r>
          </a:p>
          <a:p>
            <a:r>
              <a:rPr lang="th-TH" dirty="0"/>
              <a:t>แล้วทำ</a:t>
            </a:r>
            <a:r>
              <a:rPr lang="en-US" dirty="0"/>
              <a:t> Route </a:t>
            </a:r>
            <a:r>
              <a:rPr lang="th-TH" dirty="0"/>
              <a:t>ไปดัง </a:t>
            </a:r>
            <a:r>
              <a:rPr lang="en-US" dirty="0"/>
              <a:t>path </a:t>
            </a:r>
            <a:r>
              <a:rPr lang="th-TH" dirty="0"/>
              <a:t>ต่อไปนี้</a:t>
            </a:r>
          </a:p>
          <a:p>
            <a:r>
              <a:rPr lang="en-US" dirty="0"/>
              <a:t>Path=“/”</a:t>
            </a:r>
          </a:p>
          <a:p>
            <a:r>
              <a:rPr lang="en-US" dirty="0"/>
              <a:t>Path=“/home”</a:t>
            </a:r>
          </a:p>
        </p:txBody>
      </p:sp>
    </p:spTree>
    <p:extLst>
      <p:ext uri="{BB962C8B-B14F-4D97-AF65-F5344CB8AC3E}">
        <p14:creationId xmlns:p14="http://schemas.microsoft.com/office/powerpoint/2010/main" val="2413737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9D5D43-9D24-403D-BAFA-CE0D8474A799}"/>
              </a:ext>
            </a:extLst>
          </p:cNvPr>
          <p:cNvSpPr>
            <a:spLocks noGrp="1"/>
          </p:cNvSpPr>
          <p:nvPr>
            <p:ph idx="1"/>
          </p:nvPr>
        </p:nvSpPr>
        <p:spPr/>
        <p:txBody>
          <a:bodyPr/>
          <a:lstStyle/>
          <a:p>
            <a:endParaRPr lang="en-US" dirty="0"/>
          </a:p>
        </p:txBody>
      </p:sp>
      <p:sp>
        <p:nvSpPr>
          <p:cNvPr id="3" name="Title 2">
            <a:extLst>
              <a:ext uri="{FF2B5EF4-FFF2-40B4-BE49-F238E27FC236}">
                <a16:creationId xmlns:a16="http://schemas.microsoft.com/office/drawing/2014/main" id="{E8F94A31-6471-4523-915A-9FFE6E523A85}"/>
              </a:ext>
            </a:extLst>
          </p:cNvPr>
          <p:cNvSpPr>
            <a:spLocks noGrp="1"/>
          </p:cNvSpPr>
          <p:nvPr>
            <p:ph type="title"/>
          </p:nvPr>
        </p:nvSpPr>
        <p:spPr/>
        <p:txBody>
          <a:bodyPr/>
          <a:lstStyle/>
          <a:p>
            <a:r>
              <a:rPr lang="en-US" dirty="0"/>
              <a:t>Exact path</a:t>
            </a:r>
          </a:p>
        </p:txBody>
      </p:sp>
      <p:sp>
        <p:nvSpPr>
          <p:cNvPr id="6" name="Rectangle 5">
            <a:extLst>
              <a:ext uri="{FF2B5EF4-FFF2-40B4-BE49-F238E27FC236}">
                <a16:creationId xmlns:a16="http://schemas.microsoft.com/office/drawing/2014/main" id="{16057EC7-50DB-4C44-BA46-6D01622EE52D}"/>
              </a:ext>
            </a:extLst>
          </p:cNvPr>
          <p:cNvSpPr/>
          <p:nvPr/>
        </p:nvSpPr>
        <p:spPr>
          <a:xfrm>
            <a:off x="748710" y="1816680"/>
            <a:ext cx="11515008" cy="4647426"/>
          </a:xfrm>
          <a:prstGeom prst="rect">
            <a:avLst/>
          </a:prstGeom>
        </p:spPr>
        <p:txBody>
          <a:bodyPr wrap="square">
            <a:spAutoFit/>
          </a:bodyPr>
          <a:lstStyle/>
          <a:p>
            <a:r>
              <a:rPr lang="en-US" sz="2400" dirty="0">
                <a:solidFill>
                  <a:srgbClr val="808080"/>
                </a:solidFill>
                <a:latin typeface="Consolas" panose="020B0609020204030204" pitchFamily="49" charset="0"/>
              </a:rPr>
              <a:t>&lt;</a:t>
            </a:r>
            <a:r>
              <a:rPr lang="en-US" sz="2400" dirty="0" err="1">
                <a:solidFill>
                  <a:srgbClr val="4EC9B0"/>
                </a:solidFill>
                <a:latin typeface="Consolas" panose="020B0609020204030204" pitchFamily="49" charset="0"/>
              </a:rPr>
              <a:t>BrowserRouter</a:t>
            </a:r>
            <a:r>
              <a:rPr lang="en-US" sz="2400" dirty="0">
                <a:solidFill>
                  <a:srgbClr val="808080"/>
                </a:solidFill>
                <a:latin typeface="Consolas" panose="020B0609020204030204" pitchFamily="49" charset="0"/>
              </a:rPr>
              <a:t>&gt;</a:t>
            </a:r>
            <a:r>
              <a:rPr lang="en-US" sz="2400" dirty="0">
                <a:solidFill>
                  <a:srgbClr val="D4D4D4"/>
                </a:solidFill>
                <a:latin typeface="Consolas" panose="020B0609020204030204" pitchFamily="49" charset="0"/>
              </a:rPr>
              <a:t> </a:t>
            </a:r>
          </a:p>
          <a:p>
            <a:pPr lvl="1"/>
            <a:r>
              <a:rPr lang="en-US" sz="2400" dirty="0">
                <a:solidFill>
                  <a:srgbClr val="808080"/>
                </a:solidFill>
                <a:latin typeface="Consolas" panose="020B0609020204030204" pitchFamily="49" charset="0"/>
              </a:rPr>
              <a:t>&lt;</a:t>
            </a:r>
            <a:r>
              <a:rPr lang="en-US" sz="2400" dirty="0">
                <a:solidFill>
                  <a:srgbClr val="569CD6"/>
                </a:solidFill>
                <a:latin typeface="Consolas" panose="020B0609020204030204" pitchFamily="49" charset="0"/>
              </a:rPr>
              <a:t>div</a:t>
            </a:r>
            <a:r>
              <a:rPr lang="en-US" sz="2400" dirty="0">
                <a:solidFill>
                  <a:srgbClr val="808080"/>
                </a:solidFill>
                <a:latin typeface="Consolas" panose="020B0609020204030204" pitchFamily="49" charset="0"/>
              </a:rPr>
              <a:t>&gt;</a:t>
            </a:r>
          </a:p>
          <a:p>
            <a:pPr lvl="1"/>
            <a:r>
              <a:rPr lang="en-US" sz="2400" dirty="0">
                <a:solidFill>
                  <a:srgbClr val="808080"/>
                </a:solidFill>
                <a:latin typeface="Consolas" panose="020B0609020204030204" pitchFamily="49" charset="0"/>
              </a:rPr>
              <a:t>	&lt;</a:t>
            </a:r>
            <a:r>
              <a:rPr lang="en-US" sz="2400" dirty="0">
                <a:solidFill>
                  <a:srgbClr val="4EC9B0"/>
                </a:solidFill>
                <a:latin typeface="Consolas" panose="020B0609020204030204" pitchFamily="49" charset="0"/>
              </a:rPr>
              <a:t>Route</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exact</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path</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component</a:t>
            </a:r>
            <a:r>
              <a:rPr lang="en-US" sz="2400" dirty="0">
                <a:solidFill>
                  <a:srgbClr val="D4D4D4"/>
                </a:solidFill>
                <a:latin typeface="Consolas" panose="020B0609020204030204" pitchFamily="49" charset="0"/>
              </a:rPr>
              <a:t>=</a:t>
            </a:r>
            <a:r>
              <a:rPr lang="en-US" sz="2400" dirty="0">
                <a:solidFill>
                  <a:srgbClr val="569CD6"/>
                </a:solidFill>
                <a:latin typeface="Consolas" panose="020B0609020204030204" pitchFamily="49" charset="0"/>
              </a:rPr>
              <a:t>{</a:t>
            </a:r>
            <a:r>
              <a:rPr lang="en-US" sz="2400" dirty="0" err="1">
                <a:solidFill>
                  <a:srgbClr val="9CDCFE"/>
                </a:solidFill>
                <a:latin typeface="Consolas" panose="020B0609020204030204" pitchFamily="49" charset="0"/>
              </a:rPr>
              <a:t>HomeComponent</a:t>
            </a:r>
            <a:r>
              <a:rPr lang="en-US" sz="2400" dirty="0">
                <a:solidFill>
                  <a:srgbClr val="569CD6"/>
                </a:solidFill>
                <a:latin typeface="Consolas" panose="020B0609020204030204" pitchFamily="49" charset="0"/>
              </a:rPr>
              <a:t>}</a:t>
            </a:r>
            <a:r>
              <a:rPr lang="en-US" sz="2400" dirty="0">
                <a:solidFill>
                  <a:srgbClr val="D4D4D4"/>
                </a:solidFill>
                <a:latin typeface="Consolas" panose="020B0609020204030204" pitchFamily="49" charset="0"/>
              </a:rPr>
              <a:t> </a:t>
            </a:r>
            <a:r>
              <a:rPr lang="en-US" sz="2400" dirty="0">
                <a:solidFill>
                  <a:srgbClr val="808080"/>
                </a:solidFill>
                <a:latin typeface="Consolas" panose="020B0609020204030204" pitchFamily="49" charset="0"/>
              </a:rPr>
              <a:t>/&gt;</a:t>
            </a:r>
          </a:p>
          <a:p>
            <a:pPr lvl="1"/>
            <a:r>
              <a:rPr lang="en-US" sz="2400" dirty="0">
                <a:solidFill>
                  <a:srgbClr val="808080"/>
                </a:solidFill>
                <a:latin typeface="Consolas" panose="020B0609020204030204" pitchFamily="49" charset="0"/>
              </a:rPr>
              <a:t>	&lt;</a:t>
            </a:r>
            <a:r>
              <a:rPr lang="en-US" sz="2400" dirty="0">
                <a:solidFill>
                  <a:srgbClr val="4EC9B0"/>
                </a:solidFill>
                <a:latin typeface="Consolas" panose="020B0609020204030204" pitchFamily="49" charset="0"/>
              </a:rPr>
              <a:t>Route</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path</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"/Home"</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component</a:t>
            </a:r>
            <a:r>
              <a:rPr lang="en-US" sz="2400" dirty="0">
                <a:solidFill>
                  <a:srgbClr val="D4D4D4"/>
                </a:solidFill>
                <a:latin typeface="Consolas" panose="020B0609020204030204" pitchFamily="49" charset="0"/>
              </a:rPr>
              <a:t>=</a:t>
            </a:r>
            <a:r>
              <a:rPr lang="en-US" sz="2400" dirty="0">
                <a:solidFill>
                  <a:srgbClr val="569CD6"/>
                </a:solidFill>
                <a:latin typeface="Consolas" panose="020B0609020204030204" pitchFamily="49" charset="0"/>
              </a:rPr>
              <a:t>{</a:t>
            </a:r>
            <a:r>
              <a:rPr lang="en-US" sz="2400" dirty="0" err="1">
                <a:solidFill>
                  <a:srgbClr val="9CDCFE"/>
                </a:solidFill>
                <a:latin typeface="Consolas" panose="020B0609020204030204" pitchFamily="49" charset="0"/>
              </a:rPr>
              <a:t>HomeComponent</a:t>
            </a:r>
            <a:r>
              <a:rPr lang="en-US" sz="2400" dirty="0">
                <a:solidFill>
                  <a:srgbClr val="569CD6"/>
                </a:solidFill>
                <a:latin typeface="Consolas" panose="020B0609020204030204" pitchFamily="49" charset="0"/>
              </a:rPr>
              <a:t>}</a:t>
            </a:r>
            <a:r>
              <a:rPr lang="en-US" sz="2400" dirty="0">
                <a:solidFill>
                  <a:srgbClr val="D4D4D4"/>
                </a:solidFill>
                <a:latin typeface="Consolas" panose="020B0609020204030204" pitchFamily="49" charset="0"/>
              </a:rPr>
              <a:t> </a:t>
            </a:r>
            <a:r>
              <a:rPr lang="en-US" sz="2400" dirty="0">
                <a:solidFill>
                  <a:srgbClr val="808080"/>
                </a:solidFill>
                <a:latin typeface="Consolas" panose="020B0609020204030204" pitchFamily="49" charset="0"/>
              </a:rPr>
              <a:t>/&gt;</a:t>
            </a:r>
          </a:p>
          <a:p>
            <a:pPr lvl="1"/>
            <a:r>
              <a:rPr lang="en-US" sz="2400" dirty="0">
                <a:solidFill>
                  <a:srgbClr val="808080"/>
                </a:solidFill>
                <a:latin typeface="Consolas" panose="020B0609020204030204" pitchFamily="49" charset="0"/>
              </a:rPr>
              <a:t>	&lt;</a:t>
            </a:r>
            <a:r>
              <a:rPr lang="en-US" sz="2400" dirty="0">
                <a:solidFill>
                  <a:srgbClr val="4EC9B0"/>
                </a:solidFill>
                <a:latin typeface="Consolas" panose="020B0609020204030204" pitchFamily="49" charset="0"/>
              </a:rPr>
              <a:t>Route</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exact path</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"/About"</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component</a:t>
            </a:r>
            <a:r>
              <a:rPr lang="en-US" sz="2400" dirty="0">
                <a:solidFill>
                  <a:srgbClr val="D4D4D4"/>
                </a:solidFill>
                <a:latin typeface="Consolas" panose="020B0609020204030204" pitchFamily="49" charset="0"/>
              </a:rPr>
              <a:t>=</a:t>
            </a:r>
            <a:r>
              <a:rPr lang="en-US" sz="2400" dirty="0">
                <a:solidFill>
                  <a:srgbClr val="569CD6"/>
                </a:solidFill>
                <a:latin typeface="Consolas" panose="020B0609020204030204" pitchFamily="49" charset="0"/>
              </a:rPr>
              <a:t>{</a:t>
            </a:r>
            <a:r>
              <a:rPr lang="en-US" sz="2400" dirty="0" err="1">
                <a:solidFill>
                  <a:srgbClr val="9CDCFE"/>
                </a:solidFill>
                <a:latin typeface="Consolas" panose="020B0609020204030204" pitchFamily="49" charset="0"/>
              </a:rPr>
              <a:t>AboutComponent</a:t>
            </a:r>
            <a:r>
              <a:rPr lang="en-US" sz="2400" dirty="0">
                <a:solidFill>
                  <a:srgbClr val="569CD6"/>
                </a:solidFill>
                <a:latin typeface="Consolas" panose="020B0609020204030204" pitchFamily="49" charset="0"/>
              </a:rPr>
              <a:t>}</a:t>
            </a:r>
            <a:r>
              <a:rPr lang="en-US" sz="2400" dirty="0">
                <a:solidFill>
                  <a:srgbClr val="D4D4D4"/>
                </a:solidFill>
                <a:latin typeface="Consolas" panose="020B0609020204030204" pitchFamily="49" charset="0"/>
              </a:rPr>
              <a:t> </a:t>
            </a:r>
            <a:r>
              <a:rPr lang="en-US" sz="2400" dirty="0">
                <a:solidFill>
                  <a:srgbClr val="808080"/>
                </a:solidFill>
                <a:latin typeface="Consolas" panose="020B0609020204030204" pitchFamily="49" charset="0"/>
              </a:rPr>
              <a:t>/&gt;</a:t>
            </a:r>
          </a:p>
          <a:p>
            <a:pPr lvl="1"/>
            <a:r>
              <a:rPr lang="en-US" sz="2400" dirty="0">
                <a:solidFill>
                  <a:srgbClr val="808080"/>
                </a:solidFill>
                <a:latin typeface="Consolas" panose="020B0609020204030204" pitchFamily="49" charset="0"/>
              </a:rPr>
              <a:t>	&lt;</a:t>
            </a:r>
            <a:r>
              <a:rPr lang="en-US" sz="2400" dirty="0">
                <a:solidFill>
                  <a:srgbClr val="4EC9B0"/>
                </a:solidFill>
                <a:latin typeface="Consolas" panose="020B0609020204030204" pitchFamily="49" charset="0"/>
              </a:rPr>
              <a:t>Route</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path</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"/About/Me"</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component</a:t>
            </a:r>
            <a:r>
              <a:rPr lang="en-US" sz="2400" dirty="0">
                <a:solidFill>
                  <a:srgbClr val="D4D4D4"/>
                </a:solidFill>
                <a:latin typeface="Consolas" panose="020B0609020204030204" pitchFamily="49" charset="0"/>
              </a:rPr>
              <a:t>=</a:t>
            </a:r>
            <a:r>
              <a:rPr lang="en-US" sz="2400" dirty="0">
                <a:solidFill>
                  <a:srgbClr val="569CD6"/>
                </a:solidFill>
                <a:latin typeface="Consolas" panose="020B0609020204030204" pitchFamily="49" charset="0"/>
              </a:rPr>
              <a:t>{</a:t>
            </a:r>
            <a:r>
              <a:rPr lang="en-US" sz="2400" dirty="0" err="1">
                <a:solidFill>
                  <a:srgbClr val="9CDCFE"/>
                </a:solidFill>
                <a:latin typeface="Consolas" panose="020B0609020204030204" pitchFamily="49" charset="0"/>
              </a:rPr>
              <a:t>MeComponent</a:t>
            </a:r>
            <a:r>
              <a:rPr lang="en-US" sz="2400" dirty="0">
                <a:solidFill>
                  <a:srgbClr val="569CD6"/>
                </a:solidFill>
                <a:latin typeface="Consolas" panose="020B0609020204030204" pitchFamily="49" charset="0"/>
              </a:rPr>
              <a:t>}</a:t>
            </a:r>
            <a:r>
              <a:rPr lang="en-US" sz="2400" dirty="0">
                <a:solidFill>
                  <a:srgbClr val="D4D4D4"/>
                </a:solidFill>
                <a:latin typeface="Consolas" panose="020B0609020204030204" pitchFamily="49" charset="0"/>
              </a:rPr>
              <a:t> </a:t>
            </a:r>
            <a:r>
              <a:rPr lang="en-US" sz="2400" dirty="0">
                <a:solidFill>
                  <a:srgbClr val="808080"/>
                </a:solidFill>
                <a:latin typeface="Consolas" panose="020B0609020204030204" pitchFamily="49" charset="0"/>
              </a:rPr>
              <a:t>/&gt;</a:t>
            </a:r>
          </a:p>
          <a:p>
            <a:pPr lvl="1"/>
            <a:r>
              <a:rPr lang="en-US" sz="2400" dirty="0">
                <a:solidFill>
                  <a:srgbClr val="808080"/>
                </a:solidFill>
                <a:latin typeface="Consolas" panose="020B0609020204030204" pitchFamily="49" charset="0"/>
              </a:rPr>
              <a:t>	&lt;</a:t>
            </a:r>
            <a:r>
              <a:rPr lang="en-US" sz="2400" dirty="0">
                <a:solidFill>
                  <a:srgbClr val="4EC9B0"/>
                </a:solidFill>
                <a:latin typeface="Consolas" panose="020B0609020204030204" pitchFamily="49" charset="0"/>
              </a:rPr>
              <a:t>Route</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path</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"/About/Me/Contact"</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component</a:t>
            </a:r>
            <a:r>
              <a:rPr lang="en-US" sz="2400" dirty="0">
                <a:solidFill>
                  <a:srgbClr val="D4D4D4"/>
                </a:solidFill>
                <a:latin typeface="Consolas" panose="020B0609020204030204" pitchFamily="49" charset="0"/>
              </a:rPr>
              <a:t>=</a:t>
            </a:r>
            <a:r>
              <a:rPr lang="en-US" sz="2400" dirty="0">
                <a:solidFill>
                  <a:srgbClr val="569CD6"/>
                </a:solidFill>
                <a:latin typeface="Consolas" panose="020B0609020204030204" pitchFamily="49" charset="0"/>
              </a:rPr>
              <a:t>{</a:t>
            </a:r>
            <a:r>
              <a:rPr lang="en-US" sz="2400" dirty="0" err="1">
                <a:solidFill>
                  <a:srgbClr val="9CDCFE"/>
                </a:solidFill>
                <a:latin typeface="Consolas" panose="020B0609020204030204" pitchFamily="49" charset="0"/>
              </a:rPr>
              <a:t>ContactCompo</a:t>
            </a:r>
            <a:r>
              <a:rPr lang="en-US" sz="2400" dirty="0">
                <a:solidFill>
                  <a:srgbClr val="569CD6"/>
                </a:solidFill>
                <a:latin typeface="Consolas" panose="020B0609020204030204" pitchFamily="49" charset="0"/>
              </a:rPr>
              <a:t>}</a:t>
            </a:r>
            <a:r>
              <a:rPr lang="en-US" sz="2400" dirty="0">
                <a:solidFill>
                  <a:srgbClr val="D4D4D4"/>
                </a:solidFill>
                <a:latin typeface="Consolas" panose="020B0609020204030204" pitchFamily="49" charset="0"/>
              </a:rPr>
              <a:t> </a:t>
            </a:r>
            <a:r>
              <a:rPr lang="en-US" sz="2400" dirty="0">
                <a:solidFill>
                  <a:srgbClr val="808080"/>
                </a:solidFill>
                <a:latin typeface="Consolas" panose="020B0609020204030204" pitchFamily="49" charset="0"/>
              </a:rPr>
              <a:t>/&gt;</a:t>
            </a:r>
          </a:p>
          <a:p>
            <a:pPr lvl="1"/>
            <a:r>
              <a:rPr lang="en-US" sz="2400" dirty="0">
                <a:solidFill>
                  <a:srgbClr val="808080"/>
                </a:solidFill>
                <a:latin typeface="Consolas" panose="020B0609020204030204" pitchFamily="49" charset="0"/>
              </a:rPr>
              <a:t>&lt;/</a:t>
            </a:r>
            <a:r>
              <a:rPr lang="en-US" sz="2400" dirty="0">
                <a:solidFill>
                  <a:srgbClr val="569CD6"/>
                </a:solidFill>
                <a:latin typeface="Consolas" panose="020B0609020204030204" pitchFamily="49" charset="0"/>
              </a:rPr>
              <a:t>div</a:t>
            </a:r>
            <a:r>
              <a:rPr lang="en-US" sz="2400" dirty="0">
                <a:solidFill>
                  <a:srgbClr val="808080"/>
                </a:solidFill>
                <a:latin typeface="Consolas" panose="020B0609020204030204" pitchFamily="49" charset="0"/>
              </a:rPr>
              <a:t>&gt;</a:t>
            </a:r>
            <a:endParaRPr lang="en-US" sz="2400" dirty="0">
              <a:solidFill>
                <a:srgbClr val="D4D4D4"/>
              </a:solidFill>
              <a:latin typeface="Consolas" panose="020B0609020204030204" pitchFamily="49" charset="0"/>
            </a:endParaRPr>
          </a:p>
          <a:p>
            <a:r>
              <a:rPr lang="en-US" sz="2400" dirty="0">
                <a:solidFill>
                  <a:srgbClr val="808080"/>
                </a:solidFill>
                <a:latin typeface="Consolas" panose="020B0609020204030204" pitchFamily="49" charset="0"/>
              </a:rPr>
              <a:t>&lt;/</a:t>
            </a:r>
            <a:r>
              <a:rPr lang="en-US" sz="2400" dirty="0" err="1">
                <a:solidFill>
                  <a:srgbClr val="4EC9B0"/>
                </a:solidFill>
                <a:latin typeface="Consolas" panose="020B0609020204030204" pitchFamily="49" charset="0"/>
              </a:rPr>
              <a:t>BrowserRouter</a:t>
            </a:r>
            <a:r>
              <a:rPr lang="en-US" sz="2400" dirty="0">
                <a:solidFill>
                  <a:srgbClr val="808080"/>
                </a:solidFill>
                <a:latin typeface="Consolas" panose="020B0609020204030204" pitchFamily="49" charset="0"/>
              </a:rPr>
              <a:t>&gt;</a:t>
            </a:r>
            <a:endParaRPr lang="en-US" sz="2400" dirty="0">
              <a:solidFill>
                <a:srgbClr val="D4D4D4"/>
              </a:solidFill>
              <a:latin typeface="Consolas" panose="020B0609020204030204" pitchFamily="49" charset="0"/>
            </a:endParaRPr>
          </a:p>
          <a:p>
            <a:endParaRPr lang="en-US" sz="2400" dirty="0"/>
          </a:p>
          <a:p>
            <a:endParaRPr lang="en-US" sz="3200" dirty="0">
              <a:solidFill>
                <a:srgbClr val="D4D4D4"/>
              </a:solidFill>
              <a:latin typeface="Consolas" panose="020B0609020204030204" pitchFamily="49" charset="0"/>
            </a:endParaRPr>
          </a:p>
          <a:p>
            <a:endParaRPr lang="en-US" sz="2400" dirty="0"/>
          </a:p>
        </p:txBody>
      </p:sp>
    </p:spTree>
    <p:extLst>
      <p:ext uri="{BB962C8B-B14F-4D97-AF65-F5344CB8AC3E}">
        <p14:creationId xmlns:p14="http://schemas.microsoft.com/office/powerpoint/2010/main" val="3581048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F94A31-6471-4523-915A-9FFE6E523A85}"/>
              </a:ext>
            </a:extLst>
          </p:cNvPr>
          <p:cNvSpPr>
            <a:spLocks noGrp="1"/>
          </p:cNvSpPr>
          <p:nvPr>
            <p:ph type="title"/>
          </p:nvPr>
        </p:nvSpPr>
        <p:spPr/>
        <p:txBody>
          <a:bodyPr/>
          <a:lstStyle/>
          <a:p>
            <a:r>
              <a:rPr lang="en-US" dirty="0"/>
              <a:t>Exact path Example</a:t>
            </a:r>
          </a:p>
        </p:txBody>
      </p:sp>
      <p:sp>
        <p:nvSpPr>
          <p:cNvPr id="10" name="TextBox 9">
            <a:extLst>
              <a:ext uri="{FF2B5EF4-FFF2-40B4-BE49-F238E27FC236}">
                <a16:creationId xmlns:a16="http://schemas.microsoft.com/office/drawing/2014/main" id="{1872944E-6765-4AD7-B540-8C961AE0D4D6}"/>
              </a:ext>
            </a:extLst>
          </p:cNvPr>
          <p:cNvSpPr txBox="1"/>
          <p:nvPr/>
        </p:nvSpPr>
        <p:spPr>
          <a:xfrm>
            <a:off x="-277906" y="1222394"/>
            <a:ext cx="7814950" cy="1077218"/>
          </a:xfrm>
          <a:prstGeom prst="rect">
            <a:avLst/>
          </a:prstGeom>
          <a:noFill/>
        </p:spPr>
        <p:txBody>
          <a:bodyPr wrap="square" rtlCol="0">
            <a:spAutoFit/>
          </a:bodyPr>
          <a:lstStyle/>
          <a:p>
            <a:pPr lvl="1"/>
            <a:r>
              <a:rPr lang="en-US" sz="1600" dirty="0">
                <a:solidFill>
                  <a:srgbClr val="808080"/>
                </a:solidFill>
                <a:latin typeface="Consolas" panose="020B0609020204030204" pitchFamily="49" charset="0"/>
              </a:rPr>
              <a:t>&lt;</a:t>
            </a:r>
            <a:r>
              <a:rPr lang="en-US" sz="1600" dirty="0">
                <a:solidFill>
                  <a:srgbClr val="4EC9B0"/>
                </a:solidFill>
                <a:latin typeface="Consolas" panose="020B0609020204030204" pitchFamily="49" charset="0"/>
              </a:rPr>
              <a:t>Route</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exact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path</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component</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a:t>
            </a:r>
            <a:r>
              <a:rPr lang="en-US" sz="1600" dirty="0" err="1">
                <a:solidFill>
                  <a:srgbClr val="9CDCFE"/>
                </a:solidFill>
                <a:latin typeface="Consolas" panose="020B0609020204030204" pitchFamily="49" charset="0"/>
              </a:rPr>
              <a:t>IndexComponent</a:t>
            </a:r>
            <a:r>
              <a:rPr lang="en-US" sz="1600" dirty="0">
                <a:solidFill>
                  <a:srgbClr val="569CD6"/>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/&gt;</a:t>
            </a:r>
          </a:p>
          <a:p>
            <a:pPr lvl="1"/>
            <a:r>
              <a:rPr lang="en-US" sz="1600" dirty="0">
                <a:solidFill>
                  <a:srgbClr val="808080"/>
                </a:solidFill>
                <a:latin typeface="Consolas" panose="020B0609020204030204" pitchFamily="49" charset="0"/>
              </a:rPr>
              <a:t>&lt;</a:t>
            </a:r>
            <a:r>
              <a:rPr lang="en-US" sz="1600" dirty="0">
                <a:solidFill>
                  <a:srgbClr val="4EC9B0"/>
                </a:solidFill>
                <a:latin typeface="Consolas" panose="020B0609020204030204" pitchFamily="49" charset="0"/>
              </a:rPr>
              <a:t>Route</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path</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"/home"</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component</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a:t>
            </a:r>
            <a:r>
              <a:rPr lang="en-US" sz="1600" dirty="0" err="1">
                <a:solidFill>
                  <a:srgbClr val="9CDCFE"/>
                </a:solidFill>
                <a:latin typeface="Consolas" panose="020B0609020204030204" pitchFamily="49" charset="0"/>
              </a:rPr>
              <a:t>HomeComponent</a:t>
            </a:r>
            <a:r>
              <a:rPr lang="en-US" sz="1600" dirty="0">
                <a:solidFill>
                  <a:srgbClr val="569CD6"/>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/&gt;</a:t>
            </a:r>
          </a:p>
          <a:p>
            <a:pPr lvl="1"/>
            <a:r>
              <a:rPr lang="en-US" sz="1600" dirty="0">
                <a:solidFill>
                  <a:srgbClr val="808080"/>
                </a:solidFill>
                <a:latin typeface="Consolas" panose="020B0609020204030204" pitchFamily="49" charset="0"/>
              </a:rPr>
              <a:t>&lt;</a:t>
            </a:r>
            <a:r>
              <a:rPr lang="en-US" sz="1600" dirty="0">
                <a:solidFill>
                  <a:srgbClr val="4EC9B0"/>
                </a:solidFill>
                <a:latin typeface="Consolas" panose="020B0609020204030204" pitchFamily="49" charset="0"/>
              </a:rPr>
              <a:t>Route</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exact path</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"/about"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component</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a:t>
            </a:r>
            <a:r>
              <a:rPr lang="en-US" sz="1600" dirty="0" err="1">
                <a:solidFill>
                  <a:srgbClr val="9CDCFE"/>
                </a:solidFill>
                <a:latin typeface="Consolas" panose="020B0609020204030204" pitchFamily="49" charset="0"/>
              </a:rPr>
              <a:t>AboutComponent</a:t>
            </a:r>
            <a:r>
              <a:rPr lang="en-US" sz="1600" dirty="0">
                <a:solidFill>
                  <a:srgbClr val="569CD6"/>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/&gt;</a:t>
            </a:r>
          </a:p>
          <a:p>
            <a:pPr lvl="1"/>
            <a:r>
              <a:rPr lang="en-US" sz="1600" dirty="0">
                <a:solidFill>
                  <a:srgbClr val="808080"/>
                </a:solidFill>
                <a:latin typeface="Consolas" panose="020B0609020204030204" pitchFamily="49" charset="0"/>
              </a:rPr>
              <a:t>&lt;</a:t>
            </a:r>
            <a:r>
              <a:rPr lang="en-US" sz="1600" dirty="0">
                <a:solidFill>
                  <a:srgbClr val="4EC9B0"/>
                </a:solidFill>
                <a:latin typeface="Consolas" panose="020B0609020204030204" pitchFamily="49" charset="0"/>
              </a:rPr>
              <a:t>Route</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path</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"/about/me"</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component</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a:t>
            </a:r>
            <a:r>
              <a:rPr lang="en-US" sz="1600" dirty="0" err="1">
                <a:solidFill>
                  <a:srgbClr val="9CDCFE"/>
                </a:solidFill>
                <a:latin typeface="Consolas" panose="020B0609020204030204" pitchFamily="49" charset="0"/>
              </a:rPr>
              <a:t>MeComponent</a:t>
            </a:r>
            <a:r>
              <a:rPr lang="en-US" sz="1600" dirty="0">
                <a:solidFill>
                  <a:srgbClr val="569CD6"/>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/&gt;</a:t>
            </a:r>
          </a:p>
        </p:txBody>
      </p:sp>
      <p:pic>
        <p:nvPicPr>
          <p:cNvPr id="12" name="Picture 11">
            <a:extLst>
              <a:ext uri="{FF2B5EF4-FFF2-40B4-BE49-F238E27FC236}">
                <a16:creationId xmlns:a16="http://schemas.microsoft.com/office/drawing/2014/main" id="{59F7967C-0A6F-4135-9E78-4CD7562A8DA2}"/>
              </a:ext>
            </a:extLst>
          </p:cNvPr>
          <p:cNvPicPr>
            <a:picLocks noChangeAspect="1"/>
          </p:cNvPicPr>
          <p:nvPr/>
        </p:nvPicPr>
        <p:blipFill>
          <a:blip r:embed="rId2"/>
          <a:stretch>
            <a:fillRect/>
          </a:stretch>
        </p:blipFill>
        <p:spPr>
          <a:xfrm>
            <a:off x="228599" y="2349538"/>
            <a:ext cx="5750859" cy="3745247"/>
          </a:xfrm>
          <a:prstGeom prst="rect">
            <a:avLst/>
          </a:prstGeom>
        </p:spPr>
      </p:pic>
      <p:sp>
        <p:nvSpPr>
          <p:cNvPr id="9" name="TextBox 8">
            <a:extLst>
              <a:ext uri="{FF2B5EF4-FFF2-40B4-BE49-F238E27FC236}">
                <a16:creationId xmlns:a16="http://schemas.microsoft.com/office/drawing/2014/main" id="{52E789D1-28B3-4269-8136-AAAA07F951FC}"/>
              </a:ext>
            </a:extLst>
          </p:cNvPr>
          <p:cNvSpPr txBox="1"/>
          <p:nvPr/>
        </p:nvSpPr>
        <p:spPr>
          <a:xfrm flipH="1">
            <a:off x="897026" y="2408838"/>
            <a:ext cx="4460866" cy="276999"/>
          </a:xfrm>
          <a:prstGeom prst="rect">
            <a:avLst/>
          </a:prstGeom>
          <a:noFill/>
        </p:spPr>
        <p:txBody>
          <a:bodyPr wrap="square" rtlCol="0">
            <a:spAutoFit/>
          </a:bodyPr>
          <a:lstStyle/>
          <a:p>
            <a:r>
              <a:rPr lang="en-US" sz="1200" dirty="0">
                <a:solidFill>
                  <a:schemeClr val="bg1"/>
                </a:solidFill>
                <a:latin typeface="Consolas" panose="020B0609020204030204" pitchFamily="49" charset="0"/>
              </a:rPr>
              <a:t>http://localhost:3000/about/me</a:t>
            </a:r>
            <a:endParaRPr lang="en-US" sz="1200" dirty="0">
              <a:solidFill>
                <a:schemeClr val="bg1"/>
              </a:solidFill>
            </a:endParaRPr>
          </a:p>
        </p:txBody>
      </p:sp>
      <p:sp>
        <p:nvSpPr>
          <p:cNvPr id="2" name="Rectangle 1">
            <a:extLst>
              <a:ext uri="{FF2B5EF4-FFF2-40B4-BE49-F238E27FC236}">
                <a16:creationId xmlns:a16="http://schemas.microsoft.com/office/drawing/2014/main" id="{29079BB5-D723-4584-BD9B-635FED3BA4B0}"/>
              </a:ext>
            </a:extLst>
          </p:cNvPr>
          <p:cNvSpPr/>
          <p:nvPr/>
        </p:nvSpPr>
        <p:spPr>
          <a:xfrm>
            <a:off x="1004046" y="1246094"/>
            <a:ext cx="672353" cy="300221"/>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7B453558-4555-4038-A9A7-AEC23E8A2679}"/>
              </a:ext>
            </a:extLst>
          </p:cNvPr>
          <p:cNvSpPr/>
          <p:nvPr/>
        </p:nvSpPr>
        <p:spPr>
          <a:xfrm>
            <a:off x="1004046" y="1738609"/>
            <a:ext cx="672353" cy="300221"/>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nvGrpSpPr>
          <p:cNvPr id="6" name="Group 5">
            <a:extLst>
              <a:ext uri="{FF2B5EF4-FFF2-40B4-BE49-F238E27FC236}">
                <a16:creationId xmlns:a16="http://schemas.microsoft.com/office/drawing/2014/main" id="{14BA03DC-2FCD-4E75-B824-D297DE740ECE}"/>
              </a:ext>
            </a:extLst>
          </p:cNvPr>
          <p:cNvGrpSpPr/>
          <p:nvPr/>
        </p:nvGrpSpPr>
        <p:grpSpPr>
          <a:xfrm>
            <a:off x="16946865" y="1417660"/>
            <a:ext cx="3137647" cy="2259353"/>
            <a:chOff x="6212543" y="4103264"/>
            <a:chExt cx="3137647" cy="2259353"/>
          </a:xfrm>
        </p:grpSpPr>
        <p:sp>
          <p:nvSpPr>
            <p:cNvPr id="14" name="Rectangle: Rounded Corners 13">
              <a:extLst>
                <a:ext uri="{FF2B5EF4-FFF2-40B4-BE49-F238E27FC236}">
                  <a16:creationId xmlns:a16="http://schemas.microsoft.com/office/drawing/2014/main" id="{1D243BD4-D82D-48AA-BE51-B8B70D8CBE47}"/>
                </a:ext>
              </a:extLst>
            </p:cNvPr>
            <p:cNvSpPr/>
            <p:nvPr/>
          </p:nvSpPr>
          <p:spPr>
            <a:xfrm>
              <a:off x="6212543" y="4687979"/>
              <a:ext cx="3137647" cy="524475"/>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solidFill>
                    <a:schemeClr val="tx1"/>
                  </a:solidFill>
                  <a:latin typeface="Consolas" panose="020B0609020204030204" pitchFamily="49" charset="0"/>
                </a:rPr>
                <a:t>HomeComponent</a:t>
              </a:r>
              <a:endParaRPr lang="en-US" dirty="0">
                <a:solidFill>
                  <a:schemeClr val="tx1"/>
                </a:solidFill>
              </a:endParaRPr>
            </a:p>
          </p:txBody>
        </p:sp>
        <p:sp>
          <p:nvSpPr>
            <p:cNvPr id="15" name="Rectangle: Rounded Corners 14">
              <a:extLst>
                <a:ext uri="{FF2B5EF4-FFF2-40B4-BE49-F238E27FC236}">
                  <a16:creationId xmlns:a16="http://schemas.microsoft.com/office/drawing/2014/main" id="{B2631F23-3F05-4431-8D94-7378A7406EB3}"/>
                </a:ext>
              </a:extLst>
            </p:cNvPr>
            <p:cNvSpPr/>
            <p:nvPr/>
          </p:nvSpPr>
          <p:spPr>
            <a:xfrm>
              <a:off x="6212543" y="5838142"/>
              <a:ext cx="3137647" cy="524475"/>
            </a:xfrm>
            <a:prstGeom prst="roundRect">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solidFill>
                    <a:schemeClr val="tx1"/>
                  </a:solidFill>
                  <a:latin typeface="Consolas" panose="020B0609020204030204" pitchFamily="49" charset="0"/>
                </a:rPr>
                <a:t>MeComponent</a:t>
              </a:r>
              <a:endParaRPr lang="en-US" dirty="0">
                <a:solidFill>
                  <a:schemeClr val="tx1"/>
                </a:solidFill>
              </a:endParaRPr>
            </a:p>
          </p:txBody>
        </p:sp>
        <p:sp>
          <p:nvSpPr>
            <p:cNvPr id="16" name="Rectangle: Rounded Corners 15">
              <a:extLst>
                <a:ext uri="{FF2B5EF4-FFF2-40B4-BE49-F238E27FC236}">
                  <a16:creationId xmlns:a16="http://schemas.microsoft.com/office/drawing/2014/main" id="{4A73BCCC-E1AA-48A3-B97F-159D51F93555}"/>
                </a:ext>
              </a:extLst>
            </p:cNvPr>
            <p:cNvSpPr/>
            <p:nvPr/>
          </p:nvSpPr>
          <p:spPr>
            <a:xfrm>
              <a:off x="6212543" y="5263061"/>
              <a:ext cx="3137647" cy="524475"/>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solidFill>
                    <a:schemeClr val="tx1"/>
                  </a:solidFill>
                  <a:latin typeface="Consolas" panose="020B0609020204030204" pitchFamily="49" charset="0"/>
                </a:rPr>
                <a:t>AboutComponent</a:t>
              </a:r>
              <a:endParaRPr lang="en-US" dirty="0">
                <a:solidFill>
                  <a:schemeClr val="tx1"/>
                </a:solidFill>
              </a:endParaRPr>
            </a:p>
          </p:txBody>
        </p:sp>
        <p:sp>
          <p:nvSpPr>
            <p:cNvPr id="25" name="Rectangle: Rounded Corners 24">
              <a:extLst>
                <a:ext uri="{FF2B5EF4-FFF2-40B4-BE49-F238E27FC236}">
                  <a16:creationId xmlns:a16="http://schemas.microsoft.com/office/drawing/2014/main" id="{9F575F88-1212-473F-89E1-ACBB2E8A65EC}"/>
                </a:ext>
              </a:extLst>
            </p:cNvPr>
            <p:cNvSpPr/>
            <p:nvPr/>
          </p:nvSpPr>
          <p:spPr>
            <a:xfrm>
              <a:off x="6212543" y="4103264"/>
              <a:ext cx="3137647" cy="524475"/>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solidFill>
                    <a:schemeClr val="tx1"/>
                  </a:solidFill>
                  <a:latin typeface="Consolas" panose="020B0609020204030204" pitchFamily="49" charset="0"/>
                </a:rPr>
                <a:t>IndexComponent</a:t>
              </a:r>
              <a:endParaRPr lang="en-US" dirty="0">
                <a:solidFill>
                  <a:schemeClr val="tx1"/>
                </a:solidFill>
              </a:endParaRPr>
            </a:p>
          </p:txBody>
        </p:sp>
      </p:grpSp>
      <p:grpSp>
        <p:nvGrpSpPr>
          <p:cNvPr id="11" name="Group 10">
            <a:extLst>
              <a:ext uri="{FF2B5EF4-FFF2-40B4-BE49-F238E27FC236}">
                <a16:creationId xmlns:a16="http://schemas.microsoft.com/office/drawing/2014/main" id="{6F55D502-2C41-41C3-A859-E78FDCD1D29C}"/>
              </a:ext>
            </a:extLst>
          </p:cNvPr>
          <p:cNvGrpSpPr/>
          <p:nvPr/>
        </p:nvGrpSpPr>
        <p:grpSpPr>
          <a:xfrm>
            <a:off x="7992446" y="3152538"/>
            <a:ext cx="3056964" cy="2200645"/>
            <a:chOff x="8362437" y="1775018"/>
            <a:chExt cx="3056964" cy="2200645"/>
          </a:xfrm>
        </p:grpSpPr>
        <p:sp>
          <p:nvSpPr>
            <p:cNvPr id="4" name="Rectangle: Rounded Corners 3">
              <a:extLst>
                <a:ext uri="{FF2B5EF4-FFF2-40B4-BE49-F238E27FC236}">
                  <a16:creationId xmlns:a16="http://schemas.microsoft.com/office/drawing/2014/main" id="{88C75120-8F61-4866-B5DE-B1BBA206D496}"/>
                </a:ext>
              </a:extLst>
            </p:cNvPr>
            <p:cNvSpPr/>
            <p:nvPr/>
          </p:nvSpPr>
          <p:spPr>
            <a:xfrm>
              <a:off x="8362437" y="2330640"/>
              <a:ext cx="3056964" cy="51098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solidFill>
                    <a:srgbClr val="9CDCFE"/>
                  </a:solidFill>
                  <a:latin typeface="Consolas" panose="020B0609020204030204" pitchFamily="49" charset="0"/>
                </a:rPr>
                <a:t>HomeComponent</a:t>
              </a:r>
              <a:endParaRPr lang="en-US" dirty="0"/>
            </a:p>
          </p:txBody>
        </p:sp>
        <p:sp>
          <p:nvSpPr>
            <p:cNvPr id="7" name="Rectangle: Rounded Corners 6">
              <a:extLst>
                <a:ext uri="{FF2B5EF4-FFF2-40B4-BE49-F238E27FC236}">
                  <a16:creationId xmlns:a16="http://schemas.microsoft.com/office/drawing/2014/main" id="{1569B3BD-7C10-43B1-A11E-C60FEA83309B}"/>
                </a:ext>
              </a:extLst>
            </p:cNvPr>
            <p:cNvSpPr/>
            <p:nvPr/>
          </p:nvSpPr>
          <p:spPr>
            <a:xfrm>
              <a:off x="8362437" y="3464675"/>
              <a:ext cx="3056964" cy="510988"/>
            </a:xfrm>
            <a:prstGeom prst="roundRect">
              <a:avLst/>
            </a:prstGeom>
            <a:solidFill>
              <a:srgbClr val="92D05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solidFill>
                    <a:srgbClr val="9CDCFE"/>
                  </a:solidFill>
                  <a:latin typeface="Consolas" panose="020B0609020204030204" pitchFamily="49" charset="0"/>
                </a:rPr>
                <a:t>MeComponent</a:t>
              </a:r>
              <a:endParaRPr lang="en-US" dirty="0"/>
            </a:p>
          </p:txBody>
        </p:sp>
        <p:sp>
          <p:nvSpPr>
            <p:cNvPr id="8" name="Rectangle: Rounded Corners 7">
              <a:extLst>
                <a:ext uri="{FF2B5EF4-FFF2-40B4-BE49-F238E27FC236}">
                  <a16:creationId xmlns:a16="http://schemas.microsoft.com/office/drawing/2014/main" id="{BA8984BA-AF4A-4375-85D9-0A4865185512}"/>
                </a:ext>
              </a:extLst>
            </p:cNvPr>
            <p:cNvSpPr/>
            <p:nvPr/>
          </p:nvSpPr>
          <p:spPr>
            <a:xfrm>
              <a:off x="8362437" y="2890934"/>
              <a:ext cx="3056964" cy="510988"/>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solidFill>
                    <a:srgbClr val="9CDCFE"/>
                  </a:solidFill>
                  <a:latin typeface="Consolas" panose="020B0609020204030204" pitchFamily="49" charset="0"/>
                </a:rPr>
                <a:t>AboutComponent</a:t>
              </a:r>
              <a:endParaRPr lang="en-US" dirty="0"/>
            </a:p>
          </p:txBody>
        </p:sp>
        <p:sp>
          <p:nvSpPr>
            <p:cNvPr id="24" name="Rectangle: Rounded Corners 23">
              <a:extLst>
                <a:ext uri="{FF2B5EF4-FFF2-40B4-BE49-F238E27FC236}">
                  <a16:creationId xmlns:a16="http://schemas.microsoft.com/office/drawing/2014/main" id="{74DA93DE-0E90-4AE4-8DDF-AA8FD87E4415}"/>
                </a:ext>
              </a:extLst>
            </p:cNvPr>
            <p:cNvSpPr/>
            <p:nvPr/>
          </p:nvSpPr>
          <p:spPr>
            <a:xfrm>
              <a:off x="8362437" y="1775018"/>
              <a:ext cx="3056964" cy="510988"/>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solidFill>
                    <a:srgbClr val="9CDCFE"/>
                  </a:solidFill>
                  <a:latin typeface="Consolas" panose="020B0609020204030204" pitchFamily="49" charset="0"/>
                </a:rPr>
                <a:t>IndexComponent</a:t>
              </a:r>
              <a:endParaRPr lang="en-US" dirty="0"/>
            </a:p>
          </p:txBody>
        </p:sp>
      </p:grpSp>
      <p:sp>
        <p:nvSpPr>
          <p:cNvPr id="27" name="Rectangle: Rounded Corners 26">
            <a:extLst>
              <a:ext uri="{FF2B5EF4-FFF2-40B4-BE49-F238E27FC236}">
                <a16:creationId xmlns:a16="http://schemas.microsoft.com/office/drawing/2014/main" id="{C9A37FE8-2DF7-43BB-ACC0-C8A70D594F45}"/>
              </a:ext>
            </a:extLst>
          </p:cNvPr>
          <p:cNvSpPr/>
          <p:nvPr/>
        </p:nvSpPr>
        <p:spPr>
          <a:xfrm>
            <a:off x="365919" y="2823623"/>
            <a:ext cx="3137647" cy="524475"/>
          </a:xfrm>
          <a:prstGeom prst="roundRect">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solidFill>
                  <a:schemeClr val="tx1"/>
                </a:solidFill>
                <a:latin typeface="Consolas" panose="020B0609020204030204" pitchFamily="49" charset="0"/>
              </a:rPr>
              <a:t>MeComponent</a:t>
            </a:r>
            <a:endParaRPr lang="en-US" dirty="0">
              <a:solidFill>
                <a:schemeClr val="tx1"/>
              </a:solidFill>
            </a:endParaRPr>
          </a:p>
        </p:txBody>
      </p:sp>
    </p:spTree>
    <p:extLst>
      <p:ext uri="{BB962C8B-B14F-4D97-AF65-F5344CB8AC3E}">
        <p14:creationId xmlns:p14="http://schemas.microsoft.com/office/powerpoint/2010/main" val="6121999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D15CFD-4CB3-4900-8ABC-0274430C2C68}"/>
              </a:ext>
            </a:extLst>
          </p:cNvPr>
          <p:cNvSpPr>
            <a:spLocks noGrp="1"/>
          </p:cNvSpPr>
          <p:nvPr>
            <p:ph type="title"/>
          </p:nvPr>
        </p:nvSpPr>
        <p:spPr/>
        <p:txBody>
          <a:bodyPr/>
          <a:lstStyle/>
          <a:p>
            <a:r>
              <a:rPr lang="en-US" dirty="0"/>
              <a:t>Lab 2: Try Exact path</a:t>
            </a:r>
          </a:p>
        </p:txBody>
      </p:sp>
      <p:sp>
        <p:nvSpPr>
          <p:cNvPr id="6" name="Content Placeholder 5">
            <a:extLst>
              <a:ext uri="{FF2B5EF4-FFF2-40B4-BE49-F238E27FC236}">
                <a16:creationId xmlns:a16="http://schemas.microsoft.com/office/drawing/2014/main" id="{18348081-2507-4301-A4EF-4068CB65F6F4}"/>
              </a:ext>
            </a:extLst>
          </p:cNvPr>
          <p:cNvSpPr>
            <a:spLocks noGrp="1"/>
          </p:cNvSpPr>
          <p:nvPr>
            <p:ph idx="1"/>
          </p:nvPr>
        </p:nvSpPr>
        <p:spPr/>
        <p:txBody>
          <a:bodyPr/>
          <a:lstStyle/>
          <a:p>
            <a:r>
              <a:rPr lang="th-TH" dirty="0"/>
              <a:t>ให้ใส่ </a:t>
            </a:r>
            <a:r>
              <a:rPr lang="en-US" dirty="0"/>
              <a:t>exact path </a:t>
            </a:r>
            <a:r>
              <a:rPr lang="th-TH" dirty="0"/>
              <a:t>หน้า </a:t>
            </a:r>
            <a:r>
              <a:rPr lang="en-US" dirty="0"/>
              <a:t>path </a:t>
            </a:r>
            <a:r>
              <a:rPr lang="th-TH" dirty="0"/>
              <a:t>แรก</a:t>
            </a:r>
            <a:endParaRPr lang="en-US" dirty="0"/>
          </a:p>
        </p:txBody>
      </p:sp>
    </p:spTree>
    <p:extLst>
      <p:ext uri="{BB962C8B-B14F-4D97-AF65-F5344CB8AC3E}">
        <p14:creationId xmlns:p14="http://schemas.microsoft.com/office/powerpoint/2010/main" val="1565558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9D5D43-9D24-403D-BAFA-CE0D8474A799}"/>
              </a:ext>
            </a:extLst>
          </p:cNvPr>
          <p:cNvSpPr>
            <a:spLocks noGrp="1"/>
          </p:cNvSpPr>
          <p:nvPr>
            <p:ph idx="1"/>
          </p:nvPr>
        </p:nvSpPr>
        <p:spPr/>
        <p:txBody>
          <a:bodyPr/>
          <a:lstStyle/>
          <a:p>
            <a:endParaRPr lang="en-US" dirty="0"/>
          </a:p>
        </p:txBody>
      </p:sp>
      <p:sp>
        <p:nvSpPr>
          <p:cNvPr id="3" name="Title 2">
            <a:extLst>
              <a:ext uri="{FF2B5EF4-FFF2-40B4-BE49-F238E27FC236}">
                <a16:creationId xmlns:a16="http://schemas.microsoft.com/office/drawing/2014/main" id="{E8F94A31-6471-4523-915A-9FFE6E523A85}"/>
              </a:ext>
            </a:extLst>
          </p:cNvPr>
          <p:cNvSpPr>
            <a:spLocks noGrp="1"/>
          </p:cNvSpPr>
          <p:nvPr>
            <p:ph type="title"/>
          </p:nvPr>
        </p:nvSpPr>
        <p:spPr/>
        <p:txBody>
          <a:bodyPr/>
          <a:lstStyle/>
          <a:p>
            <a:r>
              <a:rPr lang="en-US" dirty="0"/>
              <a:t>Switch</a:t>
            </a:r>
          </a:p>
        </p:txBody>
      </p:sp>
      <p:sp>
        <p:nvSpPr>
          <p:cNvPr id="6" name="Rectangle 5">
            <a:extLst>
              <a:ext uri="{FF2B5EF4-FFF2-40B4-BE49-F238E27FC236}">
                <a16:creationId xmlns:a16="http://schemas.microsoft.com/office/drawing/2014/main" id="{16057EC7-50DB-4C44-BA46-6D01622EE52D}"/>
              </a:ext>
            </a:extLst>
          </p:cNvPr>
          <p:cNvSpPr/>
          <p:nvPr/>
        </p:nvSpPr>
        <p:spPr>
          <a:xfrm>
            <a:off x="748710" y="1709100"/>
            <a:ext cx="11515008" cy="5016758"/>
          </a:xfrm>
          <a:prstGeom prst="rect">
            <a:avLst/>
          </a:prstGeom>
        </p:spPr>
        <p:txBody>
          <a:bodyPr wrap="square">
            <a:spAutoFit/>
          </a:bodyPr>
          <a:lstStyle/>
          <a:p>
            <a:r>
              <a:rPr lang="en-US" sz="2400" dirty="0">
                <a:solidFill>
                  <a:srgbClr val="C586C0"/>
                </a:solidFill>
              </a:rPr>
              <a:t>import</a:t>
            </a:r>
            <a:r>
              <a:rPr lang="en-US" sz="2400" dirty="0"/>
              <a:t> { </a:t>
            </a:r>
            <a:r>
              <a:rPr lang="en-US" sz="2400" dirty="0" err="1">
                <a:solidFill>
                  <a:srgbClr val="9CDCFE"/>
                </a:solidFill>
              </a:rPr>
              <a:t>BrowserRouter</a:t>
            </a:r>
            <a:r>
              <a:rPr lang="en-US" sz="2400" dirty="0">
                <a:solidFill>
                  <a:srgbClr val="D4D4D4"/>
                </a:solidFill>
              </a:rPr>
              <a:t>,</a:t>
            </a:r>
            <a:r>
              <a:rPr lang="en-US" sz="2400" dirty="0">
                <a:solidFill>
                  <a:srgbClr val="9CDCFE"/>
                </a:solidFill>
              </a:rPr>
              <a:t> Switch</a:t>
            </a:r>
            <a:r>
              <a:rPr lang="en-US" sz="2400" dirty="0">
                <a:solidFill>
                  <a:srgbClr val="D4D4D4"/>
                </a:solidFill>
              </a:rPr>
              <a:t>,</a:t>
            </a:r>
            <a:r>
              <a:rPr lang="en-US" sz="2400" dirty="0">
                <a:solidFill>
                  <a:srgbClr val="9CDCFE"/>
                </a:solidFill>
              </a:rPr>
              <a:t> Route</a:t>
            </a:r>
            <a:r>
              <a:rPr lang="en-US" sz="2400" dirty="0"/>
              <a:t> } </a:t>
            </a:r>
            <a:r>
              <a:rPr lang="en-US" sz="2400" dirty="0">
                <a:solidFill>
                  <a:srgbClr val="C586C0"/>
                </a:solidFill>
              </a:rPr>
              <a:t>from</a:t>
            </a:r>
            <a:r>
              <a:rPr lang="en-US" sz="2400" dirty="0"/>
              <a:t> </a:t>
            </a:r>
            <a:r>
              <a:rPr lang="en-US" sz="2400" dirty="0">
                <a:solidFill>
                  <a:srgbClr val="CE9178"/>
                </a:solidFill>
              </a:rPr>
              <a:t>'react-router-</a:t>
            </a:r>
            <a:r>
              <a:rPr lang="en-US" sz="2400" dirty="0" err="1">
                <a:solidFill>
                  <a:srgbClr val="CE9178"/>
                </a:solidFill>
              </a:rPr>
              <a:t>dom</a:t>
            </a:r>
            <a:r>
              <a:rPr lang="en-US" sz="2400" dirty="0">
                <a:solidFill>
                  <a:srgbClr val="CE9178"/>
                </a:solidFill>
              </a:rPr>
              <a:t>'</a:t>
            </a:r>
            <a:r>
              <a:rPr lang="en-US" sz="2400" dirty="0"/>
              <a:t>;</a:t>
            </a:r>
            <a:endParaRPr lang="en-US" sz="2400" dirty="0">
              <a:solidFill>
                <a:srgbClr val="808080"/>
              </a:solidFill>
              <a:latin typeface="Consolas" panose="020B0609020204030204" pitchFamily="49" charset="0"/>
            </a:endParaRPr>
          </a:p>
          <a:p>
            <a:r>
              <a:rPr lang="en-US" sz="2400" dirty="0">
                <a:solidFill>
                  <a:srgbClr val="808080"/>
                </a:solidFill>
                <a:latin typeface="Consolas" panose="020B0609020204030204" pitchFamily="49" charset="0"/>
              </a:rPr>
              <a:t>&lt;</a:t>
            </a:r>
            <a:r>
              <a:rPr lang="en-US" sz="2400" dirty="0" err="1">
                <a:solidFill>
                  <a:srgbClr val="4EC9B0"/>
                </a:solidFill>
                <a:latin typeface="Consolas" panose="020B0609020204030204" pitchFamily="49" charset="0"/>
              </a:rPr>
              <a:t>BrowserRouter</a:t>
            </a:r>
            <a:r>
              <a:rPr lang="en-US" sz="2400" dirty="0">
                <a:solidFill>
                  <a:srgbClr val="808080"/>
                </a:solidFill>
                <a:latin typeface="Consolas" panose="020B0609020204030204" pitchFamily="49" charset="0"/>
              </a:rPr>
              <a:t>&gt;</a:t>
            </a:r>
            <a:r>
              <a:rPr lang="en-US" sz="2400" dirty="0">
                <a:solidFill>
                  <a:srgbClr val="D4D4D4"/>
                </a:solidFill>
                <a:latin typeface="Consolas" panose="020B0609020204030204" pitchFamily="49" charset="0"/>
              </a:rPr>
              <a:t> </a:t>
            </a:r>
          </a:p>
          <a:p>
            <a:pPr lvl="1"/>
            <a:r>
              <a:rPr lang="en-US" sz="2400" dirty="0">
                <a:solidFill>
                  <a:srgbClr val="808080"/>
                </a:solidFill>
                <a:latin typeface="Consolas" panose="020B0609020204030204" pitchFamily="49" charset="0"/>
              </a:rPr>
              <a:t>&lt;</a:t>
            </a:r>
            <a:r>
              <a:rPr lang="en-US" sz="2400" dirty="0">
                <a:solidFill>
                  <a:srgbClr val="569CD6"/>
                </a:solidFill>
                <a:latin typeface="Consolas" panose="020B0609020204030204" pitchFamily="49" charset="0"/>
              </a:rPr>
              <a:t>div</a:t>
            </a:r>
            <a:r>
              <a:rPr lang="en-US" sz="2400" dirty="0">
                <a:solidFill>
                  <a:srgbClr val="808080"/>
                </a:solidFill>
                <a:latin typeface="Consolas" panose="020B0609020204030204" pitchFamily="49" charset="0"/>
              </a:rPr>
              <a:t>&gt;</a:t>
            </a:r>
          </a:p>
          <a:p>
            <a:pPr lvl="1"/>
            <a:r>
              <a:rPr lang="en-US" sz="2400" dirty="0">
                <a:solidFill>
                  <a:srgbClr val="808080"/>
                </a:solidFill>
                <a:latin typeface="Consolas" panose="020B0609020204030204" pitchFamily="49" charset="0"/>
              </a:rPr>
              <a:t>	&lt;</a:t>
            </a:r>
            <a:r>
              <a:rPr lang="en-US" sz="2400" dirty="0">
                <a:solidFill>
                  <a:srgbClr val="4EC9B0"/>
                </a:solidFill>
                <a:latin typeface="Consolas" panose="020B0609020204030204" pitchFamily="49" charset="0"/>
              </a:rPr>
              <a:t>Switch</a:t>
            </a:r>
            <a:r>
              <a:rPr lang="en-US" sz="2400" dirty="0">
                <a:solidFill>
                  <a:srgbClr val="808080"/>
                </a:solidFill>
                <a:latin typeface="Consolas" panose="020B0609020204030204" pitchFamily="49" charset="0"/>
              </a:rPr>
              <a:t>&gt;</a:t>
            </a:r>
          </a:p>
          <a:p>
            <a:pPr lvl="1"/>
            <a:r>
              <a:rPr lang="en-US" sz="2400" dirty="0">
                <a:solidFill>
                  <a:srgbClr val="808080"/>
                </a:solidFill>
                <a:latin typeface="Consolas" panose="020B0609020204030204" pitchFamily="49" charset="0"/>
              </a:rPr>
              <a:t>		&lt;</a:t>
            </a:r>
            <a:r>
              <a:rPr lang="en-US" sz="2400" dirty="0">
                <a:solidFill>
                  <a:srgbClr val="4EC9B0"/>
                </a:solidFill>
                <a:latin typeface="Consolas" panose="020B0609020204030204" pitchFamily="49" charset="0"/>
              </a:rPr>
              <a:t>Route</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path</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component</a:t>
            </a:r>
            <a:r>
              <a:rPr lang="en-US" sz="2400" dirty="0">
                <a:solidFill>
                  <a:srgbClr val="D4D4D4"/>
                </a:solidFill>
                <a:latin typeface="Consolas" panose="020B0609020204030204" pitchFamily="49" charset="0"/>
              </a:rPr>
              <a:t>=</a:t>
            </a:r>
            <a:r>
              <a:rPr lang="en-US" sz="2400" dirty="0">
                <a:solidFill>
                  <a:srgbClr val="569CD6"/>
                </a:solidFill>
                <a:latin typeface="Consolas" panose="020B0609020204030204" pitchFamily="49" charset="0"/>
              </a:rPr>
              <a:t>{</a:t>
            </a:r>
            <a:r>
              <a:rPr lang="en-US" sz="2400" dirty="0" err="1">
                <a:solidFill>
                  <a:srgbClr val="9CDCFE"/>
                </a:solidFill>
                <a:latin typeface="Consolas" panose="020B0609020204030204" pitchFamily="49" charset="0"/>
              </a:rPr>
              <a:t>HomeComponent</a:t>
            </a:r>
            <a:r>
              <a:rPr lang="en-US" sz="2400" dirty="0">
                <a:solidFill>
                  <a:srgbClr val="569CD6"/>
                </a:solidFill>
                <a:latin typeface="Consolas" panose="020B0609020204030204" pitchFamily="49" charset="0"/>
              </a:rPr>
              <a:t>}</a:t>
            </a:r>
            <a:r>
              <a:rPr lang="en-US" sz="2400" dirty="0">
                <a:solidFill>
                  <a:srgbClr val="D4D4D4"/>
                </a:solidFill>
                <a:latin typeface="Consolas" panose="020B0609020204030204" pitchFamily="49" charset="0"/>
              </a:rPr>
              <a:t> </a:t>
            </a:r>
            <a:r>
              <a:rPr lang="en-US" sz="2400" dirty="0">
                <a:solidFill>
                  <a:srgbClr val="808080"/>
                </a:solidFill>
                <a:latin typeface="Consolas" panose="020B0609020204030204" pitchFamily="49" charset="0"/>
              </a:rPr>
              <a:t>/&gt;</a:t>
            </a:r>
          </a:p>
          <a:p>
            <a:pPr lvl="1"/>
            <a:r>
              <a:rPr lang="en-US" sz="2400" dirty="0">
                <a:solidFill>
                  <a:srgbClr val="808080"/>
                </a:solidFill>
                <a:latin typeface="Consolas" panose="020B0609020204030204" pitchFamily="49" charset="0"/>
              </a:rPr>
              <a:t>		&lt;</a:t>
            </a:r>
            <a:r>
              <a:rPr lang="en-US" sz="2400" dirty="0">
                <a:solidFill>
                  <a:srgbClr val="4EC9B0"/>
                </a:solidFill>
                <a:latin typeface="Consolas" panose="020B0609020204030204" pitchFamily="49" charset="0"/>
              </a:rPr>
              <a:t>Route</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path</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"/about"</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component</a:t>
            </a:r>
            <a:r>
              <a:rPr lang="en-US" sz="2400" dirty="0">
                <a:solidFill>
                  <a:srgbClr val="D4D4D4"/>
                </a:solidFill>
                <a:latin typeface="Consolas" panose="020B0609020204030204" pitchFamily="49" charset="0"/>
              </a:rPr>
              <a:t>=</a:t>
            </a:r>
            <a:r>
              <a:rPr lang="en-US" sz="2400" dirty="0">
                <a:solidFill>
                  <a:srgbClr val="569CD6"/>
                </a:solidFill>
                <a:latin typeface="Consolas" panose="020B0609020204030204" pitchFamily="49" charset="0"/>
              </a:rPr>
              <a:t>{</a:t>
            </a:r>
            <a:r>
              <a:rPr lang="en-US" sz="2400" dirty="0" err="1">
                <a:solidFill>
                  <a:srgbClr val="9CDCFE"/>
                </a:solidFill>
                <a:latin typeface="Consolas" panose="020B0609020204030204" pitchFamily="49" charset="0"/>
              </a:rPr>
              <a:t>AboutComponent</a:t>
            </a:r>
            <a:r>
              <a:rPr lang="en-US" sz="2400" dirty="0">
                <a:solidFill>
                  <a:srgbClr val="569CD6"/>
                </a:solidFill>
                <a:latin typeface="Consolas" panose="020B0609020204030204" pitchFamily="49" charset="0"/>
              </a:rPr>
              <a:t>}</a:t>
            </a:r>
            <a:r>
              <a:rPr lang="en-US" sz="2400" dirty="0">
                <a:solidFill>
                  <a:srgbClr val="D4D4D4"/>
                </a:solidFill>
                <a:latin typeface="Consolas" panose="020B0609020204030204" pitchFamily="49" charset="0"/>
              </a:rPr>
              <a:t> </a:t>
            </a:r>
            <a:r>
              <a:rPr lang="en-US" sz="2400" dirty="0">
                <a:solidFill>
                  <a:srgbClr val="808080"/>
                </a:solidFill>
                <a:latin typeface="Consolas" panose="020B0609020204030204" pitchFamily="49" charset="0"/>
              </a:rPr>
              <a:t>/&gt;</a:t>
            </a:r>
          </a:p>
          <a:p>
            <a:pPr lvl="1"/>
            <a:r>
              <a:rPr lang="en-US" sz="2400" dirty="0">
                <a:solidFill>
                  <a:srgbClr val="808080"/>
                </a:solidFill>
                <a:latin typeface="Consolas" panose="020B0609020204030204" pitchFamily="49" charset="0"/>
              </a:rPr>
              <a:t>		&lt;</a:t>
            </a:r>
            <a:r>
              <a:rPr lang="en-US" sz="2400" dirty="0">
                <a:solidFill>
                  <a:srgbClr val="4EC9B0"/>
                </a:solidFill>
                <a:latin typeface="Consolas" panose="020B0609020204030204" pitchFamily="49" charset="0"/>
              </a:rPr>
              <a:t>Route</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path</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"/about/me"</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component</a:t>
            </a:r>
            <a:r>
              <a:rPr lang="en-US" sz="2400" dirty="0">
                <a:solidFill>
                  <a:srgbClr val="D4D4D4"/>
                </a:solidFill>
                <a:latin typeface="Consolas" panose="020B0609020204030204" pitchFamily="49" charset="0"/>
              </a:rPr>
              <a:t>=</a:t>
            </a:r>
            <a:r>
              <a:rPr lang="en-US" sz="2400" dirty="0">
                <a:solidFill>
                  <a:srgbClr val="569CD6"/>
                </a:solidFill>
                <a:latin typeface="Consolas" panose="020B0609020204030204" pitchFamily="49" charset="0"/>
              </a:rPr>
              <a:t>{</a:t>
            </a:r>
            <a:r>
              <a:rPr lang="en-US" sz="2400" dirty="0" err="1">
                <a:solidFill>
                  <a:srgbClr val="9CDCFE"/>
                </a:solidFill>
                <a:latin typeface="Consolas" panose="020B0609020204030204" pitchFamily="49" charset="0"/>
              </a:rPr>
              <a:t>MeComponent</a:t>
            </a:r>
            <a:r>
              <a:rPr lang="en-US" sz="2400" dirty="0">
                <a:solidFill>
                  <a:srgbClr val="569CD6"/>
                </a:solidFill>
                <a:latin typeface="Consolas" panose="020B0609020204030204" pitchFamily="49" charset="0"/>
              </a:rPr>
              <a:t>}</a:t>
            </a:r>
            <a:r>
              <a:rPr lang="en-US" sz="2400" dirty="0">
                <a:solidFill>
                  <a:srgbClr val="D4D4D4"/>
                </a:solidFill>
                <a:latin typeface="Consolas" panose="020B0609020204030204" pitchFamily="49" charset="0"/>
              </a:rPr>
              <a:t> </a:t>
            </a:r>
            <a:r>
              <a:rPr lang="en-US" sz="2400" dirty="0">
                <a:solidFill>
                  <a:srgbClr val="808080"/>
                </a:solidFill>
                <a:latin typeface="Consolas" panose="020B0609020204030204" pitchFamily="49" charset="0"/>
              </a:rPr>
              <a:t>/&gt;</a:t>
            </a:r>
          </a:p>
          <a:p>
            <a:pPr lvl="2"/>
            <a:r>
              <a:rPr lang="en-US" sz="2400" dirty="0">
                <a:solidFill>
                  <a:srgbClr val="808080"/>
                </a:solidFill>
                <a:latin typeface="Consolas" panose="020B0609020204030204" pitchFamily="49" charset="0"/>
              </a:rPr>
              <a:t>&lt;/</a:t>
            </a:r>
            <a:r>
              <a:rPr lang="en-US" sz="2400" dirty="0">
                <a:solidFill>
                  <a:srgbClr val="4EC9B0"/>
                </a:solidFill>
                <a:latin typeface="Consolas" panose="020B0609020204030204" pitchFamily="49" charset="0"/>
              </a:rPr>
              <a:t>Switch</a:t>
            </a:r>
            <a:r>
              <a:rPr lang="en-US" sz="2400" dirty="0">
                <a:solidFill>
                  <a:srgbClr val="808080"/>
                </a:solidFill>
                <a:latin typeface="Consolas" panose="020B0609020204030204" pitchFamily="49" charset="0"/>
              </a:rPr>
              <a:t>&gt;</a:t>
            </a:r>
            <a:endParaRPr lang="en-US" sz="2400" dirty="0">
              <a:solidFill>
                <a:srgbClr val="D4D4D4"/>
              </a:solidFill>
              <a:latin typeface="Consolas" panose="020B0609020204030204" pitchFamily="49" charset="0"/>
            </a:endParaRPr>
          </a:p>
          <a:p>
            <a:pPr lvl="1"/>
            <a:r>
              <a:rPr lang="en-US" sz="2400" dirty="0">
                <a:solidFill>
                  <a:srgbClr val="808080"/>
                </a:solidFill>
                <a:latin typeface="Consolas" panose="020B0609020204030204" pitchFamily="49" charset="0"/>
              </a:rPr>
              <a:t>&lt;/</a:t>
            </a:r>
            <a:r>
              <a:rPr lang="en-US" sz="2400" dirty="0">
                <a:solidFill>
                  <a:srgbClr val="569CD6"/>
                </a:solidFill>
                <a:latin typeface="Consolas" panose="020B0609020204030204" pitchFamily="49" charset="0"/>
              </a:rPr>
              <a:t>div</a:t>
            </a:r>
            <a:r>
              <a:rPr lang="en-US" sz="2400" dirty="0">
                <a:solidFill>
                  <a:srgbClr val="808080"/>
                </a:solidFill>
                <a:latin typeface="Consolas" panose="020B0609020204030204" pitchFamily="49" charset="0"/>
              </a:rPr>
              <a:t>&gt;</a:t>
            </a:r>
            <a:endParaRPr lang="en-US" sz="2400" dirty="0">
              <a:solidFill>
                <a:srgbClr val="D4D4D4"/>
              </a:solidFill>
              <a:latin typeface="Consolas" panose="020B0609020204030204" pitchFamily="49" charset="0"/>
            </a:endParaRPr>
          </a:p>
          <a:p>
            <a:r>
              <a:rPr lang="en-US" sz="2400" dirty="0">
                <a:solidFill>
                  <a:srgbClr val="808080"/>
                </a:solidFill>
                <a:latin typeface="Consolas" panose="020B0609020204030204" pitchFamily="49" charset="0"/>
              </a:rPr>
              <a:t>&lt;/</a:t>
            </a:r>
            <a:r>
              <a:rPr lang="en-US" sz="2400" dirty="0" err="1">
                <a:solidFill>
                  <a:srgbClr val="4EC9B0"/>
                </a:solidFill>
                <a:latin typeface="Consolas" panose="020B0609020204030204" pitchFamily="49" charset="0"/>
              </a:rPr>
              <a:t>BrowserRouter</a:t>
            </a:r>
            <a:r>
              <a:rPr lang="en-US" sz="2400" dirty="0">
                <a:solidFill>
                  <a:srgbClr val="808080"/>
                </a:solidFill>
                <a:latin typeface="Consolas" panose="020B0609020204030204" pitchFamily="49" charset="0"/>
              </a:rPr>
              <a:t>&gt;</a:t>
            </a:r>
            <a:endParaRPr lang="en-US" sz="2400" dirty="0">
              <a:solidFill>
                <a:srgbClr val="D4D4D4"/>
              </a:solidFill>
              <a:latin typeface="Consolas" panose="020B0609020204030204" pitchFamily="49" charset="0"/>
            </a:endParaRPr>
          </a:p>
          <a:p>
            <a:endParaRPr lang="en-US" sz="2400" dirty="0"/>
          </a:p>
          <a:p>
            <a:endParaRPr lang="en-US" sz="3200" dirty="0">
              <a:solidFill>
                <a:srgbClr val="D4D4D4"/>
              </a:solidFill>
              <a:latin typeface="Consolas" panose="020B0609020204030204" pitchFamily="49" charset="0"/>
            </a:endParaRPr>
          </a:p>
          <a:p>
            <a:endParaRPr lang="en-US" sz="2400" dirty="0"/>
          </a:p>
        </p:txBody>
      </p:sp>
    </p:spTree>
    <p:extLst>
      <p:ext uri="{BB962C8B-B14F-4D97-AF65-F5344CB8AC3E}">
        <p14:creationId xmlns:p14="http://schemas.microsoft.com/office/powerpoint/2010/main" val="1248061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F94A31-6471-4523-915A-9FFE6E523A85}"/>
              </a:ext>
            </a:extLst>
          </p:cNvPr>
          <p:cNvSpPr>
            <a:spLocks noGrp="1"/>
          </p:cNvSpPr>
          <p:nvPr>
            <p:ph type="title"/>
          </p:nvPr>
        </p:nvSpPr>
        <p:spPr/>
        <p:txBody>
          <a:bodyPr/>
          <a:lstStyle/>
          <a:p>
            <a:r>
              <a:rPr lang="en-US" dirty="0"/>
              <a:t>Switch Example</a:t>
            </a:r>
          </a:p>
        </p:txBody>
      </p:sp>
      <p:grpSp>
        <p:nvGrpSpPr>
          <p:cNvPr id="5" name="Group 4">
            <a:extLst>
              <a:ext uri="{FF2B5EF4-FFF2-40B4-BE49-F238E27FC236}">
                <a16:creationId xmlns:a16="http://schemas.microsoft.com/office/drawing/2014/main" id="{D58AEF64-D434-4A33-AE37-38F844CCA0EA}"/>
              </a:ext>
            </a:extLst>
          </p:cNvPr>
          <p:cNvGrpSpPr/>
          <p:nvPr/>
        </p:nvGrpSpPr>
        <p:grpSpPr>
          <a:xfrm>
            <a:off x="7994884" y="1332702"/>
            <a:ext cx="3056964" cy="1645023"/>
            <a:chOff x="4419600" y="1783977"/>
            <a:chExt cx="3056964" cy="1645023"/>
          </a:xfrm>
        </p:grpSpPr>
        <p:sp>
          <p:nvSpPr>
            <p:cNvPr id="4" name="Rectangle: Rounded Corners 3">
              <a:extLst>
                <a:ext uri="{FF2B5EF4-FFF2-40B4-BE49-F238E27FC236}">
                  <a16:creationId xmlns:a16="http://schemas.microsoft.com/office/drawing/2014/main" id="{88C75120-8F61-4866-B5DE-B1BBA206D496}"/>
                </a:ext>
              </a:extLst>
            </p:cNvPr>
            <p:cNvSpPr/>
            <p:nvPr/>
          </p:nvSpPr>
          <p:spPr>
            <a:xfrm>
              <a:off x="4419600" y="1783977"/>
              <a:ext cx="3056964" cy="51098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solidFill>
                    <a:srgbClr val="9CDCFE"/>
                  </a:solidFill>
                  <a:latin typeface="Consolas" panose="020B0609020204030204" pitchFamily="49" charset="0"/>
                </a:rPr>
                <a:t>HomeComponent</a:t>
              </a:r>
              <a:endParaRPr lang="en-US" dirty="0"/>
            </a:p>
          </p:txBody>
        </p:sp>
        <p:sp>
          <p:nvSpPr>
            <p:cNvPr id="7" name="Rectangle: Rounded Corners 6">
              <a:extLst>
                <a:ext uri="{FF2B5EF4-FFF2-40B4-BE49-F238E27FC236}">
                  <a16:creationId xmlns:a16="http://schemas.microsoft.com/office/drawing/2014/main" id="{1569B3BD-7C10-43B1-A11E-C60FEA83309B}"/>
                </a:ext>
              </a:extLst>
            </p:cNvPr>
            <p:cNvSpPr/>
            <p:nvPr/>
          </p:nvSpPr>
          <p:spPr>
            <a:xfrm>
              <a:off x="4419600" y="2918012"/>
              <a:ext cx="3056964" cy="510988"/>
            </a:xfrm>
            <a:prstGeom prst="roundRect">
              <a:avLst/>
            </a:prstGeom>
            <a:solidFill>
              <a:srgbClr val="92D05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solidFill>
                    <a:srgbClr val="9CDCFE"/>
                  </a:solidFill>
                  <a:latin typeface="Consolas" panose="020B0609020204030204" pitchFamily="49" charset="0"/>
                </a:rPr>
                <a:t>MeComponent</a:t>
              </a:r>
              <a:endParaRPr lang="en-US" dirty="0"/>
            </a:p>
          </p:txBody>
        </p:sp>
        <p:sp>
          <p:nvSpPr>
            <p:cNvPr id="8" name="Rectangle: Rounded Corners 7">
              <a:extLst>
                <a:ext uri="{FF2B5EF4-FFF2-40B4-BE49-F238E27FC236}">
                  <a16:creationId xmlns:a16="http://schemas.microsoft.com/office/drawing/2014/main" id="{BA8984BA-AF4A-4375-85D9-0A4865185512}"/>
                </a:ext>
              </a:extLst>
            </p:cNvPr>
            <p:cNvSpPr/>
            <p:nvPr/>
          </p:nvSpPr>
          <p:spPr>
            <a:xfrm>
              <a:off x="4419600" y="2344271"/>
              <a:ext cx="3056964" cy="510988"/>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solidFill>
                    <a:srgbClr val="9CDCFE"/>
                  </a:solidFill>
                  <a:latin typeface="Consolas" panose="020B0609020204030204" pitchFamily="49" charset="0"/>
                </a:rPr>
                <a:t>AboutComponent</a:t>
              </a:r>
              <a:endParaRPr lang="en-US" dirty="0"/>
            </a:p>
          </p:txBody>
        </p:sp>
      </p:grpSp>
      <p:sp>
        <p:nvSpPr>
          <p:cNvPr id="10" name="TextBox 9">
            <a:extLst>
              <a:ext uri="{FF2B5EF4-FFF2-40B4-BE49-F238E27FC236}">
                <a16:creationId xmlns:a16="http://schemas.microsoft.com/office/drawing/2014/main" id="{1872944E-6765-4AD7-B540-8C961AE0D4D6}"/>
              </a:ext>
            </a:extLst>
          </p:cNvPr>
          <p:cNvSpPr txBox="1"/>
          <p:nvPr/>
        </p:nvSpPr>
        <p:spPr>
          <a:xfrm>
            <a:off x="-262909" y="1201458"/>
            <a:ext cx="6771285" cy="1569660"/>
          </a:xfrm>
          <a:prstGeom prst="rect">
            <a:avLst/>
          </a:prstGeom>
          <a:noFill/>
        </p:spPr>
        <p:txBody>
          <a:bodyPr wrap="square" rtlCol="0">
            <a:spAutoFit/>
          </a:bodyPr>
          <a:lstStyle/>
          <a:p>
            <a:pPr lvl="1"/>
            <a:r>
              <a:rPr lang="en-US" sz="1600" dirty="0">
                <a:solidFill>
                  <a:srgbClr val="808080"/>
                </a:solidFill>
                <a:latin typeface="Consolas" panose="020B0609020204030204" pitchFamily="49" charset="0"/>
              </a:rPr>
              <a:t>&lt;</a:t>
            </a:r>
            <a:r>
              <a:rPr lang="en-US" sz="1600" dirty="0">
                <a:solidFill>
                  <a:srgbClr val="4EC9B0"/>
                </a:solidFill>
                <a:latin typeface="Consolas" panose="020B0609020204030204" pitchFamily="49" charset="0"/>
              </a:rPr>
              <a:t>Switch</a:t>
            </a:r>
            <a:r>
              <a:rPr lang="en-US" sz="1600" dirty="0">
                <a:solidFill>
                  <a:srgbClr val="808080"/>
                </a:solidFill>
                <a:latin typeface="Consolas" panose="020B0609020204030204" pitchFamily="49" charset="0"/>
              </a:rPr>
              <a:t>&gt;</a:t>
            </a:r>
          </a:p>
          <a:p>
            <a:pPr lvl="2"/>
            <a:r>
              <a:rPr lang="en-US" sz="1600" dirty="0">
                <a:solidFill>
                  <a:srgbClr val="808080"/>
                </a:solidFill>
                <a:latin typeface="Consolas" panose="020B0609020204030204" pitchFamily="49" charset="0"/>
              </a:rPr>
              <a:t>&lt;</a:t>
            </a:r>
            <a:r>
              <a:rPr lang="en-US" sz="1600" dirty="0">
                <a:solidFill>
                  <a:srgbClr val="4EC9B0"/>
                </a:solidFill>
                <a:latin typeface="Consolas" panose="020B0609020204030204" pitchFamily="49" charset="0"/>
              </a:rPr>
              <a:t>Route</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path</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component</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a:t>
            </a:r>
            <a:r>
              <a:rPr lang="en-US" sz="1600" dirty="0" err="1">
                <a:solidFill>
                  <a:srgbClr val="9CDCFE"/>
                </a:solidFill>
                <a:latin typeface="Consolas" panose="020B0609020204030204" pitchFamily="49" charset="0"/>
              </a:rPr>
              <a:t>HomeComponent</a:t>
            </a:r>
            <a:r>
              <a:rPr lang="en-US" sz="1600" dirty="0">
                <a:solidFill>
                  <a:srgbClr val="569CD6"/>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/&gt;</a:t>
            </a:r>
          </a:p>
          <a:p>
            <a:pPr lvl="2"/>
            <a:r>
              <a:rPr lang="en-US" sz="1600" dirty="0">
                <a:solidFill>
                  <a:srgbClr val="808080"/>
                </a:solidFill>
                <a:latin typeface="Consolas" panose="020B0609020204030204" pitchFamily="49" charset="0"/>
              </a:rPr>
              <a:t>&lt;</a:t>
            </a:r>
            <a:r>
              <a:rPr lang="en-US" sz="1600" dirty="0">
                <a:solidFill>
                  <a:srgbClr val="4EC9B0"/>
                </a:solidFill>
                <a:latin typeface="Consolas" panose="020B0609020204030204" pitchFamily="49" charset="0"/>
              </a:rPr>
              <a:t>Route</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path</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"/about"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component</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a:t>
            </a:r>
            <a:r>
              <a:rPr lang="en-US" sz="1600" dirty="0" err="1">
                <a:solidFill>
                  <a:srgbClr val="9CDCFE"/>
                </a:solidFill>
                <a:latin typeface="Consolas" panose="020B0609020204030204" pitchFamily="49" charset="0"/>
              </a:rPr>
              <a:t>AboutComponent</a:t>
            </a:r>
            <a:r>
              <a:rPr lang="en-US" sz="1600" dirty="0">
                <a:solidFill>
                  <a:srgbClr val="569CD6"/>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/&gt;</a:t>
            </a:r>
          </a:p>
          <a:p>
            <a:pPr lvl="2"/>
            <a:r>
              <a:rPr lang="en-US" sz="1600" dirty="0">
                <a:solidFill>
                  <a:srgbClr val="808080"/>
                </a:solidFill>
                <a:latin typeface="Consolas" panose="020B0609020204030204" pitchFamily="49" charset="0"/>
              </a:rPr>
              <a:t>&lt;</a:t>
            </a:r>
            <a:r>
              <a:rPr lang="en-US" sz="1600" dirty="0">
                <a:solidFill>
                  <a:srgbClr val="4EC9B0"/>
                </a:solidFill>
                <a:latin typeface="Consolas" panose="020B0609020204030204" pitchFamily="49" charset="0"/>
              </a:rPr>
              <a:t>Route</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path</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"/about/me"</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component</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a:t>
            </a:r>
            <a:r>
              <a:rPr lang="en-US" sz="1600" dirty="0" err="1">
                <a:solidFill>
                  <a:srgbClr val="9CDCFE"/>
                </a:solidFill>
                <a:latin typeface="Consolas" panose="020B0609020204030204" pitchFamily="49" charset="0"/>
              </a:rPr>
              <a:t>MeComponent</a:t>
            </a:r>
            <a:r>
              <a:rPr lang="en-US" sz="1600" dirty="0">
                <a:solidFill>
                  <a:srgbClr val="569CD6"/>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/&gt;</a:t>
            </a:r>
          </a:p>
          <a:p>
            <a:pPr lvl="1"/>
            <a:r>
              <a:rPr lang="en-US" sz="1600" dirty="0">
                <a:solidFill>
                  <a:srgbClr val="808080"/>
                </a:solidFill>
                <a:latin typeface="Consolas" panose="020B0609020204030204" pitchFamily="49" charset="0"/>
              </a:rPr>
              <a:t>&lt;</a:t>
            </a:r>
            <a:r>
              <a:rPr lang="en-US" sz="1600" dirty="0">
                <a:solidFill>
                  <a:srgbClr val="4EC9B0"/>
                </a:solidFill>
                <a:latin typeface="Consolas" panose="020B0609020204030204" pitchFamily="49" charset="0"/>
              </a:rPr>
              <a:t>Switch</a:t>
            </a:r>
            <a:r>
              <a:rPr lang="en-US" sz="1600" dirty="0">
                <a:solidFill>
                  <a:srgbClr val="808080"/>
                </a:solidFill>
                <a:latin typeface="Consolas" panose="020B0609020204030204" pitchFamily="49" charset="0"/>
              </a:rPr>
              <a:t>&gt;</a:t>
            </a:r>
          </a:p>
          <a:p>
            <a:pPr lvl="1"/>
            <a:endParaRPr lang="en-US" sz="1600" dirty="0">
              <a:solidFill>
                <a:srgbClr val="808080"/>
              </a:solidFill>
              <a:latin typeface="Consolas" panose="020B0609020204030204" pitchFamily="49" charset="0"/>
            </a:endParaRPr>
          </a:p>
        </p:txBody>
      </p:sp>
      <p:grpSp>
        <p:nvGrpSpPr>
          <p:cNvPr id="17" name="Group 16">
            <a:extLst>
              <a:ext uri="{FF2B5EF4-FFF2-40B4-BE49-F238E27FC236}">
                <a16:creationId xmlns:a16="http://schemas.microsoft.com/office/drawing/2014/main" id="{F8646937-F034-4B48-93B3-5F0754F289A5}"/>
              </a:ext>
            </a:extLst>
          </p:cNvPr>
          <p:cNvGrpSpPr/>
          <p:nvPr/>
        </p:nvGrpSpPr>
        <p:grpSpPr>
          <a:xfrm>
            <a:off x="228663" y="2524854"/>
            <a:ext cx="5454962" cy="3552544"/>
            <a:chOff x="463234" y="2537012"/>
            <a:chExt cx="5454962" cy="3552544"/>
          </a:xfrm>
        </p:grpSpPr>
        <p:pic>
          <p:nvPicPr>
            <p:cNvPr id="12" name="Picture 11">
              <a:extLst>
                <a:ext uri="{FF2B5EF4-FFF2-40B4-BE49-F238E27FC236}">
                  <a16:creationId xmlns:a16="http://schemas.microsoft.com/office/drawing/2014/main" id="{59F7967C-0A6F-4135-9E78-4CD7562A8DA2}"/>
                </a:ext>
              </a:extLst>
            </p:cNvPr>
            <p:cNvPicPr>
              <a:picLocks noChangeAspect="1"/>
            </p:cNvPicPr>
            <p:nvPr/>
          </p:nvPicPr>
          <p:blipFill>
            <a:blip r:embed="rId2"/>
            <a:stretch>
              <a:fillRect/>
            </a:stretch>
          </p:blipFill>
          <p:spPr>
            <a:xfrm>
              <a:off x="463234" y="2537012"/>
              <a:ext cx="5454962" cy="3552544"/>
            </a:xfrm>
            <a:prstGeom prst="rect">
              <a:avLst/>
            </a:prstGeom>
          </p:spPr>
        </p:pic>
        <p:sp>
          <p:nvSpPr>
            <p:cNvPr id="9" name="TextBox 8">
              <a:extLst>
                <a:ext uri="{FF2B5EF4-FFF2-40B4-BE49-F238E27FC236}">
                  <a16:creationId xmlns:a16="http://schemas.microsoft.com/office/drawing/2014/main" id="{52E789D1-28B3-4269-8136-AAAA07F951FC}"/>
                </a:ext>
              </a:extLst>
            </p:cNvPr>
            <p:cNvSpPr txBox="1"/>
            <p:nvPr/>
          </p:nvSpPr>
          <p:spPr>
            <a:xfrm flipH="1">
              <a:off x="1097268" y="2568179"/>
              <a:ext cx="4231343" cy="276999"/>
            </a:xfrm>
            <a:prstGeom prst="rect">
              <a:avLst/>
            </a:prstGeom>
            <a:noFill/>
          </p:spPr>
          <p:txBody>
            <a:bodyPr wrap="square" rtlCol="0">
              <a:spAutoFit/>
            </a:bodyPr>
            <a:lstStyle/>
            <a:p>
              <a:r>
                <a:rPr lang="en-US" sz="1200" dirty="0">
                  <a:solidFill>
                    <a:schemeClr val="bg1"/>
                  </a:solidFill>
                  <a:latin typeface="Consolas" panose="020B0609020204030204" pitchFamily="49" charset="0"/>
                </a:rPr>
                <a:t>http://localhost:3000/about/me</a:t>
              </a:r>
              <a:endParaRPr lang="en-US" sz="1200" dirty="0">
                <a:solidFill>
                  <a:schemeClr val="bg1"/>
                </a:solidFill>
              </a:endParaRPr>
            </a:p>
          </p:txBody>
        </p:sp>
      </p:grpSp>
      <p:sp>
        <p:nvSpPr>
          <p:cNvPr id="16" name="Rectangle: Rounded Corners 15">
            <a:extLst>
              <a:ext uri="{FF2B5EF4-FFF2-40B4-BE49-F238E27FC236}">
                <a16:creationId xmlns:a16="http://schemas.microsoft.com/office/drawing/2014/main" id="{4A73BCCC-E1AA-48A3-B97F-159D51F93555}"/>
              </a:ext>
            </a:extLst>
          </p:cNvPr>
          <p:cNvSpPr/>
          <p:nvPr/>
        </p:nvSpPr>
        <p:spPr>
          <a:xfrm>
            <a:off x="374696" y="3012013"/>
            <a:ext cx="3137647" cy="524475"/>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solidFill>
                  <a:schemeClr val="tx1"/>
                </a:solidFill>
                <a:latin typeface="Consolas" panose="020B0609020204030204" pitchFamily="49" charset="0"/>
              </a:rPr>
              <a:t>AboutComponent</a:t>
            </a:r>
            <a:endParaRPr lang="en-US" dirty="0">
              <a:solidFill>
                <a:schemeClr val="tx1"/>
              </a:solidFill>
            </a:endParaRPr>
          </a:p>
        </p:txBody>
      </p:sp>
      <p:sp>
        <p:nvSpPr>
          <p:cNvPr id="19" name="TextBox 18">
            <a:extLst>
              <a:ext uri="{FF2B5EF4-FFF2-40B4-BE49-F238E27FC236}">
                <a16:creationId xmlns:a16="http://schemas.microsoft.com/office/drawing/2014/main" id="{3023057D-7EC6-402F-A706-1B99EDC62621}"/>
              </a:ext>
            </a:extLst>
          </p:cNvPr>
          <p:cNvSpPr txBox="1"/>
          <p:nvPr/>
        </p:nvSpPr>
        <p:spPr>
          <a:xfrm flipH="1">
            <a:off x="7994884" y="3726722"/>
            <a:ext cx="1678034" cy="1323439"/>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1600" dirty="0">
                <a:solidFill>
                  <a:srgbClr val="D4D4D4"/>
                </a:solidFill>
                <a:latin typeface="Consolas" panose="020B0609020204030204" pitchFamily="49" charset="0"/>
              </a:rPr>
              <a:t>/about/me</a:t>
            </a:r>
          </a:p>
          <a:p>
            <a:pPr marL="285750" indent="-285750">
              <a:buFont typeface="Arial" panose="020B0604020202020204" pitchFamily="34" charset="0"/>
              <a:buChar char="•"/>
            </a:pPr>
            <a:r>
              <a:rPr lang="en-US" sz="1600" dirty="0">
                <a:solidFill>
                  <a:srgbClr val="D4D4D4"/>
                </a:solidFill>
                <a:latin typeface="Consolas" panose="020B0609020204030204" pitchFamily="49" charset="0"/>
              </a:rPr>
              <a:t>/</a:t>
            </a:r>
          </a:p>
          <a:p>
            <a:pPr marL="285750" indent="-285750">
              <a:buFont typeface="Arial" panose="020B0604020202020204" pitchFamily="34" charset="0"/>
              <a:buChar char="•"/>
            </a:pPr>
            <a:r>
              <a:rPr lang="en-US" sz="1600" dirty="0">
                <a:solidFill>
                  <a:srgbClr val="D4D4D4"/>
                </a:solidFill>
                <a:latin typeface="Consolas" panose="020B0609020204030204" pitchFamily="49" charset="0"/>
              </a:rPr>
              <a:t>/about</a:t>
            </a:r>
          </a:p>
          <a:p>
            <a:pPr marL="285750" indent="-285750">
              <a:buFont typeface="Arial" panose="020B0604020202020204" pitchFamily="34" charset="0"/>
              <a:buChar char="•"/>
            </a:pPr>
            <a:r>
              <a:rPr lang="en-US" sz="1600" dirty="0">
                <a:solidFill>
                  <a:srgbClr val="D4D4D4"/>
                </a:solidFill>
                <a:latin typeface="Consolas" panose="020B0609020204030204" pitchFamily="49" charset="0"/>
              </a:rPr>
              <a:t>/about/</a:t>
            </a:r>
          </a:p>
          <a:p>
            <a:pPr marL="285750" indent="-285750">
              <a:buFont typeface="Arial" panose="020B0604020202020204" pitchFamily="34" charset="0"/>
              <a:buChar char="•"/>
            </a:pPr>
            <a:r>
              <a:rPr lang="en-US" sz="1600" dirty="0">
                <a:solidFill>
                  <a:srgbClr val="D4D4D4"/>
                </a:solidFill>
                <a:latin typeface="Consolas" panose="020B0609020204030204" pitchFamily="49" charset="0"/>
              </a:rPr>
              <a:t>/about/me</a:t>
            </a:r>
            <a:endParaRPr lang="en-US" sz="1600" dirty="0">
              <a:solidFill>
                <a:srgbClr val="D4D4D4"/>
              </a:solidFill>
            </a:endParaRPr>
          </a:p>
        </p:txBody>
      </p:sp>
      <p:sp>
        <p:nvSpPr>
          <p:cNvPr id="20" name="Rectangle 19">
            <a:extLst>
              <a:ext uri="{FF2B5EF4-FFF2-40B4-BE49-F238E27FC236}">
                <a16:creationId xmlns:a16="http://schemas.microsoft.com/office/drawing/2014/main" id="{50BC4180-BBAB-470F-B492-EA099B8085A9}"/>
              </a:ext>
            </a:extLst>
          </p:cNvPr>
          <p:cNvSpPr/>
          <p:nvPr/>
        </p:nvSpPr>
        <p:spPr>
          <a:xfrm>
            <a:off x="2723449" y="2582319"/>
            <a:ext cx="788894" cy="232320"/>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EAA83B55-DF2F-400E-B04B-AC557E99229B}"/>
              </a:ext>
            </a:extLst>
          </p:cNvPr>
          <p:cNvCxnSpPr/>
          <p:nvPr/>
        </p:nvCxnSpPr>
        <p:spPr>
          <a:xfrm>
            <a:off x="3666565" y="2716306"/>
            <a:ext cx="3971364" cy="1264023"/>
          </a:xfrm>
          <a:prstGeom prst="straightConnector1">
            <a:avLst/>
          </a:prstGeom>
          <a:ln w="19050">
            <a:solidFill>
              <a:schemeClr val="accent5"/>
            </a:solidFill>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3588583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D15CFD-4CB3-4900-8ABC-0274430C2C68}"/>
              </a:ext>
            </a:extLst>
          </p:cNvPr>
          <p:cNvSpPr>
            <a:spLocks noGrp="1"/>
          </p:cNvSpPr>
          <p:nvPr>
            <p:ph type="title"/>
          </p:nvPr>
        </p:nvSpPr>
        <p:spPr/>
        <p:txBody>
          <a:bodyPr/>
          <a:lstStyle/>
          <a:p>
            <a:r>
              <a:rPr lang="en-US" dirty="0"/>
              <a:t>Lab 3: Try Switch</a:t>
            </a:r>
          </a:p>
        </p:txBody>
      </p:sp>
      <p:sp>
        <p:nvSpPr>
          <p:cNvPr id="6" name="Content Placeholder 5">
            <a:extLst>
              <a:ext uri="{FF2B5EF4-FFF2-40B4-BE49-F238E27FC236}">
                <a16:creationId xmlns:a16="http://schemas.microsoft.com/office/drawing/2014/main" id="{18348081-2507-4301-A4EF-4068CB65F6F4}"/>
              </a:ext>
            </a:extLst>
          </p:cNvPr>
          <p:cNvSpPr>
            <a:spLocks noGrp="1"/>
          </p:cNvSpPr>
          <p:nvPr>
            <p:ph idx="1"/>
          </p:nvPr>
        </p:nvSpPr>
        <p:spPr/>
        <p:txBody>
          <a:bodyPr/>
          <a:lstStyle/>
          <a:p>
            <a:r>
              <a:rPr lang="th-TH" dirty="0"/>
              <a:t>สร้าง </a:t>
            </a:r>
            <a:r>
              <a:rPr lang="en-US" dirty="0"/>
              <a:t>component </a:t>
            </a:r>
            <a:r>
              <a:rPr lang="th-TH" dirty="0"/>
              <a:t>เพิ่มขึ้นมา </a:t>
            </a:r>
            <a:r>
              <a:rPr lang="en-US" dirty="0"/>
              <a:t>2</a:t>
            </a:r>
            <a:r>
              <a:rPr lang="th-TH" dirty="0"/>
              <a:t> </a:t>
            </a:r>
            <a:r>
              <a:rPr lang="en-US" dirty="0"/>
              <a:t>component</a:t>
            </a:r>
          </a:p>
          <a:p>
            <a:r>
              <a:rPr lang="en-US" dirty="0"/>
              <a:t>Component About </a:t>
            </a:r>
            <a:r>
              <a:rPr lang="th-TH" dirty="0"/>
              <a:t>และ </a:t>
            </a:r>
            <a:r>
              <a:rPr lang="en-US" dirty="0"/>
              <a:t>Component Me</a:t>
            </a:r>
          </a:p>
          <a:p>
            <a:r>
              <a:rPr lang="th-TH" dirty="0"/>
              <a:t>เพื่อมาใช้กับ </a:t>
            </a:r>
            <a:r>
              <a:rPr lang="en-US" dirty="0"/>
              <a:t>Code</a:t>
            </a:r>
            <a:r>
              <a:rPr lang="th-TH" dirty="0"/>
              <a:t> ในสไลด์ </a:t>
            </a:r>
            <a:r>
              <a:rPr lang="en-US" dirty="0"/>
              <a:t>24</a:t>
            </a:r>
          </a:p>
        </p:txBody>
      </p:sp>
    </p:spTree>
    <p:extLst>
      <p:ext uri="{BB962C8B-B14F-4D97-AF65-F5344CB8AC3E}">
        <p14:creationId xmlns:p14="http://schemas.microsoft.com/office/powerpoint/2010/main" val="161688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6057EC7-50DB-4C44-BA46-6D01622EE52D}"/>
              </a:ext>
            </a:extLst>
          </p:cNvPr>
          <p:cNvSpPr/>
          <p:nvPr/>
        </p:nvSpPr>
        <p:spPr>
          <a:xfrm>
            <a:off x="748710" y="1287763"/>
            <a:ext cx="10688715" cy="5262979"/>
          </a:xfrm>
          <a:prstGeom prst="rect">
            <a:avLst/>
          </a:prstGeom>
        </p:spPr>
        <p:txBody>
          <a:bodyPr wrap="square">
            <a:spAutoFit/>
          </a:bodyPr>
          <a:lstStyle/>
          <a:p>
            <a:r>
              <a:rPr lang="en-US" sz="2400" dirty="0">
                <a:solidFill>
                  <a:srgbClr val="C586C0"/>
                </a:solidFill>
              </a:rPr>
              <a:t>import</a:t>
            </a:r>
            <a:r>
              <a:rPr lang="en-US" sz="2400" dirty="0"/>
              <a:t> { </a:t>
            </a:r>
            <a:r>
              <a:rPr lang="en-US" sz="2400" dirty="0">
                <a:solidFill>
                  <a:srgbClr val="9CDCFE"/>
                </a:solidFill>
              </a:rPr>
              <a:t>Link</a:t>
            </a:r>
            <a:r>
              <a:rPr lang="en-US" sz="2400" dirty="0"/>
              <a:t> } </a:t>
            </a:r>
            <a:r>
              <a:rPr lang="en-US" sz="2400" dirty="0">
                <a:solidFill>
                  <a:srgbClr val="C586C0"/>
                </a:solidFill>
              </a:rPr>
              <a:t>from</a:t>
            </a:r>
            <a:r>
              <a:rPr lang="en-US" sz="2400" dirty="0"/>
              <a:t> </a:t>
            </a:r>
            <a:r>
              <a:rPr lang="en-US" sz="2400" dirty="0">
                <a:solidFill>
                  <a:srgbClr val="CE9178"/>
                </a:solidFill>
              </a:rPr>
              <a:t>'react-router-</a:t>
            </a:r>
            <a:r>
              <a:rPr lang="en-US" sz="2400" dirty="0" err="1">
                <a:solidFill>
                  <a:srgbClr val="CE9178"/>
                </a:solidFill>
              </a:rPr>
              <a:t>dom</a:t>
            </a:r>
            <a:r>
              <a:rPr lang="en-US" sz="2400" dirty="0">
                <a:solidFill>
                  <a:srgbClr val="CE9178"/>
                </a:solidFill>
              </a:rPr>
              <a:t>'</a:t>
            </a:r>
            <a:r>
              <a:rPr lang="en-US" sz="2400" dirty="0"/>
              <a:t>;</a:t>
            </a:r>
            <a:br>
              <a:rPr lang="en-US" sz="2400" dirty="0"/>
            </a:br>
            <a:r>
              <a:rPr lang="en-US" sz="2400" dirty="0">
                <a:solidFill>
                  <a:srgbClr val="569CD6"/>
                </a:solidFill>
              </a:rPr>
              <a:t>class</a:t>
            </a:r>
            <a:r>
              <a:rPr lang="en-US" sz="2400" dirty="0"/>
              <a:t> </a:t>
            </a:r>
            <a:r>
              <a:rPr lang="en-US" sz="2400" dirty="0">
                <a:solidFill>
                  <a:srgbClr val="4EC9B0"/>
                </a:solidFill>
              </a:rPr>
              <a:t>Menu</a:t>
            </a:r>
            <a:r>
              <a:rPr lang="en-US" sz="2400" dirty="0"/>
              <a:t> </a:t>
            </a:r>
            <a:r>
              <a:rPr lang="en-US" sz="2400" dirty="0">
                <a:solidFill>
                  <a:srgbClr val="C586C0"/>
                </a:solidFill>
              </a:rPr>
              <a:t>extends</a:t>
            </a:r>
            <a:r>
              <a:rPr lang="en-US" sz="2400" dirty="0"/>
              <a:t> </a:t>
            </a:r>
            <a:r>
              <a:rPr lang="en-US" sz="2400" dirty="0">
                <a:solidFill>
                  <a:srgbClr val="4EC9B0"/>
                </a:solidFill>
              </a:rPr>
              <a:t>Component</a:t>
            </a:r>
            <a:r>
              <a:rPr lang="en-US" sz="2400" dirty="0"/>
              <a:t>{</a:t>
            </a:r>
          </a:p>
          <a:p>
            <a:pPr lvl="1"/>
            <a:r>
              <a:rPr lang="en-US" sz="2400" dirty="0">
                <a:solidFill>
                  <a:srgbClr val="DCDCAA"/>
                </a:solidFill>
              </a:rPr>
              <a:t>render</a:t>
            </a:r>
            <a:r>
              <a:rPr lang="en-US" sz="2400" dirty="0"/>
              <a:t>(){</a:t>
            </a:r>
          </a:p>
          <a:p>
            <a:pPr lvl="2"/>
            <a:r>
              <a:rPr lang="en-US" sz="2400" dirty="0">
                <a:solidFill>
                  <a:srgbClr val="C586C0"/>
                </a:solidFill>
              </a:rPr>
              <a:t>return</a:t>
            </a:r>
            <a:r>
              <a:rPr lang="en-US" sz="2400" dirty="0"/>
              <a:t>(</a:t>
            </a:r>
          </a:p>
          <a:p>
            <a:pPr lvl="3"/>
            <a:r>
              <a:rPr lang="en-US" sz="2400" dirty="0">
                <a:solidFill>
                  <a:srgbClr val="808080"/>
                </a:solidFill>
              </a:rPr>
              <a:t>&lt;</a:t>
            </a:r>
            <a:r>
              <a:rPr lang="en-US" sz="2400" dirty="0">
                <a:solidFill>
                  <a:srgbClr val="9CDCFE"/>
                </a:solidFill>
              </a:rPr>
              <a:t>div</a:t>
            </a:r>
            <a:r>
              <a:rPr lang="en-US" sz="2400" dirty="0">
                <a:solidFill>
                  <a:srgbClr val="808080"/>
                </a:solidFill>
              </a:rPr>
              <a:t>&gt;</a:t>
            </a:r>
          </a:p>
          <a:p>
            <a:pPr lvl="3"/>
            <a:r>
              <a:rPr lang="en-US" sz="2400" dirty="0"/>
              <a:t>	</a:t>
            </a:r>
            <a:r>
              <a:rPr lang="en-US" sz="2400" dirty="0">
                <a:solidFill>
                  <a:srgbClr val="808080"/>
                </a:solidFill>
              </a:rPr>
              <a:t>&lt;</a:t>
            </a:r>
            <a:r>
              <a:rPr lang="en-US" sz="2400" dirty="0">
                <a:solidFill>
                  <a:srgbClr val="4EC9B0"/>
                </a:solidFill>
              </a:rPr>
              <a:t>Link</a:t>
            </a:r>
            <a:r>
              <a:rPr lang="en-US" sz="2400" dirty="0"/>
              <a:t> </a:t>
            </a:r>
            <a:r>
              <a:rPr lang="en-US" sz="2400" dirty="0">
                <a:solidFill>
                  <a:srgbClr val="9CDCFE"/>
                </a:solidFill>
              </a:rPr>
              <a:t>to</a:t>
            </a:r>
            <a:r>
              <a:rPr lang="en-US" sz="2400" dirty="0"/>
              <a:t>=</a:t>
            </a:r>
            <a:r>
              <a:rPr lang="en-US" sz="2400" dirty="0">
                <a:solidFill>
                  <a:srgbClr val="CE9178"/>
                </a:solidFill>
              </a:rPr>
              <a:t>'/Home’ </a:t>
            </a:r>
            <a:r>
              <a:rPr lang="en-US" sz="2400" dirty="0">
                <a:solidFill>
                  <a:srgbClr val="808080"/>
                </a:solidFill>
              </a:rPr>
              <a:t>&gt;</a:t>
            </a:r>
            <a:r>
              <a:rPr lang="en-US" sz="2400" dirty="0"/>
              <a:t> Home </a:t>
            </a:r>
            <a:r>
              <a:rPr lang="en-US" sz="2400" dirty="0">
                <a:solidFill>
                  <a:srgbClr val="808080"/>
                </a:solidFill>
              </a:rPr>
              <a:t>&lt;/</a:t>
            </a:r>
            <a:r>
              <a:rPr lang="en-US" sz="2400" dirty="0">
                <a:solidFill>
                  <a:srgbClr val="4EC9B0"/>
                </a:solidFill>
              </a:rPr>
              <a:t>Link</a:t>
            </a:r>
            <a:r>
              <a:rPr lang="en-US" sz="2400" dirty="0">
                <a:solidFill>
                  <a:srgbClr val="808080"/>
                </a:solidFill>
              </a:rPr>
              <a:t>&gt;</a:t>
            </a:r>
          </a:p>
          <a:p>
            <a:pPr lvl="3"/>
            <a:r>
              <a:rPr lang="en-US" sz="2400" dirty="0"/>
              <a:t>	</a:t>
            </a:r>
            <a:r>
              <a:rPr lang="en-US" sz="2400" dirty="0">
                <a:solidFill>
                  <a:srgbClr val="808080"/>
                </a:solidFill>
              </a:rPr>
              <a:t>&lt;</a:t>
            </a:r>
            <a:r>
              <a:rPr lang="en-US" sz="2400" dirty="0">
                <a:solidFill>
                  <a:srgbClr val="4EC9B0"/>
                </a:solidFill>
              </a:rPr>
              <a:t>Link</a:t>
            </a:r>
            <a:r>
              <a:rPr lang="en-US" sz="2400" dirty="0"/>
              <a:t> </a:t>
            </a:r>
            <a:r>
              <a:rPr lang="en-US" sz="2400" dirty="0">
                <a:solidFill>
                  <a:srgbClr val="9CDCFE"/>
                </a:solidFill>
              </a:rPr>
              <a:t>to</a:t>
            </a:r>
            <a:r>
              <a:rPr lang="en-US" sz="2400" dirty="0"/>
              <a:t>=</a:t>
            </a:r>
            <a:r>
              <a:rPr lang="en-US" sz="2400" dirty="0">
                <a:solidFill>
                  <a:srgbClr val="CE9178"/>
                </a:solidFill>
              </a:rPr>
              <a:t>‘/User’ </a:t>
            </a:r>
            <a:r>
              <a:rPr lang="en-US" sz="2400" dirty="0">
                <a:solidFill>
                  <a:srgbClr val="808080"/>
                </a:solidFill>
              </a:rPr>
              <a:t>&gt;</a:t>
            </a:r>
            <a:r>
              <a:rPr lang="en-US" sz="2400" dirty="0"/>
              <a:t> User </a:t>
            </a:r>
            <a:r>
              <a:rPr lang="en-US" sz="2400" dirty="0">
                <a:solidFill>
                  <a:srgbClr val="808080"/>
                </a:solidFill>
              </a:rPr>
              <a:t>&lt;/</a:t>
            </a:r>
            <a:r>
              <a:rPr lang="en-US" sz="2400" dirty="0">
                <a:solidFill>
                  <a:srgbClr val="4EC9B0"/>
                </a:solidFill>
              </a:rPr>
              <a:t>Link</a:t>
            </a:r>
            <a:r>
              <a:rPr lang="en-US" sz="2400" dirty="0">
                <a:solidFill>
                  <a:srgbClr val="808080"/>
                </a:solidFill>
              </a:rPr>
              <a:t>&gt;</a:t>
            </a:r>
          </a:p>
          <a:p>
            <a:pPr lvl="3"/>
            <a:r>
              <a:rPr lang="en-US" sz="2400" dirty="0"/>
              <a:t>	</a:t>
            </a:r>
            <a:r>
              <a:rPr lang="en-US" sz="2400" dirty="0">
                <a:solidFill>
                  <a:srgbClr val="808080"/>
                </a:solidFill>
              </a:rPr>
              <a:t>&lt;</a:t>
            </a:r>
            <a:r>
              <a:rPr lang="en-US" sz="2400" dirty="0">
                <a:solidFill>
                  <a:srgbClr val="4EC9B0"/>
                </a:solidFill>
              </a:rPr>
              <a:t>Link</a:t>
            </a:r>
            <a:r>
              <a:rPr lang="en-US" sz="2400" dirty="0"/>
              <a:t> </a:t>
            </a:r>
            <a:r>
              <a:rPr lang="en-US" sz="2400" dirty="0">
                <a:solidFill>
                  <a:srgbClr val="9CDCFE"/>
                </a:solidFill>
              </a:rPr>
              <a:t>to</a:t>
            </a:r>
            <a:r>
              <a:rPr lang="en-US" sz="2400" dirty="0"/>
              <a:t>=</a:t>
            </a:r>
            <a:r>
              <a:rPr lang="en-US" sz="2400" dirty="0">
                <a:solidFill>
                  <a:srgbClr val="CE9178"/>
                </a:solidFill>
              </a:rPr>
              <a:t>‘/About’ </a:t>
            </a:r>
            <a:r>
              <a:rPr lang="en-US" sz="2400" dirty="0">
                <a:solidFill>
                  <a:srgbClr val="808080"/>
                </a:solidFill>
              </a:rPr>
              <a:t>&gt;</a:t>
            </a:r>
            <a:r>
              <a:rPr lang="en-US" sz="2400" dirty="0"/>
              <a:t> About </a:t>
            </a:r>
            <a:r>
              <a:rPr lang="en-US" sz="2400" dirty="0">
                <a:solidFill>
                  <a:srgbClr val="808080"/>
                </a:solidFill>
              </a:rPr>
              <a:t>&lt;/</a:t>
            </a:r>
            <a:r>
              <a:rPr lang="en-US" sz="2400" dirty="0">
                <a:solidFill>
                  <a:srgbClr val="4EC9B0"/>
                </a:solidFill>
              </a:rPr>
              <a:t>Link</a:t>
            </a:r>
            <a:r>
              <a:rPr lang="en-US" sz="2400" dirty="0">
                <a:solidFill>
                  <a:srgbClr val="808080"/>
                </a:solidFill>
              </a:rPr>
              <a:t>&gt;</a:t>
            </a:r>
          </a:p>
          <a:p>
            <a:pPr lvl="3"/>
            <a:r>
              <a:rPr lang="en-US" sz="2400" dirty="0">
                <a:solidFill>
                  <a:srgbClr val="808080"/>
                </a:solidFill>
              </a:rPr>
              <a:t>&lt;/</a:t>
            </a:r>
            <a:r>
              <a:rPr lang="en-US" sz="2400" dirty="0">
                <a:solidFill>
                  <a:srgbClr val="9CDCFE"/>
                </a:solidFill>
              </a:rPr>
              <a:t>div</a:t>
            </a:r>
            <a:r>
              <a:rPr lang="en-US" sz="2400" dirty="0">
                <a:solidFill>
                  <a:srgbClr val="808080"/>
                </a:solidFill>
              </a:rPr>
              <a:t>&gt;</a:t>
            </a:r>
          </a:p>
          <a:p>
            <a:pPr lvl="2"/>
            <a:r>
              <a:rPr lang="en-US" sz="2400" dirty="0"/>
              <a:t>);</a:t>
            </a:r>
          </a:p>
          <a:p>
            <a:pPr lvl="1"/>
            <a:r>
              <a:rPr lang="en-US" sz="2400" dirty="0"/>
              <a:t>}</a:t>
            </a:r>
          </a:p>
          <a:p>
            <a:r>
              <a:rPr lang="en-US" sz="2400" dirty="0"/>
              <a:t>}</a:t>
            </a:r>
          </a:p>
          <a:p>
            <a:r>
              <a:rPr lang="en-US" sz="2400" dirty="0">
                <a:solidFill>
                  <a:srgbClr val="C586C0"/>
                </a:solidFill>
              </a:rPr>
              <a:t>export default </a:t>
            </a:r>
            <a:r>
              <a:rPr lang="en-US" sz="2400" dirty="0">
                <a:solidFill>
                  <a:srgbClr val="9CDCFE"/>
                </a:solidFill>
              </a:rPr>
              <a:t>Menu</a:t>
            </a:r>
            <a:r>
              <a:rPr lang="en-US" sz="2400" dirty="0"/>
              <a:t>;</a:t>
            </a:r>
            <a:br>
              <a:rPr lang="en-US" sz="2400" dirty="0"/>
            </a:br>
            <a:endParaRPr lang="en-US" sz="2400" dirty="0"/>
          </a:p>
        </p:txBody>
      </p:sp>
      <p:sp>
        <p:nvSpPr>
          <p:cNvPr id="3" name="Title 2">
            <a:extLst>
              <a:ext uri="{FF2B5EF4-FFF2-40B4-BE49-F238E27FC236}">
                <a16:creationId xmlns:a16="http://schemas.microsoft.com/office/drawing/2014/main" id="{E8F94A31-6471-4523-915A-9FFE6E523A85}"/>
              </a:ext>
            </a:extLst>
          </p:cNvPr>
          <p:cNvSpPr>
            <a:spLocks noGrp="1"/>
          </p:cNvSpPr>
          <p:nvPr>
            <p:ph type="title"/>
          </p:nvPr>
        </p:nvSpPr>
        <p:spPr/>
        <p:txBody>
          <a:bodyPr/>
          <a:lstStyle/>
          <a:p>
            <a:r>
              <a:rPr lang="en-US" dirty="0"/>
              <a:t>Link</a:t>
            </a:r>
          </a:p>
        </p:txBody>
      </p:sp>
    </p:spTree>
    <p:extLst>
      <p:ext uri="{BB962C8B-B14F-4D97-AF65-F5344CB8AC3E}">
        <p14:creationId xmlns:p14="http://schemas.microsoft.com/office/powerpoint/2010/main" val="802901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6057EC7-50DB-4C44-BA46-6D01622EE52D}"/>
              </a:ext>
            </a:extLst>
          </p:cNvPr>
          <p:cNvSpPr/>
          <p:nvPr/>
        </p:nvSpPr>
        <p:spPr>
          <a:xfrm>
            <a:off x="748710" y="1287763"/>
            <a:ext cx="10688715" cy="6001643"/>
          </a:xfrm>
          <a:prstGeom prst="rect">
            <a:avLst/>
          </a:prstGeom>
        </p:spPr>
        <p:txBody>
          <a:bodyPr wrap="square">
            <a:spAutoFit/>
          </a:bodyPr>
          <a:lstStyle/>
          <a:p>
            <a:r>
              <a:rPr lang="en-US" sz="2400" dirty="0">
                <a:solidFill>
                  <a:srgbClr val="C586C0"/>
                </a:solidFill>
              </a:rPr>
              <a:t>import</a:t>
            </a:r>
            <a:r>
              <a:rPr lang="en-US" sz="2400" dirty="0"/>
              <a:t> { </a:t>
            </a:r>
            <a:r>
              <a:rPr lang="en-US" sz="2400" dirty="0">
                <a:solidFill>
                  <a:srgbClr val="9CDCFE"/>
                </a:solidFill>
              </a:rPr>
              <a:t>Link</a:t>
            </a:r>
            <a:r>
              <a:rPr lang="en-US" sz="2400" dirty="0"/>
              <a:t> } </a:t>
            </a:r>
            <a:r>
              <a:rPr lang="en-US" sz="2400" dirty="0">
                <a:solidFill>
                  <a:srgbClr val="C586C0"/>
                </a:solidFill>
              </a:rPr>
              <a:t>from</a:t>
            </a:r>
            <a:r>
              <a:rPr lang="en-US" sz="2400" dirty="0"/>
              <a:t> </a:t>
            </a:r>
            <a:r>
              <a:rPr lang="en-US" sz="2400" dirty="0">
                <a:solidFill>
                  <a:srgbClr val="CE9178"/>
                </a:solidFill>
              </a:rPr>
              <a:t>'react-router-</a:t>
            </a:r>
            <a:r>
              <a:rPr lang="en-US" sz="2400" dirty="0" err="1">
                <a:solidFill>
                  <a:srgbClr val="CE9178"/>
                </a:solidFill>
              </a:rPr>
              <a:t>dom</a:t>
            </a:r>
            <a:r>
              <a:rPr lang="en-US" sz="2400" dirty="0">
                <a:solidFill>
                  <a:srgbClr val="CE9178"/>
                </a:solidFill>
              </a:rPr>
              <a:t>'</a:t>
            </a:r>
            <a:r>
              <a:rPr lang="en-US" sz="2400" dirty="0"/>
              <a:t>;</a:t>
            </a:r>
            <a:br>
              <a:rPr lang="en-US" sz="2400" dirty="0"/>
            </a:br>
            <a:r>
              <a:rPr lang="en-US" sz="2400" dirty="0">
                <a:solidFill>
                  <a:srgbClr val="569CD6"/>
                </a:solidFill>
              </a:rPr>
              <a:t>class</a:t>
            </a:r>
            <a:r>
              <a:rPr lang="en-US" sz="2400" dirty="0"/>
              <a:t> </a:t>
            </a:r>
            <a:r>
              <a:rPr lang="en-US" sz="2400" dirty="0">
                <a:solidFill>
                  <a:srgbClr val="4EC9B0"/>
                </a:solidFill>
              </a:rPr>
              <a:t>Menu</a:t>
            </a:r>
            <a:r>
              <a:rPr lang="en-US" sz="2400" dirty="0"/>
              <a:t> </a:t>
            </a:r>
            <a:r>
              <a:rPr lang="en-US" sz="2400" dirty="0">
                <a:solidFill>
                  <a:srgbClr val="C586C0"/>
                </a:solidFill>
              </a:rPr>
              <a:t>extends</a:t>
            </a:r>
            <a:r>
              <a:rPr lang="en-US" sz="2400" dirty="0"/>
              <a:t> </a:t>
            </a:r>
            <a:r>
              <a:rPr lang="en-US" sz="2400" dirty="0">
                <a:solidFill>
                  <a:srgbClr val="4EC9B0"/>
                </a:solidFill>
              </a:rPr>
              <a:t>Component</a:t>
            </a:r>
            <a:r>
              <a:rPr lang="en-US" sz="2400" dirty="0"/>
              <a:t>{</a:t>
            </a:r>
          </a:p>
          <a:p>
            <a:pPr lvl="1"/>
            <a:r>
              <a:rPr lang="en-US" sz="2400" dirty="0">
                <a:solidFill>
                  <a:srgbClr val="DCDCAA"/>
                </a:solidFill>
              </a:rPr>
              <a:t>render</a:t>
            </a:r>
            <a:r>
              <a:rPr lang="en-US" sz="2400" dirty="0"/>
              <a:t>(){</a:t>
            </a:r>
          </a:p>
          <a:p>
            <a:pPr lvl="2"/>
            <a:r>
              <a:rPr lang="en-US" sz="2400" dirty="0">
                <a:solidFill>
                  <a:srgbClr val="C586C0"/>
                </a:solidFill>
              </a:rPr>
              <a:t>return</a:t>
            </a:r>
            <a:r>
              <a:rPr lang="en-US" sz="2400" dirty="0"/>
              <a:t>(</a:t>
            </a:r>
          </a:p>
          <a:p>
            <a:pPr lvl="3"/>
            <a:r>
              <a:rPr lang="en-US" sz="2400" dirty="0">
                <a:solidFill>
                  <a:srgbClr val="808080"/>
                </a:solidFill>
              </a:rPr>
              <a:t>&lt;</a:t>
            </a:r>
            <a:r>
              <a:rPr lang="en-US" sz="2400" dirty="0">
                <a:solidFill>
                  <a:srgbClr val="9CDCFE"/>
                </a:solidFill>
              </a:rPr>
              <a:t>div</a:t>
            </a:r>
            <a:r>
              <a:rPr lang="en-US" sz="2400" dirty="0">
                <a:solidFill>
                  <a:srgbClr val="808080"/>
                </a:solidFill>
              </a:rPr>
              <a:t>&gt;</a:t>
            </a:r>
          </a:p>
          <a:p>
            <a:pPr lvl="3"/>
            <a:r>
              <a:rPr lang="en-US" sz="2400" dirty="0"/>
              <a:t>	</a:t>
            </a:r>
            <a:r>
              <a:rPr lang="en-US" sz="2400" dirty="0">
                <a:solidFill>
                  <a:srgbClr val="808080"/>
                </a:solidFill>
                <a:latin typeface="Consolas" panose="020B0609020204030204" pitchFamily="49" charset="0"/>
              </a:rPr>
              <a:t>&lt;</a:t>
            </a:r>
            <a:r>
              <a:rPr lang="en-US" sz="2400" dirty="0">
                <a:solidFill>
                  <a:srgbClr val="4EC9B0"/>
                </a:solidFill>
                <a:latin typeface="Consolas" panose="020B0609020204030204" pitchFamily="49" charset="0"/>
              </a:rPr>
              <a:t>Link</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to</a:t>
            </a:r>
            <a:r>
              <a:rPr lang="en-US" sz="2400" dirty="0">
                <a:solidFill>
                  <a:srgbClr val="D4D4D4"/>
                </a:solidFill>
                <a:latin typeface="Consolas" panose="020B0609020204030204" pitchFamily="49" charset="0"/>
              </a:rPr>
              <a:t>=</a:t>
            </a:r>
            <a:r>
              <a:rPr lang="en-US" sz="2400" dirty="0">
                <a:solidFill>
                  <a:srgbClr val="569CD6"/>
                </a:solidFill>
                <a:latin typeface="Consolas" panose="020B0609020204030204" pitchFamily="49" charset="0"/>
              </a:rPr>
              <a:t>{</a:t>
            </a:r>
            <a:r>
              <a:rPr lang="en-US" sz="2400" dirty="0">
                <a:solidFill>
                  <a:srgbClr val="D4D4D4"/>
                </a:solidFill>
                <a:latin typeface="Consolas" panose="020B0609020204030204" pitchFamily="49" charset="0"/>
              </a:rPr>
              <a:t> { </a:t>
            </a:r>
            <a:r>
              <a:rPr lang="en-US" sz="2400" dirty="0">
                <a:solidFill>
                  <a:srgbClr val="9CDCFE"/>
                </a:solidFill>
                <a:latin typeface="Consolas" panose="020B0609020204030204" pitchFamily="49" charset="0"/>
              </a:rPr>
              <a:t>pathname:</a:t>
            </a:r>
            <a:r>
              <a:rPr lang="en-US" sz="2400" dirty="0">
                <a:solidFill>
                  <a:srgbClr val="D4D4D4"/>
                </a:solidFill>
                <a:latin typeface="Consolas" panose="020B0609020204030204" pitchFamily="49" charset="0"/>
              </a:rPr>
              <a:t> </a:t>
            </a:r>
            <a:r>
              <a:rPr lang="en-US" sz="2400" dirty="0">
                <a:solidFill>
                  <a:srgbClr val="CE9178"/>
                </a:solidFill>
                <a:latin typeface="Consolas" panose="020B0609020204030204" pitchFamily="49" charset="0"/>
              </a:rPr>
              <a:t>'/about/me'</a:t>
            </a:r>
            <a:r>
              <a:rPr lang="en-US" sz="2400" dirty="0">
                <a:solidFill>
                  <a:srgbClr val="D4D4D4"/>
                </a:solidFill>
                <a:latin typeface="Consolas" panose="020B0609020204030204" pitchFamily="49" charset="0"/>
              </a:rPr>
              <a:t>,</a:t>
            </a:r>
          </a:p>
          <a:p>
            <a:pPr lvl="5"/>
            <a:r>
              <a:rPr lang="en-US" sz="2400" dirty="0">
                <a:solidFill>
                  <a:srgbClr val="9CDCFE"/>
                </a:solidFill>
                <a:latin typeface="Consolas" panose="020B0609020204030204" pitchFamily="49" charset="0"/>
              </a:rPr>
              <a:t>search:</a:t>
            </a:r>
            <a:r>
              <a:rPr lang="en-US" sz="2400" dirty="0">
                <a:solidFill>
                  <a:srgbClr val="D4D4D4"/>
                </a:solidFill>
                <a:latin typeface="Consolas" panose="020B0609020204030204" pitchFamily="49" charset="0"/>
              </a:rPr>
              <a:t> </a:t>
            </a:r>
            <a:r>
              <a:rPr lang="en-US" sz="2400" dirty="0">
                <a:solidFill>
                  <a:srgbClr val="CE9178"/>
                </a:solidFill>
                <a:latin typeface="Consolas" panose="020B0609020204030204" pitchFamily="49" charset="0"/>
              </a:rPr>
              <a:t>‘?name=</a:t>
            </a:r>
            <a:r>
              <a:rPr lang="en-US" sz="2400" dirty="0" err="1">
                <a:solidFill>
                  <a:srgbClr val="CE9178"/>
                </a:solidFill>
                <a:latin typeface="Consolas" panose="020B0609020204030204" pitchFamily="49" charset="0"/>
              </a:rPr>
              <a:t>joe</a:t>
            </a:r>
            <a:r>
              <a:rPr lang="en-US" sz="2400" dirty="0">
                <a:solidFill>
                  <a:srgbClr val="CE9178"/>
                </a:solidFill>
                <a:latin typeface="Consolas" panose="020B0609020204030204" pitchFamily="49" charset="0"/>
              </a:rPr>
              <a:t>'</a:t>
            </a:r>
            <a:r>
              <a:rPr lang="en-US" sz="2400" dirty="0">
                <a:solidFill>
                  <a:srgbClr val="D4D4D4"/>
                </a:solidFill>
                <a:latin typeface="Consolas" panose="020B0609020204030204" pitchFamily="49" charset="0"/>
              </a:rPr>
              <a:t>,</a:t>
            </a:r>
          </a:p>
          <a:p>
            <a:pPr lvl="5"/>
            <a:r>
              <a:rPr lang="en-US" sz="2400" dirty="0">
                <a:solidFill>
                  <a:srgbClr val="9CDCFE"/>
                </a:solidFill>
                <a:latin typeface="Consolas" panose="020B0609020204030204" pitchFamily="49" charset="0"/>
              </a:rPr>
              <a:t>hash:</a:t>
            </a:r>
            <a:r>
              <a:rPr lang="en-US" sz="2400" dirty="0">
                <a:solidFill>
                  <a:srgbClr val="D4D4D4"/>
                </a:solidFill>
                <a:latin typeface="Consolas" panose="020B0609020204030204" pitchFamily="49" charset="0"/>
              </a:rPr>
              <a:t> </a:t>
            </a:r>
            <a:r>
              <a:rPr lang="en-US" sz="2400" dirty="0">
                <a:solidFill>
                  <a:srgbClr val="CE9178"/>
                </a:solidFill>
                <a:latin typeface="Consolas" panose="020B0609020204030204" pitchFamily="49" charset="0"/>
              </a:rPr>
              <a:t>'#hash'</a:t>
            </a:r>
            <a:r>
              <a:rPr lang="en-US" sz="2400" dirty="0">
                <a:solidFill>
                  <a:srgbClr val="D4D4D4"/>
                </a:solidFill>
                <a:latin typeface="Consolas" panose="020B0609020204030204" pitchFamily="49" charset="0"/>
              </a:rPr>
              <a:t>,</a:t>
            </a:r>
          </a:p>
          <a:p>
            <a:pPr lvl="5"/>
            <a:r>
              <a:rPr lang="en-US" sz="2400" dirty="0">
                <a:solidFill>
                  <a:srgbClr val="9CDCFE"/>
                </a:solidFill>
                <a:latin typeface="Consolas" panose="020B0609020204030204" pitchFamily="49" charset="0"/>
              </a:rPr>
              <a:t>state:</a:t>
            </a:r>
            <a:r>
              <a:rPr lang="en-US" sz="2400" dirty="0">
                <a:solidFill>
                  <a:srgbClr val="D4D4D4"/>
                </a:solidFill>
                <a:latin typeface="Consolas" panose="020B0609020204030204" pitchFamily="49" charset="0"/>
              </a:rPr>
              <a:t> { </a:t>
            </a:r>
            <a:r>
              <a:rPr lang="en-US" sz="2400" dirty="0" err="1">
                <a:solidFill>
                  <a:srgbClr val="9CDCFE"/>
                </a:solidFill>
                <a:latin typeface="Consolas" panose="020B0609020204030204" pitchFamily="49" charset="0"/>
              </a:rPr>
              <a:t>fromHome</a:t>
            </a:r>
            <a:r>
              <a:rPr lang="en-US" sz="2400" dirty="0">
                <a:solidFill>
                  <a:srgbClr val="9CDCFE"/>
                </a:solidFill>
                <a:latin typeface="Consolas" panose="020B0609020204030204" pitchFamily="49" charset="0"/>
              </a:rPr>
              <a:t>:</a:t>
            </a:r>
            <a:r>
              <a:rPr lang="en-US" sz="2400" dirty="0">
                <a:solidFill>
                  <a:srgbClr val="D4D4D4"/>
                </a:solidFill>
                <a:latin typeface="Consolas" panose="020B0609020204030204" pitchFamily="49" charset="0"/>
              </a:rPr>
              <a:t> </a:t>
            </a:r>
            <a:r>
              <a:rPr lang="en-US" sz="2400" dirty="0">
                <a:solidFill>
                  <a:srgbClr val="569CD6"/>
                </a:solidFill>
                <a:latin typeface="Consolas" panose="020B0609020204030204" pitchFamily="49" charset="0"/>
              </a:rPr>
              <a:t>true</a:t>
            </a:r>
            <a:r>
              <a:rPr lang="en-US" sz="2400" dirty="0">
                <a:solidFill>
                  <a:srgbClr val="D4D4D4"/>
                </a:solidFill>
                <a:latin typeface="Consolas" panose="020B0609020204030204" pitchFamily="49" charset="0"/>
              </a:rPr>
              <a:t> }</a:t>
            </a:r>
          </a:p>
          <a:p>
            <a:pPr lvl="5"/>
            <a:r>
              <a:rPr lang="en-US" sz="2400" dirty="0">
                <a:solidFill>
                  <a:srgbClr val="D4D4D4"/>
                </a:solidFill>
                <a:latin typeface="Consolas" panose="020B0609020204030204" pitchFamily="49" charset="0"/>
              </a:rPr>
              <a:t>}  </a:t>
            </a:r>
            <a:r>
              <a:rPr lang="en-US" sz="2400" dirty="0">
                <a:solidFill>
                  <a:srgbClr val="569CD6"/>
                </a:solidFill>
                <a:latin typeface="Consolas" panose="020B0609020204030204" pitchFamily="49" charset="0"/>
              </a:rPr>
              <a:t>}</a:t>
            </a:r>
            <a:r>
              <a:rPr lang="en-US" sz="2400" dirty="0">
                <a:solidFill>
                  <a:srgbClr val="D4D4D4"/>
                </a:solidFill>
                <a:latin typeface="Consolas" panose="020B0609020204030204" pitchFamily="49" charset="0"/>
              </a:rPr>
              <a:t> </a:t>
            </a:r>
            <a:r>
              <a:rPr lang="en-US" sz="2400" dirty="0">
                <a:solidFill>
                  <a:srgbClr val="808080"/>
                </a:solidFill>
                <a:latin typeface="Consolas" panose="020B0609020204030204" pitchFamily="49" charset="0"/>
              </a:rPr>
              <a:t>/&gt;</a:t>
            </a:r>
            <a:endParaRPr lang="en-US" sz="2400" dirty="0">
              <a:solidFill>
                <a:srgbClr val="D4D4D4"/>
              </a:solidFill>
              <a:latin typeface="Consolas" panose="020B0609020204030204" pitchFamily="49" charset="0"/>
            </a:endParaRPr>
          </a:p>
          <a:p>
            <a:pPr lvl="3"/>
            <a:r>
              <a:rPr lang="en-US" sz="2400" dirty="0">
                <a:solidFill>
                  <a:srgbClr val="808080"/>
                </a:solidFill>
              </a:rPr>
              <a:t>&lt;/</a:t>
            </a:r>
            <a:r>
              <a:rPr lang="en-US" sz="2400" dirty="0">
                <a:solidFill>
                  <a:srgbClr val="9CDCFE"/>
                </a:solidFill>
              </a:rPr>
              <a:t>div</a:t>
            </a:r>
            <a:r>
              <a:rPr lang="en-US" sz="2400" dirty="0">
                <a:solidFill>
                  <a:srgbClr val="808080"/>
                </a:solidFill>
              </a:rPr>
              <a:t>&gt;</a:t>
            </a:r>
          </a:p>
          <a:p>
            <a:pPr lvl="2"/>
            <a:r>
              <a:rPr lang="en-US" sz="2400" dirty="0"/>
              <a:t>);</a:t>
            </a:r>
          </a:p>
          <a:p>
            <a:pPr lvl="1"/>
            <a:r>
              <a:rPr lang="en-US" sz="2400" dirty="0"/>
              <a:t>}</a:t>
            </a:r>
          </a:p>
          <a:p>
            <a:r>
              <a:rPr lang="en-US" sz="2400" dirty="0"/>
              <a:t>}</a:t>
            </a:r>
          </a:p>
          <a:p>
            <a:r>
              <a:rPr lang="en-US" sz="2400" dirty="0">
                <a:solidFill>
                  <a:srgbClr val="C586C0"/>
                </a:solidFill>
              </a:rPr>
              <a:t>export default </a:t>
            </a:r>
            <a:r>
              <a:rPr lang="en-US" sz="2400" dirty="0">
                <a:solidFill>
                  <a:srgbClr val="9CDCFE"/>
                </a:solidFill>
              </a:rPr>
              <a:t>Menu</a:t>
            </a:r>
            <a:r>
              <a:rPr lang="en-US" sz="2400" dirty="0"/>
              <a:t>;</a:t>
            </a:r>
            <a:br>
              <a:rPr lang="en-US" sz="2400" dirty="0"/>
            </a:br>
            <a:endParaRPr lang="en-US" sz="2400" dirty="0"/>
          </a:p>
        </p:txBody>
      </p:sp>
      <p:sp>
        <p:nvSpPr>
          <p:cNvPr id="3" name="Title 2">
            <a:extLst>
              <a:ext uri="{FF2B5EF4-FFF2-40B4-BE49-F238E27FC236}">
                <a16:creationId xmlns:a16="http://schemas.microsoft.com/office/drawing/2014/main" id="{E8F94A31-6471-4523-915A-9FFE6E523A85}"/>
              </a:ext>
            </a:extLst>
          </p:cNvPr>
          <p:cNvSpPr>
            <a:spLocks noGrp="1"/>
          </p:cNvSpPr>
          <p:nvPr>
            <p:ph type="title"/>
          </p:nvPr>
        </p:nvSpPr>
        <p:spPr/>
        <p:txBody>
          <a:bodyPr/>
          <a:lstStyle/>
          <a:p>
            <a:r>
              <a:rPr lang="en-US" dirty="0"/>
              <a:t>Link object</a:t>
            </a:r>
          </a:p>
        </p:txBody>
      </p:sp>
    </p:spTree>
    <p:extLst>
      <p:ext uri="{BB962C8B-B14F-4D97-AF65-F5344CB8AC3E}">
        <p14:creationId xmlns:p14="http://schemas.microsoft.com/office/powerpoint/2010/main" val="1426906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D15CFD-4CB3-4900-8ABC-0274430C2C68}"/>
              </a:ext>
            </a:extLst>
          </p:cNvPr>
          <p:cNvSpPr>
            <a:spLocks noGrp="1"/>
          </p:cNvSpPr>
          <p:nvPr>
            <p:ph type="title"/>
          </p:nvPr>
        </p:nvSpPr>
        <p:spPr/>
        <p:txBody>
          <a:bodyPr/>
          <a:lstStyle/>
          <a:p>
            <a:r>
              <a:rPr lang="en-US" dirty="0"/>
              <a:t>Lab 4: Try Link</a:t>
            </a:r>
          </a:p>
        </p:txBody>
      </p:sp>
      <p:sp>
        <p:nvSpPr>
          <p:cNvPr id="6" name="Content Placeholder 5">
            <a:extLst>
              <a:ext uri="{FF2B5EF4-FFF2-40B4-BE49-F238E27FC236}">
                <a16:creationId xmlns:a16="http://schemas.microsoft.com/office/drawing/2014/main" id="{18348081-2507-4301-A4EF-4068CB65F6F4}"/>
              </a:ext>
            </a:extLst>
          </p:cNvPr>
          <p:cNvSpPr>
            <a:spLocks noGrp="1"/>
          </p:cNvSpPr>
          <p:nvPr>
            <p:ph idx="1"/>
          </p:nvPr>
        </p:nvSpPr>
        <p:spPr/>
        <p:txBody>
          <a:bodyPr/>
          <a:lstStyle/>
          <a:p>
            <a:r>
              <a:rPr lang="th-TH" dirty="0"/>
              <a:t>ให้ลองทำเมนูโดยใช้ </a:t>
            </a:r>
            <a:r>
              <a:rPr lang="en-US" dirty="0"/>
              <a:t>Link </a:t>
            </a:r>
            <a:r>
              <a:rPr lang="th-TH" dirty="0"/>
              <a:t>ตามสไลด์ </a:t>
            </a:r>
            <a:r>
              <a:rPr lang="en-US" dirty="0"/>
              <a:t>27</a:t>
            </a:r>
          </a:p>
        </p:txBody>
      </p:sp>
    </p:spTree>
    <p:extLst>
      <p:ext uri="{BB962C8B-B14F-4D97-AF65-F5344CB8AC3E}">
        <p14:creationId xmlns:p14="http://schemas.microsoft.com/office/powerpoint/2010/main" val="2867905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7B59BE-BA21-439F-BC7B-87BD6049D3C8}"/>
              </a:ext>
            </a:extLst>
          </p:cNvPr>
          <p:cNvSpPr>
            <a:spLocks noGrp="1"/>
          </p:cNvSpPr>
          <p:nvPr>
            <p:ph type="title"/>
          </p:nvPr>
        </p:nvSpPr>
        <p:spPr/>
        <p:txBody>
          <a:bodyPr/>
          <a:lstStyle/>
          <a:p>
            <a:r>
              <a:rPr lang="en-US" dirty="0"/>
              <a:t>Multiple-Page Application (MPA)</a:t>
            </a:r>
          </a:p>
        </p:txBody>
      </p:sp>
      <p:pic>
        <p:nvPicPr>
          <p:cNvPr id="7" name="Content Placeholder 6">
            <a:extLst>
              <a:ext uri="{FF2B5EF4-FFF2-40B4-BE49-F238E27FC236}">
                <a16:creationId xmlns:a16="http://schemas.microsoft.com/office/drawing/2014/main" id="{22F8C4ED-6ADD-4F2B-884F-6B3876471C68}"/>
              </a:ext>
            </a:extLst>
          </p:cNvPr>
          <p:cNvPicPr>
            <a:picLocks noGrp="1" noChangeAspect="1"/>
          </p:cNvPicPr>
          <p:nvPr>
            <p:ph idx="1"/>
          </p:nvPr>
        </p:nvPicPr>
        <p:blipFill>
          <a:blip r:embed="rId2"/>
          <a:stretch>
            <a:fillRect/>
          </a:stretch>
        </p:blipFill>
        <p:spPr>
          <a:xfrm>
            <a:off x="7443095" y="1401109"/>
            <a:ext cx="4166425" cy="47371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6" name="Picture 15">
            <a:extLst>
              <a:ext uri="{FF2B5EF4-FFF2-40B4-BE49-F238E27FC236}">
                <a16:creationId xmlns:a16="http://schemas.microsoft.com/office/drawing/2014/main" id="{BF561618-C889-4A45-8A4F-88EE341726B2}"/>
              </a:ext>
            </a:extLst>
          </p:cNvPr>
          <p:cNvPicPr>
            <a:picLocks noChangeAspect="1"/>
          </p:cNvPicPr>
          <p:nvPr/>
        </p:nvPicPr>
        <p:blipFill>
          <a:blip r:embed="rId3"/>
          <a:stretch>
            <a:fillRect/>
          </a:stretch>
        </p:blipFill>
        <p:spPr>
          <a:xfrm>
            <a:off x="854318" y="2103064"/>
            <a:ext cx="5238750" cy="2867025"/>
          </a:xfrm>
          <a:prstGeom prst="rect">
            <a:avLst/>
          </a:prstGeom>
          <a:ln>
            <a:noFill/>
          </a:ln>
          <a:effectLst>
            <a:softEdge rad="112500"/>
          </a:effectLst>
        </p:spPr>
      </p:pic>
    </p:spTree>
    <p:extLst>
      <p:ext uri="{BB962C8B-B14F-4D97-AF65-F5344CB8AC3E}">
        <p14:creationId xmlns:p14="http://schemas.microsoft.com/office/powerpoint/2010/main" val="18947717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6057EC7-50DB-4C44-BA46-6D01622EE52D}"/>
              </a:ext>
            </a:extLst>
          </p:cNvPr>
          <p:cNvSpPr/>
          <p:nvPr/>
        </p:nvSpPr>
        <p:spPr>
          <a:xfrm>
            <a:off x="748710" y="1287763"/>
            <a:ext cx="10688715" cy="5632311"/>
          </a:xfrm>
          <a:prstGeom prst="rect">
            <a:avLst/>
          </a:prstGeom>
        </p:spPr>
        <p:txBody>
          <a:bodyPr wrap="square">
            <a:spAutoFit/>
          </a:bodyPr>
          <a:lstStyle/>
          <a:p>
            <a:r>
              <a:rPr lang="en-US" sz="2400" dirty="0">
                <a:solidFill>
                  <a:srgbClr val="C586C0"/>
                </a:solidFill>
              </a:rPr>
              <a:t>import</a:t>
            </a:r>
            <a:r>
              <a:rPr lang="en-US" sz="2400" dirty="0"/>
              <a:t> { </a:t>
            </a:r>
            <a:r>
              <a:rPr lang="en-US" sz="2400" dirty="0" err="1">
                <a:solidFill>
                  <a:srgbClr val="9CDCFE"/>
                </a:solidFill>
              </a:rPr>
              <a:t>NavLink</a:t>
            </a:r>
            <a:r>
              <a:rPr lang="en-US" sz="2400" dirty="0"/>
              <a:t> } </a:t>
            </a:r>
            <a:r>
              <a:rPr lang="en-US" sz="2400" dirty="0">
                <a:solidFill>
                  <a:srgbClr val="C586C0"/>
                </a:solidFill>
              </a:rPr>
              <a:t>from</a:t>
            </a:r>
            <a:r>
              <a:rPr lang="en-US" sz="2400" dirty="0"/>
              <a:t> </a:t>
            </a:r>
            <a:r>
              <a:rPr lang="en-US" sz="2400" dirty="0">
                <a:solidFill>
                  <a:srgbClr val="CE9178"/>
                </a:solidFill>
              </a:rPr>
              <a:t>'react-router-</a:t>
            </a:r>
            <a:r>
              <a:rPr lang="en-US" sz="2400" dirty="0" err="1">
                <a:solidFill>
                  <a:srgbClr val="CE9178"/>
                </a:solidFill>
              </a:rPr>
              <a:t>dom</a:t>
            </a:r>
            <a:r>
              <a:rPr lang="en-US" sz="2400" dirty="0">
                <a:solidFill>
                  <a:srgbClr val="CE9178"/>
                </a:solidFill>
              </a:rPr>
              <a:t>'</a:t>
            </a:r>
            <a:r>
              <a:rPr lang="en-US" sz="2400" dirty="0"/>
              <a:t>;</a:t>
            </a:r>
            <a:br>
              <a:rPr lang="en-US" sz="2400" dirty="0"/>
            </a:br>
            <a:r>
              <a:rPr lang="en-US" sz="2400" dirty="0">
                <a:solidFill>
                  <a:srgbClr val="569CD6"/>
                </a:solidFill>
              </a:rPr>
              <a:t>class</a:t>
            </a:r>
            <a:r>
              <a:rPr lang="en-US" sz="2400" dirty="0"/>
              <a:t> </a:t>
            </a:r>
            <a:r>
              <a:rPr lang="en-US" sz="2400" dirty="0">
                <a:solidFill>
                  <a:srgbClr val="4EC9B0"/>
                </a:solidFill>
              </a:rPr>
              <a:t>Menu</a:t>
            </a:r>
            <a:r>
              <a:rPr lang="en-US" sz="2400" dirty="0"/>
              <a:t> </a:t>
            </a:r>
            <a:r>
              <a:rPr lang="en-US" sz="2400" dirty="0">
                <a:solidFill>
                  <a:srgbClr val="C586C0"/>
                </a:solidFill>
              </a:rPr>
              <a:t>extends</a:t>
            </a:r>
            <a:r>
              <a:rPr lang="en-US" sz="2400" dirty="0"/>
              <a:t> </a:t>
            </a:r>
            <a:r>
              <a:rPr lang="en-US" sz="2400" dirty="0">
                <a:solidFill>
                  <a:srgbClr val="4EC9B0"/>
                </a:solidFill>
              </a:rPr>
              <a:t>Component</a:t>
            </a:r>
            <a:r>
              <a:rPr lang="en-US" sz="2400" dirty="0"/>
              <a:t>{</a:t>
            </a:r>
          </a:p>
          <a:p>
            <a:pPr lvl="1"/>
            <a:r>
              <a:rPr lang="en-US" sz="2400" dirty="0">
                <a:solidFill>
                  <a:srgbClr val="DCDCAA"/>
                </a:solidFill>
              </a:rPr>
              <a:t>render</a:t>
            </a:r>
            <a:r>
              <a:rPr lang="en-US" sz="2400" dirty="0"/>
              <a:t>(){</a:t>
            </a:r>
          </a:p>
          <a:p>
            <a:pPr lvl="2"/>
            <a:r>
              <a:rPr lang="en-US" sz="2400" dirty="0">
                <a:solidFill>
                  <a:srgbClr val="C586C0"/>
                </a:solidFill>
              </a:rPr>
              <a:t>return</a:t>
            </a:r>
            <a:r>
              <a:rPr lang="en-US" sz="2400" dirty="0"/>
              <a:t>(</a:t>
            </a:r>
          </a:p>
          <a:p>
            <a:pPr lvl="3"/>
            <a:r>
              <a:rPr lang="en-US" sz="2400" dirty="0">
                <a:solidFill>
                  <a:srgbClr val="808080"/>
                </a:solidFill>
              </a:rPr>
              <a:t>&lt;</a:t>
            </a:r>
            <a:r>
              <a:rPr lang="en-US" sz="2400" dirty="0">
                <a:solidFill>
                  <a:srgbClr val="9CDCFE"/>
                </a:solidFill>
              </a:rPr>
              <a:t>div</a:t>
            </a:r>
            <a:r>
              <a:rPr lang="en-US" sz="2400" dirty="0">
                <a:solidFill>
                  <a:srgbClr val="808080"/>
                </a:solidFill>
              </a:rPr>
              <a:t>&gt;</a:t>
            </a:r>
          </a:p>
          <a:p>
            <a:r>
              <a:rPr lang="en-US" sz="2400" dirty="0"/>
              <a:t>				</a:t>
            </a:r>
            <a:r>
              <a:rPr lang="en-US" sz="2400" dirty="0">
                <a:solidFill>
                  <a:srgbClr val="808080"/>
                </a:solidFill>
                <a:latin typeface="Consolas" panose="020B0609020204030204" pitchFamily="49" charset="0"/>
              </a:rPr>
              <a:t>&lt;</a:t>
            </a:r>
            <a:r>
              <a:rPr lang="en-US" sz="2400" dirty="0" err="1">
                <a:solidFill>
                  <a:srgbClr val="4EC9B0"/>
                </a:solidFill>
                <a:latin typeface="Consolas" panose="020B0609020204030204" pitchFamily="49" charset="0"/>
              </a:rPr>
              <a:t>NavLink</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exact</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to</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"/about/me/contact“</a:t>
            </a:r>
            <a:r>
              <a:rPr lang="en-US" sz="2400" dirty="0">
                <a:solidFill>
                  <a:srgbClr val="D4D4D4"/>
                </a:solidFill>
                <a:latin typeface="Consolas" panose="020B0609020204030204" pitchFamily="49" charset="0"/>
              </a:rPr>
              <a:t> 										</a:t>
            </a:r>
            <a:r>
              <a:rPr lang="en-US" sz="2400" dirty="0" err="1">
                <a:solidFill>
                  <a:srgbClr val="9CDCFE"/>
                </a:solidFill>
                <a:latin typeface="Consolas" panose="020B0609020204030204" pitchFamily="49" charset="0"/>
              </a:rPr>
              <a:t>activeStyle</a:t>
            </a:r>
            <a:r>
              <a:rPr lang="en-US" sz="2400" dirty="0">
                <a:solidFill>
                  <a:srgbClr val="D4D4D4"/>
                </a:solidFill>
                <a:latin typeface="Consolas" panose="020B0609020204030204" pitchFamily="49" charset="0"/>
              </a:rPr>
              <a:t>=</a:t>
            </a:r>
            <a:r>
              <a:rPr lang="en-US" sz="2400" dirty="0">
                <a:solidFill>
                  <a:srgbClr val="569CD6"/>
                </a:solidFill>
                <a:latin typeface="Consolas" panose="020B0609020204030204" pitchFamily="49" charset="0"/>
              </a:rPr>
              <a:t>{</a:t>
            </a:r>
            <a:r>
              <a:rPr lang="en-US" sz="2400" dirty="0">
                <a:solidFill>
                  <a:srgbClr val="D4D4D4"/>
                </a:solidFill>
                <a:latin typeface="Consolas" panose="020B0609020204030204" pitchFamily="49" charset="0"/>
              </a:rPr>
              <a:t>{</a:t>
            </a:r>
            <a:r>
              <a:rPr lang="en-US" sz="2400" dirty="0">
                <a:solidFill>
                  <a:srgbClr val="9CDCFE"/>
                </a:solidFill>
                <a:latin typeface="Consolas" panose="020B0609020204030204" pitchFamily="49" charset="0"/>
              </a:rPr>
              <a:t>fontSize:</a:t>
            </a:r>
            <a:r>
              <a:rPr lang="en-US" sz="2400" dirty="0">
                <a:solidFill>
                  <a:srgbClr val="CE9178"/>
                </a:solidFill>
                <a:latin typeface="Consolas" panose="020B0609020204030204" pitchFamily="49" charset="0"/>
              </a:rPr>
              <a:t>"32px"</a:t>
            </a:r>
            <a:r>
              <a:rPr lang="en-US" sz="2400" dirty="0">
                <a:solidFill>
                  <a:srgbClr val="D4D4D4"/>
                </a:solidFill>
                <a:latin typeface="Consolas" panose="020B0609020204030204" pitchFamily="49" charset="0"/>
              </a:rPr>
              <a:t>}</a:t>
            </a:r>
            <a:r>
              <a:rPr lang="en-US" sz="2400" dirty="0">
                <a:solidFill>
                  <a:srgbClr val="569CD6"/>
                </a:solidFill>
                <a:latin typeface="Consolas" panose="020B0609020204030204" pitchFamily="49" charset="0"/>
              </a:rPr>
              <a:t>}</a:t>
            </a:r>
          </a:p>
          <a:p>
            <a:r>
              <a:rPr lang="en-US" sz="2400" dirty="0">
                <a:solidFill>
                  <a:srgbClr val="569CD6"/>
                </a:solidFill>
                <a:latin typeface="Consolas" panose="020B0609020204030204" pitchFamily="49" charset="0"/>
              </a:rPr>
              <a:t>					</a:t>
            </a:r>
            <a:r>
              <a:rPr lang="en-US" sz="2400" dirty="0" err="1">
                <a:solidFill>
                  <a:srgbClr val="9CDCFE"/>
                </a:solidFill>
                <a:latin typeface="Consolas" panose="020B0609020204030204" pitchFamily="49" charset="0"/>
              </a:rPr>
              <a:t>activeClassName</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'active’</a:t>
            </a:r>
            <a:endParaRPr lang="en-US" sz="2400" dirty="0">
              <a:solidFill>
                <a:srgbClr val="D4D4D4"/>
              </a:solidFill>
              <a:latin typeface="Consolas" panose="020B0609020204030204" pitchFamily="49" charset="0"/>
            </a:endParaRPr>
          </a:p>
          <a:p>
            <a:r>
              <a:rPr lang="en-US" sz="2400" dirty="0">
                <a:solidFill>
                  <a:srgbClr val="9CDCFE"/>
                </a:solidFill>
                <a:latin typeface="Consolas" panose="020B0609020204030204" pitchFamily="49" charset="0"/>
              </a:rPr>
              <a:t>					</a:t>
            </a:r>
            <a:r>
              <a:rPr lang="en-US" sz="2400" dirty="0" err="1">
                <a:solidFill>
                  <a:srgbClr val="9CDCFE"/>
                </a:solidFill>
                <a:latin typeface="Consolas" panose="020B0609020204030204" pitchFamily="49" charset="0"/>
              </a:rPr>
              <a:t>className</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a:t>
            </a:r>
            <a:r>
              <a:rPr lang="en-US" sz="2400" dirty="0" err="1">
                <a:solidFill>
                  <a:srgbClr val="CE9178"/>
                </a:solidFill>
                <a:latin typeface="Consolas" panose="020B0609020204030204" pitchFamily="49" charset="0"/>
              </a:rPr>
              <a:t>navLink</a:t>
            </a:r>
            <a:r>
              <a:rPr lang="en-US" sz="2400" dirty="0">
                <a:solidFill>
                  <a:srgbClr val="CE9178"/>
                </a:solidFill>
                <a:latin typeface="Consolas" panose="020B0609020204030204" pitchFamily="49" charset="0"/>
              </a:rPr>
              <a:t>'</a:t>
            </a:r>
            <a:r>
              <a:rPr lang="en-US" sz="2400" dirty="0">
                <a:solidFill>
                  <a:srgbClr val="808080"/>
                </a:solidFill>
                <a:latin typeface="Consolas" panose="020B0609020204030204" pitchFamily="49" charset="0"/>
              </a:rPr>
              <a:t>&gt;</a:t>
            </a:r>
            <a:r>
              <a:rPr lang="en-US" sz="2400" dirty="0">
                <a:solidFill>
                  <a:srgbClr val="D4D4D4"/>
                </a:solidFill>
                <a:latin typeface="Consolas" panose="020B0609020204030204" pitchFamily="49" charset="0"/>
              </a:rPr>
              <a:t>Contact</a:t>
            </a:r>
            <a:r>
              <a:rPr lang="en-US" sz="2400" dirty="0">
                <a:solidFill>
                  <a:srgbClr val="808080"/>
                </a:solidFill>
                <a:latin typeface="Consolas" panose="020B0609020204030204" pitchFamily="49" charset="0"/>
              </a:rPr>
              <a:t>&lt;/</a:t>
            </a:r>
            <a:r>
              <a:rPr lang="en-US" sz="2400" dirty="0" err="1">
                <a:solidFill>
                  <a:srgbClr val="4EC9B0"/>
                </a:solidFill>
                <a:latin typeface="Consolas" panose="020B0609020204030204" pitchFamily="49" charset="0"/>
              </a:rPr>
              <a:t>NavLink</a:t>
            </a:r>
            <a:r>
              <a:rPr lang="en-US" sz="2400" dirty="0">
                <a:solidFill>
                  <a:srgbClr val="808080"/>
                </a:solidFill>
                <a:latin typeface="Consolas" panose="020B0609020204030204" pitchFamily="49" charset="0"/>
              </a:rPr>
              <a:t>&gt;</a:t>
            </a:r>
            <a:endParaRPr lang="en-US" sz="2400" dirty="0">
              <a:solidFill>
                <a:srgbClr val="D4D4D4"/>
              </a:solidFill>
              <a:latin typeface="Consolas" panose="020B0609020204030204" pitchFamily="49" charset="0"/>
            </a:endParaRPr>
          </a:p>
          <a:p>
            <a:pPr lvl="3"/>
            <a:r>
              <a:rPr lang="en-US" sz="2400" dirty="0">
                <a:solidFill>
                  <a:srgbClr val="808080"/>
                </a:solidFill>
              </a:rPr>
              <a:t>&lt;/</a:t>
            </a:r>
            <a:r>
              <a:rPr lang="en-US" sz="2400" dirty="0">
                <a:solidFill>
                  <a:srgbClr val="9CDCFE"/>
                </a:solidFill>
              </a:rPr>
              <a:t>div</a:t>
            </a:r>
            <a:r>
              <a:rPr lang="en-US" sz="2400" dirty="0">
                <a:solidFill>
                  <a:srgbClr val="808080"/>
                </a:solidFill>
              </a:rPr>
              <a:t>&gt;</a:t>
            </a:r>
          </a:p>
          <a:p>
            <a:pPr lvl="2"/>
            <a:r>
              <a:rPr lang="en-US" sz="2400" dirty="0"/>
              <a:t>);</a:t>
            </a:r>
          </a:p>
          <a:p>
            <a:pPr lvl="1"/>
            <a:r>
              <a:rPr lang="en-US" sz="2400" dirty="0"/>
              <a:t>}</a:t>
            </a:r>
          </a:p>
          <a:p>
            <a:r>
              <a:rPr lang="en-US" sz="2400" dirty="0"/>
              <a:t>}</a:t>
            </a:r>
          </a:p>
          <a:p>
            <a:r>
              <a:rPr lang="en-US" sz="2400" dirty="0">
                <a:solidFill>
                  <a:srgbClr val="C586C0"/>
                </a:solidFill>
              </a:rPr>
              <a:t>export default </a:t>
            </a:r>
            <a:r>
              <a:rPr lang="en-US" sz="2400" dirty="0">
                <a:solidFill>
                  <a:srgbClr val="9CDCFE"/>
                </a:solidFill>
              </a:rPr>
              <a:t>Menu</a:t>
            </a:r>
            <a:r>
              <a:rPr lang="en-US" sz="2400" dirty="0"/>
              <a:t>;</a:t>
            </a:r>
            <a:br>
              <a:rPr lang="en-US" sz="2400" dirty="0"/>
            </a:br>
            <a:endParaRPr lang="en-US" sz="2400" dirty="0"/>
          </a:p>
        </p:txBody>
      </p:sp>
      <p:sp>
        <p:nvSpPr>
          <p:cNvPr id="3" name="Title 2">
            <a:extLst>
              <a:ext uri="{FF2B5EF4-FFF2-40B4-BE49-F238E27FC236}">
                <a16:creationId xmlns:a16="http://schemas.microsoft.com/office/drawing/2014/main" id="{E8F94A31-6471-4523-915A-9FFE6E523A85}"/>
              </a:ext>
            </a:extLst>
          </p:cNvPr>
          <p:cNvSpPr>
            <a:spLocks noGrp="1"/>
          </p:cNvSpPr>
          <p:nvPr>
            <p:ph type="title"/>
          </p:nvPr>
        </p:nvSpPr>
        <p:spPr/>
        <p:txBody>
          <a:bodyPr/>
          <a:lstStyle/>
          <a:p>
            <a:r>
              <a:rPr lang="en-US" dirty="0" err="1"/>
              <a:t>NavLink</a:t>
            </a:r>
            <a:endParaRPr lang="en-US" dirty="0"/>
          </a:p>
        </p:txBody>
      </p:sp>
    </p:spTree>
    <p:extLst>
      <p:ext uri="{BB962C8B-B14F-4D97-AF65-F5344CB8AC3E}">
        <p14:creationId xmlns:p14="http://schemas.microsoft.com/office/powerpoint/2010/main" val="32109807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D15CFD-4CB3-4900-8ABC-0274430C2C68}"/>
              </a:ext>
            </a:extLst>
          </p:cNvPr>
          <p:cNvSpPr>
            <a:spLocks noGrp="1"/>
          </p:cNvSpPr>
          <p:nvPr>
            <p:ph type="title"/>
          </p:nvPr>
        </p:nvSpPr>
        <p:spPr/>
        <p:txBody>
          <a:bodyPr/>
          <a:lstStyle/>
          <a:p>
            <a:r>
              <a:rPr lang="en-US" dirty="0"/>
              <a:t>Lab 5: Try </a:t>
            </a:r>
            <a:r>
              <a:rPr lang="en-US" dirty="0" err="1"/>
              <a:t>NavLink</a:t>
            </a:r>
            <a:endParaRPr lang="en-US" dirty="0"/>
          </a:p>
        </p:txBody>
      </p:sp>
      <p:sp>
        <p:nvSpPr>
          <p:cNvPr id="6" name="Content Placeholder 5">
            <a:extLst>
              <a:ext uri="{FF2B5EF4-FFF2-40B4-BE49-F238E27FC236}">
                <a16:creationId xmlns:a16="http://schemas.microsoft.com/office/drawing/2014/main" id="{18348081-2507-4301-A4EF-4068CB65F6F4}"/>
              </a:ext>
            </a:extLst>
          </p:cNvPr>
          <p:cNvSpPr>
            <a:spLocks noGrp="1"/>
          </p:cNvSpPr>
          <p:nvPr>
            <p:ph idx="1"/>
          </p:nvPr>
        </p:nvSpPr>
        <p:spPr/>
        <p:txBody>
          <a:bodyPr/>
          <a:lstStyle/>
          <a:p>
            <a:r>
              <a:rPr lang="th-TH" dirty="0"/>
              <a:t>ให้ลองทำเมนูโดยใช้ </a:t>
            </a:r>
            <a:r>
              <a:rPr lang="en-US" dirty="0" err="1"/>
              <a:t>NavLink</a:t>
            </a:r>
            <a:r>
              <a:rPr lang="en-US" dirty="0"/>
              <a:t> </a:t>
            </a:r>
            <a:r>
              <a:rPr lang="th-TH" dirty="0"/>
              <a:t>ตามสไลด์ </a:t>
            </a:r>
            <a:r>
              <a:rPr lang="en-US" dirty="0"/>
              <a:t>30</a:t>
            </a:r>
          </a:p>
        </p:txBody>
      </p:sp>
    </p:spTree>
    <p:extLst>
      <p:ext uri="{BB962C8B-B14F-4D97-AF65-F5344CB8AC3E}">
        <p14:creationId xmlns:p14="http://schemas.microsoft.com/office/powerpoint/2010/main" val="4184448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6057EC7-50DB-4C44-BA46-6D01622EE52D}"/>
              </a:ext>
            </a:extLst>
          </p:cNvPr>
          <p:cNvSpPr/>
          <p:nvPr/>
        </p:nvSpPr>
        <p:spPr>
          <a:xfrm>
            <a:off x="748710" y="1807714"/>
            <a:ext cx="10688715" cy="3416320"/>
          </a:xfrm>
          <a:prstGeom prst="rect">
            <a:avLst/>
          </a:prstGeom>
        </p:spPr>
        <p:txBody>
          <a:bodyPr wrap="square">
            <a:spAutoFit/>
          </a:bodyPr>
          <a:lstStyle/>
          <a:p>
            <a:r>
              <a:rPr lang="en-US" sz="2400" dirty="0" err="1">
                <a:solidFill>
                  <a:srgbClr val="9CDCFE"/>
                </a:solidFill>
                <a:latin typeface="Consolas" panose="020B0609020204030204" pitchFamily="49" charset="0"/>
              </a:rPr>
              <a:t>ReactDOM</a:t>
            </a:r>
            <a:r>
              <a:rPr lang="en-US" sz="2400" dirty="0" err="1">
                <a:solidFill>
                  <a:srgbClr val="D4D4D4"/>
                </a:solidFill>
                <a:latin typeface="Consolas" panose="020B0609020204030204" pitchFamily="49" charset="0"/>
              </a:rPr>
              <a:t>.</a:t>
            </a:r>
            <a:r>
              <a:rPr lang="en-US" sz="2400" dirty="0" err="1">
                <a:solidFill>
                  <a:srgbClr val="DCDCAA"/>
                </a:solidFill>
                <a:latin typeface="Consolas" panose="020B0609020204030204" pitchFamily="49" charset="0"/>
              </a:rPr>
              <a:t>render</a:t>
            </a:r>
            <a:r>
              <a:rPr lang="en-US" sz="2400" dirty="0">
                <a:solidFill>
                  <a:srgbClr val="D4D4D4"/>
                </a:solidFill>
                <a:latin typeface="Consolas" panose="020B0609020204030204" pitchFamily="49" charset="0"/>
              </a:rPr>
              <a:t>(</a:t>
            </a:r>
          </a:p>
          <a:p>
            <a:r>
              <a:rPr lang="en-US" dirty="0">
                <a:solidFill>
                  <a:srgbClr val="808080"/>
                </a:solidFill>
                <a:latin typeface="Consolas" panose="020B0609020204030204" pitchFamily="49" charset="0"/>
              </a:rPr>
              <a:t>	&lt;</a:t>
            </a:r>
            <a:r>
              <a:rPr lang="en-US" sz="2400" dirty="0" err="1">
                <a:solidFill>
                  <a:srgbClr val="4EC9B0"/>
                </a:solidFill>
                <a:latin typeface="Consolas" panose="020B0609020204030204" pitchFamily="49" charset="0"/>
              </a:rPr>
              <a:t>BrowserRouter</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lvl="2"/>
            <a:r>
              <a:rPr lang="en-US" sz="2400" dirty="0">
                <a:solidFill>
                  <a:srgbClr val="808080"/>
                </a:solidFill>
                <a:latin typeface="Consolas" panose="020B0609020204030204" pitchFamily="49" charset="0"/>
              </a:rPr>
              <a:t>&lt;</a:t>
            </a:r>
            <a:r>
              <a:rPr lang="en-US" sz="2400" dirty="0">
                <a:solidFill>
                  <a:srgbClr val="569CD6"/>
                </a:solidFill>
                <a:latin typeface="Consolas" panose="020B0609020204030204" pitchFamily="49" charset="0"/>
              </a:rPr>
              <a:t>div</a:t>
            </a:r>
            <a:r>
              <a:rPr lang="en-US" sz="2400" dirty="0">
                <a:solidFill>
                  <a:srgbClr val="808080"/>
                </a:solidFill>
                <a:latin typeface="Consolas" panose="020B0609020204030204" pitchFamily="49" charset="0"/>
              </a:rPr>
              <a:t>&gt;</a:t>
            </a:r>
          </a:p>
          <a:p>
            <a:r>
              <a:rPr lang="en-US" dirty="0">
                <a:solidFill>
                  <a:srgbClr val="808080"/>
                </a:solidFill>
                <a:latin typeface="Consolas" panose="020B0609020204030204" pitchFamily="49" charset="0"/>
              </a:rPr>
              <a:t>			</a:t>
            </a:r>
            <a:r>
              <a:rPr lang="en-US" sz="2400" dirty="0">
                <a:solidFill>
                  <a:srgbClr val="808080"/>
                </a:solidFill>
                <a:latin typeface="Consolas" panose="020B0609020204030204" pitchFamily="49" charset="0"/>
              </a:rPr>
              <a:t>&lt;</a:t>
            </a:r>
            <a:r>
              <a:rPr lang="en-US" sz="2400" dirty="0">
                <a:solidFill>
                  <a:srgbClr val="4EC9B0"/>
                </a:solidFill>
                <a:latin typeface="Consolas" panose="020B0609020204030204" pitchFamily="49" charset="0"/>
              </a:rPr>
              <a:t>Link</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to</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"/app/joe"</a:t>
            </a:r>
            <a:r>
              <a:rPr lang="en-US" sz="2400" dirty="0">
                <a:solidFill>
                  <a:srgbClr val="808080"/>
                </a:solidFill>
                <a:latin typeface="Consolas" panose="020B0609020204030204" pitchFamily="49" charset="0"/>
              </a:rPr>
              <a:t>&gt;</a:t>
            </a:r>
            <a:r>
              <a:rPr lang="en-US" sz="2400" dirty="0">
                <a:solidFill>
                  <a:srgbClr val="D4D4D4"/>
                </a:solidFill>
                <a:latin typeface="Consolas" panose="020B0609020204030204" pitchFamily="49" charset="0"/>
              </a:rPr>
              <a:t>Show name</a:t>
            </a:r>
            <a:r>
              <a:rPr lang="en-US" sz="2400" dirty="0">
                <a:solidFill>
                  <a:srgbClr val="808080"/>
                </a:solidFill>
                <a:latin typeface="Consolas" panose="020B0609020204030204" pitchFamily="49" charset="0"/>
              </a:rPr>
              <a:t>&lt;/</a:t>
            </a:r>
            <a:r>
              <a:rPr lang="en-US" sz="2400" dirty="0">
                <a:solidFill>
                  <a:srgbClr val="4EC9B0"/>
                </a:solidFill>
                <a:latin typeface="Consolas" panose="020B0609020204030204" pitchFamily="49" charset="0"/>
              </a:rPr>
              <a:t>Link</a:t>
            </a:r>
            <a:r>
              <a:rPr lang="en-US" sz="2400" dirty="0">
                <a:solidFill>
                  <a:srgbClr val="808080"/>
                </a:solidFill>
                <a:latin typeface="Consolas" panose="020B0609020204030204" pitchFamily="49" charset="0"/>
              </a:rPr>
              <a:t>&gt;</a:t>
            </a:r>
          </a:p>
          <a:p>
            <a:r>
              <a:rPr lang="en-US" sz="2400" dirty="0">
                <a:solidFill>
                  <a:srgbClr val="808080"/>
                </a:solidFill>
                <a:latin typeface="Consolas" panose="020B0609020204030204" pitchFamily="49" charset="0"/>
              </a:rPr>
              <a:t>			&lt;</a:t>
            </a:r>
            <a:r>
              <a:rPr lang="en-US" sz="2400" dirty="0">
                <a:solidFill>
                  <a:srgbClr val="4EC9B0"/>
                </a:solidFill>
                <a:latin typeface="Consolas" panose="020B0609020204030204" pitchFamily="49" charset="0"/>
              </a:rPr>
              <a:t>Route</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exact</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path</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"/app/:name"</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component</a:t>
            </a:r>
            <a:r>
              <a:rPr lang="en-US" sz="2400" dirty="0">
                <a:solidFill>
                  <a:srgbClr val="D4D4D4"/>
                </a:solidFill>
                <a:latin typeface="Consolas" panose="020B0609020204030204" pitchFamily="49" charset="0"/>
              </a:rPr>
              <a:t>=</a:t>
            </a:r>
            <a:r>
              <a:rPr lang="en-US" sz="2400" dirty="0">
                <a:solidFill>
                  <a:srgbClr val="569CD6"/>
                </a:solidFill>
                <a:latin typeface="Consolas" panose="020B0609020204030204" pitchFamily="49" charset="0"/>
              </a:rPr>
              <a:t>{</a:t>
            </a:r>
            <a:r>
              <a:rPr lang="en-US" sz="2400" dirty="0">
                <a:solidFill>
                  <a:srgbClr val="9CDCFE"/>
                </a:solidFill>
                <a:latin typeface="Consolas" panose="020B0609020204030204" pitchFamily="49" charset="0"/>
              </a:rPr>
              <a:t>App</a:t>
            </a:r>
            <a:r>
              <a:rPr lang="en-US" sz="2400" dirty="0">
                <a:solidFill>
                  <a:srgbClr val="569CD6"/>
                </a:solidFill>
                <a:latin typeface="Consolas" panose="020B0609020204030204" pitchFamily="49" charset="0"/>
              </a:rPr>
              <a:t>}</a:t>
            </a:r>
            <a:r>
              <a:rPr lang="en-US" sz="2400" dirty="0">
                <a:solidFill>
                  <a:srgbClr val="D4D4D4"/>
                </a:solidFill>
                <a:latin typeface="Consolas" panose="020B0609020204030204" pitchFamily="49" charset="0"/>
              </a:rPr>
              <a:t> </a:t>
            </a:r>
            <a:r>
              <a:rPr lang="en-US" sz="2400" dirty="0">
                <a:solidFill>
                  <a:srgbClr val="808080"/>
                </a:solidFill>
                <a:latin typeface="Consolas" panose="020B0609020204030204" pitchFamily="49" charset="0"/>
              </a:rPr>
              <a:t>/&gt;</a:t>
            </a:r>
            <a:endParaRPr lang="en-US" sz="2400" dirty="0">
              <a:solidFill>
                <a:srgbClr val="D4D4D4"/>
              </a:solidFill>
              <a:latin typeface="Consolas" panose="020B0609020204030204" pitchFamily="49" charset="0"/>
            </a:endParaRPr>
          </a:p>
          <a:p>
            <a:pPr lvl="2"/>
            <a:r>
              <a:rPr lang="en-US" sz="2400" dirty="0">
                <a:solidFill>
                  <a:srgbClr val="808080"/>
                </a:solidFill>
                <a:latin typeface="Consolas" panose="020B0609020204030204" pitchFamily="49" charset="0"/>
              </a:rPr>
              <a:t>&lt;/</a:t>
            </a:r>
            <a:r>
              <a:rPr lang="en-US" sz="2400" dirty="0">
                <a:solidFill>
                  <a:srgbClr val="569CD6"/>
                </a:solidFill>
                <a:latin typeface="Consolas" panose="020B0609020204030204" pitchFamily="49" charset="0"/>
              </a:rPr>
              <a:t>div</a:t>
            </a:r>
            <a:r>
              <a:rPr lang="en-US" sz="2400" dirty="0">
                <a:solidFill>
                  <a:srgbClr val="808080"/>
                </a:solidFill>
                <a:latin typeface="Consolas" panose="020B0609020204030204" pitchFamily="49" charset="0"/>
              </a:rPr>
              <a:t>&gt;</a:t>
            </a:r>
            <a:endParaRPr lang="en-US" sz="2400" dirty="0">
              <a:solidFill>
                <a:srgbClr val="D4D4D4"/>
              </a:solidFill>
              <a:latin typeface="Consolas" panose="020B0609020204030204" pitchFamily="49" charset="0"/>
            </a:endParaRPr>
          </a:p>
          <a:p>
            <a:pPr lvl="1"/>
            <a:r>
              <a:rPr lang="en-US" dirty="0">
                <a:solidFill>
                  <a:srgbClr val="808080"/>
                </a:solidFill>
                <a:latin typeface="Consolas" panose="020B0609020204030204" pitchFamily="49" charset="0"/>
              </a:rPr>
              <a:t>&lt;/</a:t>
            </a:r>
            <a:r>
              <a:rPr lang="en-US" sz="2400" dirty="0" err="1">
                <a:solidFill>
                  <a:srgbClr val="4EC9B0"/>
                </a:solidFill>
                <a:latin typeface="Consolas" panose="020B0609020204030204" pitchFamily="49" charset="0"/>
              </a:rPr>
              <a:t>BrowserRouter</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a:t>
            </a:r>
          </a:p>
          <a:p>
            <a:pPr lvl="1"/>
            <a:r>
              <a:rPr lang="en-US" sz="2400" dirty="0" err="1">
                <a:solidFill>
                  <a:srgbClr val="9CDCFE"/>
                </a:solidFill>
                <a:latin typeface="Consolas" panose="020B0609020204030204" pitchFamily="49" charset="0"/>
              </a:rPr>
              <a:t>document</a:t>
            </a:r>
            <a:r>
              <a:rPr lang="en-US" sz="2400" dirty="0" err="1">
                <a:solidFill>
                  <a:srgbClr val="D4D4D4"/>
                </a:solidFill>
                <a:latin typeface="Consolas" panose="020B0609020204030204" pitchFamily="49" charset="0"/>
              </a:rPr>
              <a:t>.</a:t>
            </a:r>
            <a:r>
              <a:rPr lang="en-US" sz="2400" dirty="0" err="1">
                <a:solidFill>
                  <a:srgbClr val="DCDCAA"/>
                </a:solidFill>
                <a:latin typeface="Consolas" panose="020B0609020204030204" pitchFamily="49" charset="0"/>
              </a:rPr>
              <a:t>getElementById</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'root'</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a:t>
            </a:r>
            <a:endParaRPr lang="en-US" sz="2400" b="0" dirty="0">
              <a:solidFill>
                <a:srgbClr val="D4D4D4"/>
              </a:solidFill>
              <a:effectLst/>
              <a:latin typeface="Consolas" panose="020B0609020204030204" pitchFamily="49" charset="0"/>
            </a:endParaRPr>
          </a:p>
        </p:txBody>
      </p:sp>
      <p:sp>
        <p:nvSpPr>
          <p:cNvPr id="3" name="Title 2">
            <a:extLst>
              <a:ext uri="{FF2B5EF4-FFF2-40B4-BE49-F238E27FC236}">
                <a16:creationId xmlns:a16="http://schemas.microsoft.com/office/drawing/2014/main" id="{E8F94A31-6471-4523-915A-9FFE6E523A85}"/>
              </a:ext>
            </a:extLst>
          </p:cNvPr>
          <p:cNvSpPr>
            <a:spLocks noGrp="1"/>
          </p:cNvSpPr>
          <p:nvPr>
            <p:ph type="title"/>
          </p:nvPr>
        </p:nvSpPr>
        <p:spPr/>
        <p:txBody>
          <a:bodyPr/>
          <a:lstStyle/>
          <a:p>
            <a:r>
              <a:rPr lang="en-US" dirty="0"/>
              <a:t>URL Parameters</a:t>
            </a:r>
          </a:p>
        </p:txBody>
      </p:sp>
    </p:spTree>
    <p:extLst>
      <p:ext uri="{BB962C8B-B14F-4D97-AF65-F5344CB8AC3E}">
        <p14:creationId xmlns:p14="http://schemas.microsoft.com/office/powerpoint/2010/main" val="5969869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6057EC7-50DB-4C44-BA46-6D01622EE52D}"/>
              </a:ext>
            </a:extLst>
          </p:cNvPr>
          <p:cNvSpPr/>
          <p:nvPr/>
        </p:nvSpPr>
        <p:spPr>
          <a:xfrm>
            <a:off x="748710" y="1807714"/>
            <a:ext cx="10688715" cy="3416320"/>
          </a:xfrm>
          <a:prstGeom prst="rect">
            <a:avLst/>
          </a:prstGeom>
        </p:spPr>
        <p:txBody>
          <a:bodyPr wrap="square">
            <a:spAutoFit/>
          </a:bodyPr>
          <a:lstStyle/>
          <a:p>
            <a:r>
              <a:rPr lang="en-US" sz="2400" dirty="0">
                <a:solidFill>
                  <a:srgbClr val="569CD6"/>
                </a:solidFill>
                <a:latin typeface="Consolas" panose="020B0609020204030204" pitchFamily="49" charset="0"/>
              </a:rPr>
              <a:t>class</a:t>
            </a:r>
            <a:r>
              <a:rPr lang="en-US" sz="2400" dirty="0">
                <a:solidFill>
                  <a:srgbClr val="D4D4D4"/>
                </a:solidFill>
                <a:latin typeface="Consolas" panose="020B0609020204030204" pitchFamily="49" charset="0"/>
              </a:rPr>
              <a:t> </a:t>
            </a:r>
            <a:r>
              <a:rPr lang="en-US" sz="2400" dirty="0">
                <a:solidFill>
                  <a:srgbClr val="4EC9B0"/>
                </a:solidFill>
                <a:latin typeface="Consolas" panose="020B0609020204030204" pitchFamily="49" charset="0"/>
              </a:rPr>
              <a:t>App</a:t>
            </a:r>
            <a:r>
              <a:rPr lang="en-US" sz="2400" dirty="0">
                <a:solidFill>
                  <a:srgbClr val="D4D4D4"/>
                </a:solidFill>
                <a:latin typeface="Consolas" panose="020B0609020204030204" pitchFamily="49" charset="0"/>
              </a:rPr>
              <a:t> </a:t>
            </a:r>
            <a:r>
              <a:rPr lang="en-US" sz="2400" dirty="0">
                <a:solidFill>
                  <a:srgbClr val="569CD6"/>
                </a:solidFill>
                <a:latin typeface="Consolas" panose="020B0609020204030204" pitchFamily="49" charset="0"/>
              </a:rPr>
              <a:t>extends</a:t>
            </a:r>
            <a:r>
              <a:rPr lang="en-US" sz="2400" dirty="0">
                <a:solidFill>
                  <a:srgbClr val="D4D4D4"/>
                </a:solidFill>
                <a:latin typeface="Consolas" panose="020B0609020204030204" pitchFamily="49" charset="0"/>
              </a:rPr>
              <a:t> </a:t>
            </a:r>
            <a:r>
              <a:rPr lang="en-US" sz="2400" dirty="0">
                <a:solidFill>
                  <a:srgbClr val="4EC9B0"/>
                </a:solidFill>
                <a:latin typeface="Consolas" panose="020B0609020204030204" pitchFamily="49" charset="0"/>
              </a:rPr>
              <a:t>Component</a:t>
            </a:r>
            <a:r>
              <a:rPr lang="en-US" sz="2400" dirty="0">
                <a:solidFill>
                  <a:srgbClr val="D4D4D4"/>
                </a:solidFill>
                <a:latin typeface="Consolas" panose="020B0609020204030204" pitchFamily="49" charset="0"/>
              </a:rPr>
              <a:t> {</a:t>
            </a:r>
          </a:p>
          <a:p>
            <a:pPr lvl="1"/>
            <a:r>
              <a:rPr lang="en-US" sz="2400" dirty="0">
                <a:solidFill>
                  <a:srgbClr val="DCDCAA"/>
                </a:solidFill>
                <a:latin typeface="Consolas" panose="020B0609020204030204" pitchFamily="49" charset="0"/>
              </a:rPr>
              <a:t>render</a:t>
            </a:r>
            <a:r>
              <a:rPr lang="en-US" sz="2400" dirty="0">
                <a:solidFill>
                  <a:srgbClr val="D4D4D4"/>
                </a:solidFill>
                <a:latin typeface="Consolas" panose="020B0609020204030204" pitchFamily="49" charset="0"/>
              </a:rPr>
              <a:t>() {</a:t>
            </a:r>
          </a:p>
          <a:p>
            <a:pPr lvl="2"/>
            <a:r>
              <a:rPr lang="en-US" sz="2400" dirty="0">
                <a:solidFill>
                  <a:srgbClr val="C586C0"/>
                </a:solidFill>
                <a:latin typeface="Consolas" panose="020B0609020204030204" pitchFamily="49" charset="0"/>
              </a:rPr>
              <a:t>return</a:t>
            </a:r>
            <a:r>
              <a:rPr lang="en-US" sz="2400" dirty="0">
                <a:solidFill>
                  <a:srgbClr val="D4D4D4"/>
                </a:solidFill>
                <a:latin typeface="Consolas" panose="020B0609020204030204" pitchFamily="49" charset="0"/>
              </a:rPr>
              <a:t> (</a:t>
            </a:r>
          </a:p>
          <a:p>
            <a:pPr lvl="3"/>
            <a:r>
              <a:rPr lang="en-US" sz="2400" dirty="0">
                <a:solidFill>
                  <a:srgbClr val="808080"/>
                </a:solidFill>
                <a:latin typeface="Consolas" panose="020B0609020204030204" pitchFamily="49" charset="0"/>
              </a:rPr>
              <a:t>&lt;</a:t>
            </a:r>
            <a:r>
              <a:rPr lang="en-US" sz="2400" dirty="0">
                <a:solidFill>
                  <a:srgbClr val="569CD6"/>
                </a:solidFill>
                <a:latin typeface="Consolas" panose="020B0609020204030204" pitchFamily="49" charset="0"/>
              </a:rPr>
              <a:t>div</a:t>
            </a:r>
            <a:r>
              <a:rPr lang="en-US" sz="2400" dirty="0">
                <a:solidFill>
                  <a:srgbClr val="808080"/>
                </a:solidFill>
                <a:latin typeface="Consolas" panose="020B0609020204030204" pitchFamily="49" charset="0"/>
              </a:rPr>
              <a:t>&gt;</a:t>
            </a:r>
            <a:endParaRPr lang="en-US" sz="2400" dirty="0">
              <a:solidFill>
                <a:srgbClr val="D4D4D4"/>
              </a:solidFill>
              <a:latin typeface="Consolas" panose="020B0609020204030204" pitchFamily="49" charset="0"/>
            </a:endParaRPr>
          </a:p>
          <a:p>
            <a:r>
              <a:rPr lang="en-US" sz="2400" dirty="0">
                <a:solidFill>
                  <a:srgbClr val="569CD6"/>
                </a:solidFill>
                <a:latin typeface="Consolas" panose="020B0609020204030204" pitchFamily="49" charset="0"/>
              </a:rPr>
              <a:t>				</a:t>
            </a:r>
            <a:r>
              <a:rPr lang="en-US" sz="2400" dirty="0">
                <a:solidFill>
                  <a:srgbClr val="D4D4D4"/>
                </a:solidFill>
                <a:latin typeface="Consolas" panose="020B0609020204030204" pitchFamily="49" charset="0"/>
              </a:rPr>
              <a:t>Nick name : </a:t>
            </a:r>
            <a:r>
              <a:rPr lang="en-US" sz="2400" dirty="0">
                <a:solidFill>
                  <a:srgbClr val="569CD6"/>
                </a:solidFill>
                <a:latin typeface="Consolas" panose="020B0609020204030204" pitchFamily="49" charset="0"/>
              </a:rPr>
              <a:t>{this</a:t>
            </a:r>
            <a:r>
              <a:rPr lang="en-US" sz="2400" dirty="0">
                <a:solidFill>
                  <a:srgbClr val="D4D4D4"/>
                </a:solidFill>
                <a:latin typeface="Consolas" panose="020B0609020204030204" pitchFamily="49" charset="0"/>
              </a:rPr>
              <a:t>.</a:t>
            </a:r>
            <a:r>
              <a:rPr lang="en-US" sz="2400" dirty="0">
                <a:solidFill>
                  <a:srgbClr val="9CDCFE"/>
                </a:solidFill>
                <a:latin typeface="Consolas" panose="020B0609020204030204" pitchFamily="49" charset="0"/>
              </a:rPr>
              <a:t>props</a:t>
            </a:r>
            <a:r>
              <a:rPr lang="en-US" sz="2400" dirty="0">
                <a:solidFill>
                  <a:srgbClr val="D4D4D4"/>
                </a:solidFill>
                <a:latin typeface="Consolas" panose="020B0609020204030204" pitchFamily="49" charset="0"/>
              </a:rPr>
              <a:t>.</a:t>
            </a:r>
            <a:r>
              <a:rPr lang="en-US" sz="2400" dirty="0">
                <a:solidFill>
                  <a:srgbClr val="9CDCFE"/>
                </a:solidFill>
                <a:latin typeface="Consolas" panose="020B0609020204030204" pitchFamily="49" charset="0"/>
              </a:rPr>
              <a:t>match</a:t>
            </a:r>
            <a:r>
              <a:rPr lang="en-US" sz="2400" dirty="0">
                <a:solidFill>
                  <a:srgbClr val="D4D4D4"/>
                </a:solidFill>
                <a:latin typeface="Consolas" panose="020B0609020204030204" pitchFamily="49" charset="0"/>
              </a:rPr>
              <a:t>.</a:t>
            </a:r>
            <a:r>
              <a:rPr lang="en-US" sz="2400" dirty="0">
                <a:solidFill>
                  <a:srgbClr val="9CDCFE"/>
                </a:solidFill>
                <a:latin typeface="Consolas" panose="020B0609020204030204" pitchFamily="49" charset="0"/>
              </a:rPr>
              <a:t>params</a:t>
            </a:r>
            <a:r>
              <a:rPr lang="en-US" sz="2400" dirty="0">
                <a:solidFill>
                  <a:srgbClr val="D4D4D4"/>
                </a:solidFill>
                <a:latin typeface="Consolas" panose="020B0609020204030204" pitchFamily="49" charset="0"/>
              </a:rPr>
              <a:t>.</a:t>
            </a:r>
            <a:r>
              <a:rPr lang="en-US" sz="2400" dirty="0">
                <a:solidFill>
                  <a:srgbClr val="9CDCFE"/>
                </a:solidFill>
                <a:latin typeface="Consolas" panose="020B0609020204030204" pitchFamily="49" charset="0"/>
              </a:rPr>
              <a:t>name</a:t>
            </a:r>
            <a:r>
              <a:rPr lang="en-US" sz="2400" dirty="0">
                <a:solidFill>
                  <a:srgbClr val="569CD6"/>
                </a:solidFill>
                <a:latin typeface="Consolas" panose="020B0609020204030204" pitchFamily="49" charset="0"/>
              </a:rPr>
              <a:t>}</a:t>
            </a:r>
            <a:endParaRPr lang="en-US" sz="2400" dirty="0">
              <a:solidFill>
                <a:srgbClr val="D4D4D4"/>
              </a:solidFill>
              <a:latin typeface="Consolas" panose="020B0609020204030204" pitchFamily="49" charset="0"/>
            </a:endParaRPr>
          </a:p>
          <a:p>
            <a:pPr lvl="3"/>
            <a:r>
              <a:rPr lang="en-US" sz="2400" dirty="0">
                <a:solidFill>
                  <a:srgbClr val="808080"/>
                </a:solidFill>
                <a:latin typeface="Consolas" panose="020B0609020204030204" pitchFamily="49" charset="0"/>
              </a:rPr>
              <a:t>&lt;/</a:t>
            </a:r>
            <a:r>
              <a:rPr lang="en-US" sz="2400" dirty="0">
                <a:solidFill>
                  <a:srgbClr val="569CD6"/>
                </a:solidFill>
                <a:latin typeface="Consolas" panose="020B0609020204030204" pitchFamily="49" charset="0"/>
              </a:rPr>
              <a:t>div</a:t>
            </a:r>
            <a:r>
              <a:rPr lang="en-US" sz="2400" dirty="0">
                <a:solidFill>
                  <a:srgbClr val="808080"/>
                </a:solidFill>
                <a:latin typeface="Consolas" panose="020B0609020204030204" pitchFamily="49" charset="0"/>
              </a:rPr>
              <a:t>&gt;</a:t>
            </a:r>
            <a:endParaRPr lang="en-US" sz="2400" dirty="0">
              <a:solidFill>
                <a:srgbClr val="D4D4D4"/>
              </a:solidFill>
              <a:latin typeface="Consolas" panose="020B0609020204030204" pitchFamily="49" charset="0"/>
            </a:endParaRPr>
          </a:p>
          <a:p>
            <a:pPr lvl="2"/>
            <a:r>
              <a:rPr lang="en-US" sz="2400" dirty="0">
                <a:solidFill>
                  <a:srgbClr val="D4D4D4"/>
                </a:solidFill>
                <a:latin typeface="Consolas" panose="020B0609020204030204" pitchFamily="49" charset="0"/>
              </a:rPr>
              <a:t>);</a:t>
            </a:r>
          </a:p>
          <a:p>
            <a:pPr lvl="1"/>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a:t>
            </a:r>
            <a:endParaRPr lang="en-US" sz="2400" b="0" dirty="0">
              <a:solidFill>
                <a:srgbClr val="D4D4D4"/>
              </a:solidFill>
              <a:effectLst/>
              <a:latin typeface="Consolas" panose="020B0609020204030204" pitchFamily="49" charset="0"/>
            </a:endParaRPr>
          </a:p>
        </p:txBody>
      </p:sp>
      <p:sp>
        <p:nvSpPr>
          <p:cNvPr id="3" name="Title 2">
            <a:extLst>
              <a:ext uri="{FF2B5EF4-FFF2-40B4-BE49-F238E27FC236}">
                <a16:creationId xmlns:a16="http://schemas.microsoft.com/office/drawing/2014/main" id="{E8F94A31-6471-4523-915A-9FFE6E523A85}"/>
              </a:ext>
            </a:extLst>
          </p:cNvPr>
          <p:cNvSpPr>
            <a:spLocks noGrp="1"/>
          </p:cNvSpPr>
          <p:nvPr>
            <p:ph type="title"/>
          </p:nvPr>
        </p:nvSpPr>
        <p:spPr/>
        <p:txBody>
          <a:bodyPr/>
          <a:lstStyle/>
          <a:p>
            <a:r>
              <a:rPr lang="en-US" dirty="0"/>
              <a:t>Get URL Parameters</a:t>
            </a:r>
          </a:p>
        </p:txBody>
      </p:sp>
    </p:spTree>
    <p:extLst>
      <p:ext uri="{BB962C8B-B14F-4D97-AF65-F5344CB8AC3E}">
        <p14:creationId xmlns:p14="http://schemas.microsoft.com/office/powerpoint/2010/main" val="3388193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D15CFD-4CB3-4900-8ABC-0274430C2C68}"/>
              </a:ext>
            </a:extLst>
          </p:cNvPr>
          <p:cNvSpPr>
            <a:spLocks noGrp="1"/>
          </p:cNvSpPr>
          <p:nvPr>
            <p:ph type="title"/>
          </p:nvPr>
        </p:nvSpPr>
        <p:spPr/>
        <p:txBody>
          <a:bodyPr/>
          <a:lstStyle/>
          <a:p>
            <a:r>
              <a:rPr lang="en-US" dirty="0"/>
              <a:t>Lab 6: Try Parameter</a:t>
            </a:r>
          </a:p>
        </p:txBody>
      </p:sp>
      <p:sp>
        <p:nvSpPr>
          <p:cNvPr id="6" name="Content Placeholder 5">
            <a:extLst>
              <a:ext uri="{FF2B5EF4-FFF2-40B4-BE49-F238E27FC236}">
                <a16:creationId xmlns:a16="http://schemas.microsoft.com/office/drawing/2014/main" id="{18348081-2507-4301-A4EF-4068CB65F6F4}"/>
              </a:ext>
            </a:extLst>
          </p:cNvPr>
          <p:cNvSpPr>
            <a:spLocks noGrp="1"/>
          </p:cNvSpPr>
          <p:nvPr>
            <p:ph idx="1"/>
          </p:nvPr>
        </p:nvSpPr>
        <p:spPr/>
        <p:txBody>
          <a:bodyPr/>
          <a:lstStyle/>
          <a:p>
            <a:r>
              <a:rPr lang="th-TH" dirty="0"/>
              <a:t>ให้เขียน </a:t>
            </a:r>
            <a:r>
              <a:rPr lang="en-US" dirty="0"/>
              <a:t>Route </a:t>
            </a:r>
            <a:r>
              <a:rPr lang="th-TH" dirty="0"/>
              <a:t>ส่ง </a:t>
            </a:r>
            <a:r>
              <a:rPr lang="en-US" dirty="0"/>
              <a:t>parameter </a:t>
            </a:r>
            <a:r>
              <a:rPr lang="th-TH" dirty="0"/>
              <a:t>ไปใน </a:t>
            </a:r>
            <a:r>
              <a:rPr lang="en-US" dirty="0"/>
              <a:t>component Home</a:t>
            </a:r>
          </a:p>
        </p:txBody>
      </p:sp>
    </p:spTree>
    <p:extLst>
      <p:ext uri="{BB962C8B-B14F-4D97-AF65-F5344CB8AC3E}">
        <p14:creationId xmlns:p14="http://schemas.microsoft.com/office/powerpoint/2010/main" val="22659207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6057EC7-50DB-4C44-BA46-6D01622EE52D}"/>
              </a:ext>
            </a:extLst>
          </p:cNvPr>
          <p:cNvSpPr/>
          <p:nvPr/>
        </p:nvSpPr>
        <p:spPr>
          <a:xfrm>
            <a:off x="748710" y="1807714"/>
            <a:ext cx="10688715" cy="3785652"/>
          </a:xfrm>
          <a:prstGeom prst="rect">
            <a:avLst/>
          </a:prstGeom>
        </p:spPr>
        <p:txBody>
          <a:bodyPr wrap="square">
            <a:spAutoFit/>
          </a:bodyPr>
          <a:lstStyle/>
          <a:p>
            <a:r>
              <a:rPr lang="en-US" sz="2400" dirty="0" err="1">
                <a:solidFill>
                  <a:srgbClr val="9CDCFE"/>
                </a:solidFill>
                <a:latin typeface="Consolas" panose="020B0609020204030204" pitchFamily="49" charset="0"/>
              </a:rPr>
              <a:t>ReactDOM</a:t>
            </a:r>
            <a:r>
              <a:rPr lang="en-US" sz="2400" dirty="0" err="1">
                <a:solidFill>
                  <a:srgbClr val="D4D4D4"/>
                </a:solidFill>
                <a:latin typeface="Consolas" panose="020B0609020204030204" pitchFamily="49" charset="0"/>
              </a:rPr>
              <a:t>.</a:t>
            </a:r>
            <a:r>
              <a:rPr lang="en-US" sz="2400" dirty="0" err="1">
                <a:solidFill>
                  <a:srgbClr val="DCDCAA"/>
                </a:solidFill>
                <a:latin typeface="Consolas" panose="020B0609020204030204" pitchFamily="49" charset="0"/>
              </a:rPr>
              <a:t>render</a:t>
            </a:r>
            <a:r>
              <a:rPr lang="en-US" sz="2400" dirty="0">
                <a:solidFill>
                  <a:srgbClr val="D4D4D4"/>
                </a:solidFill>
                <a:latin typeface="Consolas" panose="020B0609020204030204" pitchFamily="49" charset="0"/>
              </a:rPr>
              <a:t>(</a:t>
            </a:r>
          </a:p>
          <a:p>
            <a:r>
              <a:rPr lang="en-US" dirty="0">
                <a:solidFill>
                  <a:srgbClr val="808080"/>
                </a:solidFill>
                <a:latin typeface="Consolas" panose="020B0609020204030204" pitchFamily="49" charset="0"/>
              </a:rPr>
              <a:t>	&lt;</a:t>
            </a:r>
            <a:r>
              <a:rPr lang="en-US" sz="2400" dirty="0" err="1">
                <a:solidFill>
                  <a:srgbClr val="4EC9B0"/>
                </a:solidFill>
                <a:latin typeface="Consolas" panose="020B0609020204030204" pitchFamily="49" charset="0"/>
              </a:rPr>
              <a:t>BrowserRouter</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lvl="2"/>
            <a:r>
              <a:rPr lang="en-US" sz="2400" dirty="0">
                <a:solidFill>
                  <a:srgbClr val="808080"/>
                </a:solidFill>
                <a:latin typeface="Consolas" panose="020B0609020204030204" pitchFamily="49" charset="0"/>
              </a:rPr>
              <a:t>&lt;</a:t>
            </a:r>
            <a:r>
              <a:rPr lang="en-US" sz="2400" dirty="0">
                <a:solidFill>
                  <a:srgbClr val="569CD6"/>
                </a:solidFill>
                <a:latin typeface="Consolas" panose="020B0609020204030204" pitchFamily="49" charset="0"/>
              </a:rPr>
              <a:t>div</a:t>
            </a:r>
            <a:r>
              <a:rPr lang="en-US" sz="2400" dirty="0">
                <a:solidFill>
                  <a:srgbClr val="808080"/>
                </a:solidFill>
                <a:latin typeface="Consolas" panose="020B0609020204030204" pitchFamily="49" charset="0"/>
              </a:rPr>
              <a:t>&gt;</a:t>
            </a:r>
          </a:p>
          <a:p>
            <a:pPr lvl="2"/>
            <a:r>
              <a:rPr lang="en-US" sz="2400" dirty="0">
                <a:solidFill>
                  <a:srgbClr val="808080"/>
                </a:solidFill>
                <a:latin typeface="Consolas" panose="020B0609020204030204" pitchFamily="49" charset="0"/>
              </a:rPr>
              <a:t>	&lt;</a:t>
            </a:r>
            <a:r>
              <a:rPr lang="en-US" sz="2400" dirty="0">
                <a:solidFill>
                  <a:srgbClr val="4EC9B0"/>
                </a:solidFill>
                <a:latin typeface="Consolas" panose="020B0609020204030204" pitchFamily="49" charset="0"/>
              </a:rPr>
              <a:t>Route </a:t>
            </a:r>
            <a:r>
              <a:rPr lang="en-US" sz="2400" dirty="0">
                <a:solidFill>
                  <a:srgbClr val="9CDCFE"/>
                </a:solidFill>
                <a:latin typeface="Consolas" panose="020B0609020204030204" pitchFamily="49" charset="0"/>
              </a:rPr>
              <a:t>path</a:t>
            </a:r>
            <a:r>
              <a:rPr lang="en-US" sz="2400" b="1" dirty="0">
                <a:solidFill>
                  <a:srgbClr val="D4D4D4"/>
                </a:solidFill>
                <a:latin typeface="Consolas" panose="020B0609020204030204" pitchFamily="49" charset="0"/>
              </a:rPr>
              <a:t>=</a:t>
            </a:r>
            <a:r>
              <a:rPr lang="en-US" sz="2400" b="1" dirty="0">
                <a:solidFill>
                  <a:srgbClr val="CE9178"/>
                </a:solidFill>
                <a:latin typeface="Consolas" panose="020B0609020204030204" pitchFamily="49" charset="0"/>
              </a:rPr>
              <a:t>"*"</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component</a:t>
            </a:r>
            <a:r>
              <a:rPr lang="en-US" sz="2400" dirty="0">
                <a:solidFill>
                  <a:srgbClr val="D4D4D4"/>
                </a:solidFill>
                <a:latin typeface="Consolas" panose="020B0609020204030204" pitchFamily="49" charset="0"/>
              </a:rPr>
              <a:t>=</a:t>
            </a:r>
            <a:r>
              <a:rPr lang="en-US" sz="2400" dirty="0">
                <a:solidFill>
                  <a:srgbClr val="569CD6"/>
                </a:solidFill>
                <a:latin typeface="Consolas" panose="020B0609020204030204" pitchFamily="49" charset="0"/>
              </a:rPr>
              <a:t>{</a:t>
            </a:r>
            <a:r>
              <a:rPr lang="en-US" sz="2400" dirty="0">
                <a:solidFill>
                  <a:srgbClr val="9CDCFE"/>
                </a:solidFill>
                <a:latin typeface="Consolas" panose="020B0609020204030204" pitchFamily="49" charset="0"/>
              </a:rPr>
              <a:t>NotFound404</a:t>
            </a:r>
            <a:r>
              <a:rPr lang="en-US" sz="2400" dirty="0">
                <a:solidFill>
                  <a:srgbClr val="569CD6"/>
                </a:solidFill>
                <a:latin typeface="Consolas" panose="020B0609020204030204" pitchFamily="49" charset="0"/>
              </a:rPr>
              <a:t>}</a:t>
            </a:r>
            <a:r>
              <a:rPr lang="en-US" sz="2400" dirty="0">
                <a:solidFill>
                  <a:srgbClr val="D4D4D4"/>
                </a:solidFill>
                <a:latin typeface="Consolas" panose="020B0609020204030204" pitchFamily="49" charset="0"/>
              </a:rPr>
              <a:t> </a:t>
            </a:r>
            <a:r>
              <a:rPr lang="en-US" sz="2400" dirty="0">
                <a:solidFill>
                  <a:srgbClr val="808080"/>
                </a:solidFill>
                <a:latin typeface="Consolas" panose="020B0609020204030204" pitchFamily="49" charset="0"/>
              </a:rPr>
              <a:t>/&gt;</a:t>
            </a:r>
          </a:p>
          <a:p>
            <a:pPr lvl="1"/>
            <a:r>
              <a:rPr lang="en-US" sz="2400" dirty="0">
                <a:solidFill>
                  <a:srgbClr val="808080"/>
                </a:solidFill>
                <a:latin typeface="Consolas" panose="020B0609020204030204" pitchFamily="49" charset="0"/>
              </a:rPr>
              <a:t>		&lt;</a:t>
            </a:r>
            <a:r>
              <a:rPr lang="en-US" sz="2400" dirty="0">
                <a:solidFill>
                  <a:srgbClr val="4EC9B0"/>
                </a:solidFill>
                <a:latin typeface="Consolas" panose="020B0609020204030204" pitchFamily="49" charset="0"/>
              </a:rPr>
              <a:t>Route</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component</a:t>
            </a:r>
            <a:r>
              <a:rPr lang="en-US" sz="2400" dirty="0">
                <a:solidFill>
                  <a:srgbClr val="D4D4D4"/>
                </a:solidFill>
                <a:latin typeface="Consolas" panose="020B0609020204030204" pitchFamily="49" charset="0"/>
              </a:rPr>
              <a:t>=</a:t>
            </a:r>
            <a:r>
              <a:rPr lang="en-US" sz="2400" dirty="0">
                <a:solidFill>
                  <a:srgbClr val="569CD6"/>
                </a:solidFill>
                <a:latin typeface="Consolas" panose="020B0609020204030204" pitchFamily="49" charset="0"/>
              </a:rPr>
              <a:t>{</a:t>
            </a:r>
            <a:r>
              <a:rPr lang="en-US" sz="2400" dirty="0">
                <a:solidFill>
                  <a:srgbClr val="9CDCFE"/>
                </a:solidFill>
                <a:latin typeface="Consolas" panose="020B0609020204030204" pitchFamily="49" charset="0"/>
              </a:rPr>
              <a:t>NotFound404</a:t>
            </a:r>
            <a:r>
              <a:rPr lang="en-US" sz="2400" dirty="0">
                <a:solidFill>
                  <a:srgbClr val="569CD6"/>
                </a:solidFill>
                <a:latin typeface="Consolas" panose="020B0609020204030204" pitchFamily="49" charset="0"/>
              </a:rPr>
              <a:t>}</a:t>
            </a:r>
            <a:r>
              <a:rPr lang="en-US" sz="2400" dirty="0">
                <a:solidFill>
                  <a:srgbClr val="D4D4D4"/>
                </a:solidFill>
                <a:latin typeface="Consolas" panose="020B0609020204030204" pitchFamily="49" charset="0"/>
              </a:rPr>
              <a:t> </a:t>
            </a:r>
            <a:r>
              <a:rPr lang="en-US" sz="2400" dirty="0">
                <a:solidFill>
                  <a:srgbClr val="808080"/>
                </a:solidFill>
                <a:latin typeface="Consolas" panose="020B0609020204030204" pitchFamily="49" charset="0"/>
              </a:rPr>
              <a:t>/&gt;</a:t>
            </a:r>
            <a:endParaRPr lang="en-US" sz="2400" dirty="0">
              <a:solidFill>
                <a:srgbClr val="D4D4D4"/>
              </a:solidFill>
              <a:latin typeface="Consolas" panose="020B0609020204030204" pitchFamily="49" charset="0"/>
            </a:endParaRPr>
          </a:p>
          <a:p>
            <a:pPr lvl="3"/>
            <a:endParaRPr lang="en-US" sz="2400" dirty="0">
              <a:solidFill>
                <a:srgbClr val="D4D4D4"/>
              </a:solidFill>
              <a:latin typeface="Consolas" panose="020B0609020204030204" pitchFamily="49" charset="0"/>
            </a:endParaRPr>
          </a:p>
          <a:p>
            <a:pPr lvl="2"/>
            <a:r>
              <a:rPr lang="en-US" sz="2400" dirty="0">
                <a:solidFill>
                  <a:srgbClr val="808080"/>
                </a:solidFill>
                <a:latin typeface="Consolas" panose="020B0609020204030204" pitchFamily="49" charset="0"/>
              </a:rPr>
              <a:t>&lt;/</a:t>
            </a:r>
            <a:r>
              <a:rPr lang="en-US" sz="2400" dirty="0">
                <a:solidFill>
                  <a:srgbClr val="569CD6"/>
                </a:solidFill>
                <a:latin typeface="Consolas" panose="020B0609020204030204" pitchFamily="49" charset="0"/>
              </a:rPr>
              <a:t>div</a:t>
            </a:r>
            <a:r>
              <a:rPr lang="en-US" sz="2400" dirty="0">
                <a:solidFill>
                  <a:srgbClr val="808080"/>
                </a:solidFill>
                <a:latin typeface="Consolas" panose="020B0609020204030204" pitchFamily="49" charset="0"/>
              </a:rPr>
              <a:t>&gt;</a:t>
            </a:r>
            <a:endParaRPr lang="en-US" sz="2400" dirty="0">
              <a:solidFill>
                <a:srgbClr val="D4D4D4"/>
              </a:solidFill>
              <a:latin typeface="Consolas" panose="020B0609020204030204" pitchFamily="49" charset="0"/>
            </a:endParaRPr>
          </a:p>
          <a:p>
            <a:pPr lvl="1"/>
            <a:r>
              <a:rPr lang="en-US" dirty="0">
                <a:solidFill>
                  <a:srgbClr val="808080"/>
                </a:solidFill>
                <a:latin typeface="Consolas" panose="020B0609020204030204" pitchFamily="49" charset="0"/>
              </a:rPr>
              <a:t>&lt;/</a:t>
            </a:r>
            <a:r>
              <a:rPr lang="en-US" sz="2400" dirty="0" err="1">
                <a:solidFill>
                  <a:srgbClr val="4EC9B0"/>
                </a:solidFill>
                <a:latin typeface="Consolas" panose="020B0609020204030204" pitchFamily="49" charset="0"/>
              </a:rPr>
              <a:t>BrowserRouter</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a:t>
            </a:r>
          </a:p>
          <a:p>
            <a:pPr lvl="1"/>
            <a:r>
              <a:rPr lang="en-US" sz="2400" dirty="0" err="1">
                <a:solidFill>
                  <a:srgbClr val="9CDCFE"/>
                </a:solidFill>
                <a:latin typeface="Consolas" panose="020B0609020204030204" pitchFamily="49" charset="0"/>
              </a:rPr>
              <a:t>document</a:t>
            </a:r>
            <a:r>
              <a:rPr lang="en-US" sz="2400" dirty="0" err="1">
                <a:solidFill>
                  <a:srgbClr val="D4D4D4"/>
                </a:solidFill>
                <a:latin typeface="Consolas" panose="020B0609020204030204" pitchFamily="49" charset="0"/>
              </a:rPr>
              <a:t>.</a:t>
            </a:r>
            <a:r>
              <a:rPr lang="en-US" sz="2400" dirty="0" err="1">
                <a:solidFill>
                  <a:srgbClr val="DCDCAA"/>
                </a:solidFill>
                <a:latin typeface="Consolas" panose="020B0609020204030204" pitchFamily="49" charset="0"/>
              </a:rPr>
              <a:t>getElementById</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'root'</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a:t>
            </a:r>
            <a:endParaRPr lang="en-US" sz="2400" b="0" dirty="0">
              <a:solidFill>
                <a:srgbClr val="D4D4D4"/>
              </a:solidFill>
              <a:effectLst/>
              <a:latin typeface="Consolas" panose="020B0609020204030204" pitchFamily="49" charset="0"/>
            </a:endParaRPr>
          </a:p>
        </p:txBody>
      </p:sp>
      <p:sp>
        <p:nvSpPr>
          <p:cNvPr id="3" name="Title 2">
            <a:extLst>
              <a:ext uri="{FF2B5EF4-FFF2-40B4-BE49-F238E27FC236}">
                <a16:creationId xmlns:a16="http://schemas.microsoft.com/office/drawing/2014/main" id="{E8F94A31-6471-4523-915A-9FFE6E523A85}"/>
              </a:ext>
            </a:extLst>
          </p:cNvPr>
          <p:cNvSpPr>
            <a:spLocks noGrp="1"/>
          </p:cNvSpPr>
          <p:nvPr>
            <p:ph type="title"/>
          </p:nvPr>
        </p:nvSpPr>
        <p:spPr/>
        <p:txBody>
          <a:bodyPr/>
          <a:lstStyle/>
          <a:p>
            <a:r>
              <a:rPr lang="en-US" dirty="0"/>
              <a:t>Not Found 404</a:t>
            </a:r>
          </a:p>
        </p:txBody>
      </p:sp>
    </p:spTree>
    <p:extLst>
      <p:ext uri="{BB962C8B-B14F-4D97-AF65-F5344CB8AC3E}">
        <p14:creationId xmlns:p14="http://schemas.microsoft.com/office/powerpoint/2010/main" val="8678252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D15CFD-4CB3-4900-8ABC-0274430C2C68}"/>
              </a:ext>
            </a:extLst>
          </p:cNvPr>
          <p:cNvSpPr>
            <a:spLocks noGrp="1"/>
          </p:cNvSpPr>
          <p:nvPr>
            <p:ph type="title"/>
          </p:nvPr>
        </p:nvSpPr>
        <p:spPr/>
        <p:txBody>
          <a:bodyPr/>
          <a:lstStyle/>
          <a:p>
            <a:r>
              <a:rPr lang="en-US" dirty="0"/>
              <a:t>Lab 7: Try Not Found</a:t>
            </a:r>
          </a:p>
        </p:txBody>
      </p:sp>
      <p:sp>
        <p:nvSpPr>
          <p:cNvPr id="6" name="Content Placeholder 5">
            <a:extLst>
              <a:ext uri="{FF2B5EF4-FFF2-40B4-BE49-F238E27FC236}">
                <a16:creationId xmlns:a16="http://schemas.microsoft.com/office/drawing/2014/main" id="{18348081-2507-4301-A4EF-4068CB65F6F4}"/>
              </a:ext>
            </a:extLst>
          </p:cNvPr>
          <p:cNvSpPr>
            <a:spLocks noGrp="1"/>
          </p:cNvSpPr>
          <p:nvPr>
            <p:ph idx="1"/>
          </p:nvPr>
        </p:nvSpPr>
        <p:spPr/>
        <p:txBody>
          <a:bodyPr/>
          <a:lstStyle/>
          <a:p>
            <a:r>
              <a:rPr lang="th-TH" dirty="0"/>
              <a:t>ให้สร้าง </a:t>
            </a:r>
            <a:r>
              <a:rPr lang="en-US" dirty="0"/>
              <a:t>Component Not Found </a:t>
            </a:r>
            <a:r>
              <a:rPr lang="th-TH" dirty="0"/>
              <a:t>ขึ้นมาแล้วลองตั้งใน </a:t>
            </a:r>
            <a:r>
              <a:rPr lang="en-US" dirty="0"/>
              <a:t>Route</a:t>
            </a:r>
          </a:p>
        </p:txBody>
      </p:sp>
    </p:spTree>
    <p:extLst>
      <p:ext uri="{BB962C8B-B14F-4D97-AF65-F5344CB8AC3E}">
        <p14:creationId xmlns:p14="http://schemas.microsoft.com/office/powerpoint/2010/main" val="3777362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85CFED-FF5A-4F16-AA61-83EAC0CBC741}"/>
              </a:ext>
            </a:extLst>
          </p:cNvPr>
          <p:cNvSpPr>
            <a:spLocks noGrp="1"/>
          </p:cNvSpPr>
          <p:nvPr>
            <p:ph idx="1"/>
          </p:nvPr>
        </p:nvSpPr>
        <p:spPr/>
        <p:txBody>
          <a:bodyPr/>
          <a:lstStyle/>
          <a:p>
            <a:r>
              <a:rPr lang="th-TH" dirty="0"/>
              <a:t>ให้สร้างเมนูโดยมีดังนี้ </a:t>
            </a:r>
            <a:r>
              <a:rPr lang="en-US" dirty="0"/>
              <a:t>About Jobs Portfolio Skill </a:t>
            </a:r>
          </a:p>
          <a:p>
            <a:r>
              <a:rPr lang="th-TH" dirty="0"/>
              <a:t>หน้า </a:t>
            </a:r>
            <a:r>
              <a:rPr lang="en-US" dirty="0"/>
              <a:t>about </a:t>
            </a:r>
            <a:r>
              <a:rPr lang="th-TH" dirty="0"/>
              <a:t>ให้ใส่ข้อมูลส่วนตัวเช่น ชื่อ นามสกุล ชื่อเล่น </a:t>
            </a:r>
            <a:endParaRPr lang="en-US" dirty="0"/>
          </a:p>
          <a:p>
            <a:r>
              <a:rPr lang="th-TH" dirty="0"/>
              <a:t>หน้า </a:t>
            </a:r>
            <a:r>
              <a:rPr lang="en-US" dirty="0"/>
              <a:t>jobs </a:t>
            </a:r>
            <a:r>
              <a:rPr lang="th-TH" dirty="0"/>
              <a:t>ให้ใส่งานที่ทำอยู่ </a:t>
            </a:r>
            <a:endParaRPr lang="en-US" dirty="0"/>
          </a:p>
          <a:p>
            <a:r>
              <a:rPr lang="th-TH" dirty="0"/>
              <a:t>หน้า </a:t>
            </a:r>
            <a:r>
              <a:rPr lang="en-US" dirty="0"/>
              <a:t>Portfolio </a:t>
            </a:r>
            <a:r>
              <a:rPr lang="th-TH" dirty="0"/>
              <a:t>ให้ใส่เป็น ผลงานตัวเอง</a:t>
            </a:r>
          </a:p>
          <a:p>
            <a:r>
              <a:rPr lang="th-TH" dirty="0"/>
              <a:t>หน้า </a:t>
            </a:r>
            <a:r>
              <a:rPr lang="en-US" dirty="0"/>
              <a:t>Skill </a:t>
            </a:r>
            <a:r>
              <a:rPr lang="th-TH" dirty="0"/>
              <a:t>เป็นความสามารถของเราครับ</a:t>
            </a:r>
            <a:endParaRPr lang="en-US" dirty="0"/>
          </a:p>
        </p:txBody>
      </p:sp>
      <p:sp>
        <p:nvSpPr>
          <p:cNvPr id="3" name="Title 2">
            <a:extLst>
              <a:ext uri="{FF2B5EF4-FFF2-40B4-BE49-F238E27FC236}">
                <a16:creationId xmlns:a16="http://schemas.microsoft.com/office/drawing/2014/main" id="{01F897C3-F494-4FA0-9192-B316CB396118}"/>
              </a:ext>
            </a:extLst>
          </p:cNvPr>
          <p:cNvSpPr>
            <a:spLocks noGrp="1"/>
          </p:cNvSpPr>
          <p:nvPr>
            <p:ph type="title"/>
          </p:nvPr>
        </p:nvSpPr>
        <p:spPr/>
        <p:txBody>
          <a:bodyPr/>
          <a:lstStyle/>
          <a:p>
            <a:r>
              <a:rPr lang="th-TH" dirty="0"/>
              <a:t>การบ้าน</a:t>
            </a:r>
            <a:r>
              <a:rPr lang="en-US" dirty="0"/>
              <a:t> #1</a:t>
            </a:r>
          </a:p>
        </p:txBody>
      </p:sp>
      <p:pic>
        <p:nvPicPr>
          <p:cNvPr id="4" name="Picture 3">
            <a:extLst>
              <a:ext uri="{FF2B5EF4-FFF2-40B4-BE49-F238E27FC236}">
                <a16:creationId xmlns:a16="http://schemas.microsoft.com/office/drawing/2014/main" id="{C9E2F0B0-842D-4155-9E5D-4167A355DC6B}"/>
              </a:ext>
            </a:extLst>
          </p:cNvPr>
          <p:cNvPicPr>
            <a:picLocks noChangeAspect="1"/>
          </p:cNvPicPr>
          <p:nvPr/>
        </p:nvPicPr>
        <p:blipFill rotWithShape="1">
          <a:blip r:embed="rId2"/>
          <a:srcRect t="18347"/>
          <a:stretch/>
        </p:blipFill>
        <p:spPr>
          <a:xfrm>
            <a:off x="5319047" y="2639209"/>
            <a:ext cx="6406395" cy="3456792"/>
          </a:xfrm>
          <a:prstGeom prst="rect">
            <a:avLst/>
          </a:prstGeom>
        </p:spPr>
      </p:pic>
    </p:spTree>
    <p:extLst>
      <p:ext uri="{BB962C8B-B14F-4D97-AF65-F5344CB8AC3E}">
        <p14:creationId xmlns:p14="http://schemas.microsoft.com/office/powerpoint/2010/main" val="20322124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9D9778-9239-48E5-A7C3-CECA6E0646B9}"/>
              </a:ext>
            </a:extLst>
          </p:cNvPr>
          <p:cNvSpPr>
            <a:spLocks noGrp="1"/>
          </p:cNvSpPr>
          <p:nvPr>
            <p:ph idx="1"/>
          </p:nvPr>
        </p:nvSpPr>
        <p:spPr/>
        <p:txBody>
          <a:bodyPr>
            <a:normAutofit/>
          </a:bodyPr>
          <a:lstStyle/>
          <a:p>
            <a:r>
              <a:rPr lang="th-TH" dirty="0"/>
              <a:t>จงนำการบ้านใน </a:t>
            </a:r>
            <a:r>
              <a:rPr lang="en-US" dirty="0"/>
              <a:t>Day 7-8 </a:t>
            </a:r>
            <a:r>
              <a:rPr lang="th-TH" dirty="0"/>
              <a:t>ทุกข้อมาแบ่งใส่ </a:t>
            </a:r>
            <a:r>
              <a:rPr lang="en-US" dirty="0"/>
              <a:t>tab </a:t>
            </a:r>
            <a:r>
              <a:rPr lang="th-TH" dirty="0"/>
              <a:t>โดยตั้งชื่อว่า </a:t>
            </a:r>
            <a:r>
              <a:rPr lang="en-US" dirty="0"/>
              <a:t>“Day 7 #1”, “Day 7 #2”, “Day 8 #1”, “Day 8 #2” </a:t>
            </a:r>
            <a:r>
              <a:rPr lang="th-TH" dirty="0"/>
              <a:t>เป็นต้น</a:t>
            </a:r>
          </a:p>
          <a:p>
            <a:r>
              <a:rPr lang="th-TH" dirty="0"/>
              <a:t>ในข้อของ </a:t>
            </a:r>
            <a:r>
              <a:rPr lang="en-US" dirty="0"/>
              <a:t>#1 </a:t>
            </a:r>
            <a:r>
              <a:rPr lang="th-TH" dirty="0"/>
              <a:t>ที่เป็น </a:t>
            </a:r>
            <a:r>
              <a:rPr lang="en-US" dirty="0"/>
              <a:t>Bitcoin </a:t>
            </a:r>
            <a:r>
              <a:rPr lang="th-TH" dirty="0"/>
              <a:t>จงสร้าง </a:t>
            </a:r>
            <a:r>
              <a:rPr lang="en-US" dirty="0"/>
              <a:t>Route </a:t>
            </a:r>
            <a:r>
              <a:rPr lang="th-TH" dirty="0"/>
              <a:t>ให้รับค่าสกุลเงินและแสดงได้ถูกต้องตาม </a:t>
            </a:r>
            <a:r>
              <a:rPr lang="en-US" dirty="0"/>
              <a:t>Route </a:t>
            </a:r>
            <a:r>
              <a:rPr lang="th-TH" dirty="0"/>
              <a:t>ที่พิมพ์มา เช่น</a:t>
            </a:r>
            <a:br>
              <a:rPr lang="th-TH" dirty="0"/>
            </a:br>
            <a:r>
              <a:rPr lang="en-US" dirty="0"/>
              <a:t>http://localhost:3000/day7-1/</a:t>
            </a:r>
            <a:br>
              <a:rPr lang="en-US"/>
            </a:br>
            <a:r>
              <a:rPr lang="en-US"/>
              <a:t>http://localhost:3000/day7-2/</a:t>
            </a:r>
            <a:br>
              <a:rPr lang="en-US" dirty="0"/>
            </a:br>
            <a:r>
              <a:rPr lang="en-US" dirty="0">
                <a:hlinkClick r:id="rId2"/>
              </a:rPr>
              <a:t>http://localhost:3000/day8-1/USD</a:t>
            </a:r>
            <a:br>
              <a:rPr lang="en-US" dirty="0"/>
            </a:br>
            <a:r>
              <a:rPr lang="en-US" dirty="0">
                <a:hlinkClick r:id="rId3"/>
              </a:rPr>
              <a:t>http://localhost:3000/day8-1/GBP</a:t>
            </a:r>
            <a:br>
              <a:rPr lang="en-US" dirty="0"/>
            </a:br>
            <a:r>
              <a:rPr lang="en-US" dirty="0">
                <a:hlinkClick r:id="rId4"/>
              </a:rPr>
              <a:t>http://localhost:3000/day8-1/EUR</a:t>
            </a:r>
            <a:br>
              <a:rPr lang="en-US"/>
            </a:br>
            <a:r>
              <a:rPr lang="en-US"/>
              <a:t>http://localhost:3000/day8-3/</a:t>
            </a:r>
            <a:endParaRPr lang="th-TH" dirty="0"/>
          </a:p>
        </p:txBody>
      </p:sp>
      <p:sp>
        <p:nvSpPr>
          <p:cNvPr id="3" name="Title 2">
            <a:extLst>
              <a:ext uri="{FF2B5EF4-FFF2-40B4-BE49-F238E27FC236}">
                <a16:creationId xmlns:a16="http://schemas.microsoft.com/office/drawing/2014/main" id="{6D00E011-7989-457F-AD51-D9C2771294D4}"/>
              </a:ext>
            </a:extLst>
          </p:cNvPr>
          <p:cNvSpPr>
            <a:spLocks noGrp="1"/>
          </p:cNvSpPr>
          <p:nvPr>
            <p:ph type="title"/>
          </p:nvPr>
        </p:nvSpPr>
        <p:spPr/>
        <p:txBody>
          <a:bodyPr/>
          <a:lstStyle/>
          <a:p>
            <a:r>
              <a:rPr lang="th-TH" dirty="0"/>
              <a:t>การบ้าน </a:t>
            </a:r>
            <a:r>
              <a:rPr lang="en-US" dirty="0"/>
              <a:t>#2</a:t>
            </a:r>
          </a:p>
        </p:txBody>
      </p:sp>
    </p:spTree>
    <p:extLst>
      <p:ext uri="{BB962C8B-B14F-4D97-AF65-F5344CB8AC3E}">
        <p14:creationId xmlns:p14="http://schemas.microsoft.com/office/powerpoint/2010/main" val="250683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F8FF20-5873-44A0-9BA8-8433644C07E2}"/>
              </a:ext>
            </a:extLst>
          </p:cNvPr>
          <p:cNvSpPr>
            <a:spLocks noGrp="1"/>
          </p:cNvSpPr>
          <p:nvPr>
            <p:ph type="title"/>
          </p:nvPr>
        </p:nvSpPr>
        <p:spPr/>
        <p:txBody>
          <a:bodyPr/>
          <a:lstStyle/>
          <a:p>
            <a:r>
              <a:rPr lang="en-US" dirty="0"/>
              <a:t>Single-Page Application (SPA)</a:t>
            </a:r>
          </a:p>
        </p:txBody>
      </p:sp>
      <p:pic>
        <p:nvPicPr>
          <p:cNvPr id="10" name="Content Placeholder 9">
            <a:extLst>
              <a:ext uri="{FF2B5EF4-FFF2-40B4-BE49-F238E27FC236}">
                <a16:creationId xmlns:a16="http://schemas.microsoft.com/office/drawing/2014/main" id="{A3A7D133-F84C-4BA7-BF35-5E3062332D7F}"/>
              </a:ext>
            </a:extLst>
          </p:cNvPr>
          <p:cNvPicPr>
            <a:picLocks noGrp="1" noChangeAspect="1"/>
          </p:cNvPicPr>
          <p:nvPr>
            <p:ph sz="half" idx="1"/>
          </p:nvPr>
        </p:nvPicPr>
        <p:blipFill>
          <a:blip r:embed="rId2"/>
          <a:stretch>
            <a:fillRect/>
          </a:stretch>
        </p:blipFill>
        <p:spPr>
          <a:xfrm>
            <a:off x="6208830" y="1230966"/>
            <a:ext cx="5505402" cy="4843463"/>
          </a:xfrm>
          <a:prstGeom prst="rect">
            <a:avLst/>
          </a:prstGeom>
          <a:ln>
            <a:noFill/>
          </a:ln>
          <a:effectLst>
            <a:outerShdw blurRad="190500" algn="tl" rotWithShape="0">
              <a:srgbClr val="000000">
                <a:alpha val="70000"/>
              </a:srgbClr>
            </a:outerShdw>
          </a:effectLst>
        </p:spPr>
      </p:pic>
      <p:pic>
        <p:nvPicPr>
          <p:cNvPr id="12" name="Picture 11">
            <a:extLst>
              <a:ext uri="{FF2B5EF4-FFF2-40B4-BE49-F238E27FC236}">
                <a16:creationId xmlns:a16="http://schemas.microsoft.com/office/drawing/2014/main" id="{F96628DC-4CC3-4CFD-A7DE-193DD8F6E019}"/>
              </a:ext>
            </a:extLst>
          </p:cNvPr>
          <p:cNvPicPr>
            <a:picLocks noChangeAspect="1"/>
          </p:cNvPicPr>
          <p:nvPr/>
        </p:nvPicPr>
        <p:blipFill>
          <a:blip r:embed="rId3"/>
          <a:stretch>
            <a:fillRect/>
          </a:stretch>
        </p:blipFill>
        <p:spPr>
          <a:xfrm>
            <a:off x="477768" y="2000250"/>
            <a:ext cx="5238750" cy="2857500"/>
          </a:xfrm>
          <a:prstGeom prst="rect">
            <a:avLst/>
          </a:prstGeom>
          <a:ln>
            <a:noFill/>
          </a:ln>
          <a:effectLst>
            <a:softEdge rad="112500"/>
          </a:effectLst>
        </p:spPr>
      </p:pic>
    </p:spTree>
    <p:extLst>
      <p:ext uri="{BB962C8B-B14F-4D97-AF65-F5344CB8AC3E}">
        <p14:creationId xmlns:p14="http://schemas.microsoft.com/office/powerpoint/2010/main" val="163909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F8FF20-5873-44A0-9BA8-8433644C07E2}"/>
              </a:ext>
            </a:extLst>
          </p:cNvPr>
          <p:cNvSpPr>
            <a:spLocks noGrp="1"/>
          </p:cNvSpPr>
          <p:nvPr>
            <p:ph type="title"/>
          </p:nvPr>
        </p:nvSpPr>
        <p:spPr/>
        <p:txBody>
          <a:bodyPr/>
          <a:lstStyle/>
          <a:p>
            <a:r>
              <a:rPr lang="th-TH" dirty="0"/>
              <a:t>เหมาะกับอะไร</a:t>
            </a:r>
            <a:endParaRPr lang="en-US" dirty="0"/>
          </a:p>
        </p:txBody>
      </p:sp>
      <p:sp>
        <p:nvSpPr>
          <p:cNvPr id="4" name="Content Placeholder 3">
            <a:extLst>
              <a:ext uri="{FF2B5EF4-FFF2-40B4-BE49-F238E27FC236}">
                <a16:creationId xmlns:a16="http://schemas.microsoft.com/office/drawing/2014/main" id="{68F6BFDB-D9DA-46AF-A5B8-35EBFDC6F1A9}"/>
              </a:ext>
            </a:extLst>
          </p:cNvPr>
          <p:cNvSpPr>
            <a:spLocks noGrp="1"/>
          </p:cNvSpPr>
          <p:nvPr>
            <p:ph sz="half" idx="1"/>
          </p:nvPr>
        </p:nvSpPr>
        <p:spPr>
          <a:xfrm>
            <a:off x="6109712" y="1418491"/>
            <a:ext cx="5745248" cy="4844563"/>
          </a:xfrm>
        </p:spPr>
        <p:txBody>
          <a:bodyPr>
            <a:normAutofit/>
          </a:bodyPr>
          <a:lstStyle/>
          <a:p>
            <a:pPr marL="0" indent="0">
              <a:buNone/>
            </a:pPr>
            <a:r>
              <a:rPr lang="en-US" dirty="0"/>
              <a:t>Single-Page Application</a:t>
            </a:r>
          </a:p>
          <a:p>
            <a:r>
              <a:rPr lang="en-US" sz="2400" dirty="0"/>
              <a:t>Website </a:t>
            </a:r>
            <a:r>
              <a:rPr lang="th-TH" sz="2400" dirty="0"/>
              <a:t>ที่มีเนื้อหาไม่เยอะมากจนเกินไป</a:t>
            </a:r>
          </a:p>
          <a:p>
            <a:r>
              <a:rPr lang="en-US" sz="2400" dirty="0"/>
              <a:t>Website </a:t>
            </a:r>
            <a:r>
              <a:rPr lang="th-TH" sz="2400" dirty="0"/>
              <a:t>ที่ต้องการความเร็วในการโหลด</a:t>
            </a:r>
          </a:p>
          <a:p>
            <a:r>
              <a:rPr lang="en-US" sz="2400" dirty="0"/>
              <a:t>Website </a:t>
            </a:r>
            <a:r>
              <a:rPr lang="th-TH" sz="2400" dirty="0"/>
              <a:t>ที่ต้องการให้ผู้ใช้รู้สึกดีตั้งแต่ครั้งแรกที่เริ่มใช้</a:t>
            </a:r>
          </a:p>
        </p:txBody>
      </p:sp>
      <p:sp>
        <p:nvSpPr>
          <p:cNvPr id="7" name="Content Placeholder 3">
            <a:extLst>
              <a:ext uri="{FF2B5EF4-FFF2-40B4-BE49-F238E27FC236}">
                <a16:creationId xmlns:a16="http://schemas.microsoft.com/office/drawing/2014/main" id="{6AB149D1-69FF-4057-B314-816562695E7A}"/>
              </a:ext>
            </a:extLst>
          </p:cNvPr>
          <p:cNvSpPr txBox="1">
            <a:spLocks/>
          </p:cNvSpPr>
          <p:nvPr/>
        </p:nvSpPr>
        <p:spPr>
          <a:xfrm>
            <a:off x="337042" y="1418492"/>
            <a:ext cx="5745248" cy="4844563"/>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3000" b="0" i="0" kern="1200">
                <a:solidFill>
                  <a:schemeClr val="tx1"/>
                </a:solidFill>
                <a:latin typeface="AngsanaUPC" panose="02020603050405020304" pitchFamily="18" charset="-34"/>
                <a:ea typeface="+mj-ea"/>
                <a:cs typeface="AngsanaUPC" panose="02020603050405020304" pitchFamily="18" charset="-34"/>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800" b="0" i="0" kern="1200">
                <a:solidFill>
                  <a:schemeClr val="tx1"/>
                </a:solidFill>
                <a:latin typeface="AngsanaUPC" panose="02020603050405020304" pitchFamily="18" charset="-34"/>
                <a:ea typeface="+mj-ea"/>
                <a:cs typeface="AngsanaUPC" panose="02020603050405020304" pitchFamily="18" charset="-34"/>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600" b="0" i="0" kern="1200">
                <a:solidFill>
                  <a:schemeClr val="tx1"/>
                </a:solidFill>
                <a:latin typeface="AngsanaUPC" panose="02020603050405020304" pitchFamily="18" charset="-34"/>
                <a:ea typeface="+mj-ea"/>
                <a:cs typeface="AngsanaUPC" panose="02020603050405020304" pitchFamily="18" charset="-34"/>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2400" b="0" i="0" kern="1200">
                <a:solidFill>
                  <a:schemeClr val="tx1"/>
                </a:solidFill>
                <a:latin typeface="AngsanaUPC" panose="02020603050405020304" pitchFamily="18" charset="-34"/>
                <a:ea typeface="+mj-ea"/>
                <a:cs typeface="AngsanaUPC" panose="02020603050405020304" pitchFamily="18" charset="-34"/>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2200" b="0" i="0" kern="1200">
                <a:solidFill>
                  <a:schemeClr val="tx1"/>
                </a:solidFill>
                <a:latin typeface="AngsanaUPC" panose="02020603050405020304" pitchFamily="18" charset="-34"/>
                <a:ea typeface="+mj-ea"/>
                <a:cs typeface="AngsanaUPC" panose="02020603050405020304" pitchFamily="18" charset="-34"/>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solidFill>
                <a:latin typeface="+mj-lt"/>
                <a:ea typeface="+mj-ea"/>
                <a:cs typeface="+mj-cs"/>
              </a:defRPr>
            </a:lvl9pPr>
          </a:lstStyle>
          <a:p>
            <a:pPr marL="0" indent="0">
              <a:buFont typeface="Wingdings 3" charset="2"/>
              <a:buNone/>
            </a:pPr>
            <a:r>
              <a:rPr lang="en-US" dirty="0"/>
              <a:t>Multiple-Page Application</a:t>
            </a:r>
          </a:p>
          <a:p>
            <a:r>
              <a:rPr lang="en-US" sz="2400" dirty="0"/>
              <a:t>Website </a:t>
            </a:r>
            <a:r>
              <a:rPr lang="th-TH" sz="2400" dirty="0"/>
              <a:t>ที่มีความซับซ้อนด้านเนื้อหา</a:t>
            </a:r>
          </a:p>
          <a:p>
            <a:r>
              <a:rPr lang="en-US" sz="2400" dirty="0"/>
              <a:t>Website </a:t>
            </a:r>
            <a:r>
              <a:rPr lang="th-TH" sz="2400" dirty="0"/>
              <a:t>ที่ต้องการความปลอดภัยสูง</a:t>
            </a:r>
          </a:p>
          <a:p>
            <a:r>
              <a:rPr lang="th-TH" sz="2400" dirty="0"/>
              <a:t>การทำ </a:t>
            </a:r>
            <a:r>
              <a:rPr lang="en-US" sz="2400" dirty="0"/>
              <a:t>SEO </a:t>
            </a:r>
            <a:r>
              <a:rPr lang="th-TH" sz="2400" dirty="0"/>
              <a:t>ที่มีประสิทธิภาพ</a:t>
            </a:r>
          </a:p>
          <a:p>
            <a:r>
              <a:rPr lang="th-TH" sz="2400" dirty="0"/>
              <a:t>การออกแบบ </a:t>
            </a:r>
            <a:r>
              <a:rPr lang="en-US" sz="2400" dirty="0"/>
              <a:t>Application </a:t>
            </a:r>
            <a:r>
              <a:rPr lang="th-TH" sz="2400" dirty="0"/>
              <a:t>ที่มีขนาดใหญ่</a:t>
            </a:r>
            <a:endParaRPr lang="en-US" sz="2400" dirty="0"/>
          </a:p>
        </p:txBody>
      </p:sp>
    </p:spTree>
    <p:extLst>
      <p:ext uri="{BB962C8B-B14F-4D97-AF65-F5344CB8AC3E}">
        <p14:creationId xmlns:p14="http://schemas.microsoft.com/office/powerpoint/2010/main" val="3337057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6673CEE-3BF0-4614-B19E-BA58BCB9BB7D}"/>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1A870430-D5AE-4C3E-B9BE-0BCFF1895EA7}"/>
              </a:ext>
            </a:extLst>
          </p:cNvPr>
          <p:cNvSpPr>
            <a:spLocks noGrp="1"/>
          </p:cNvSpPr>
          <p:nvPr>
            <p:ph type="body" idx="10"/>
          </p:nvPr>
        </p:nvSpPr>
        <p:spPr/>
        <p:txBody>
          <a:bodyPr/>
          <a:lstStyle/>
          <a:p>
            <a:r>
              <a:rPr lang="en-US" dirty="0"/>
              <a:t>React Router </a:t>
            </a:r>
            <a:r>
              <a:rPr lang="en-US" dirty="0" err="1"/>
              <a:t>คืออะไร</a:t>
            </a:r>
            <a:r>
              <a:rPr lang="en-US" dirty="0"/>
              <a:t>?</a:t>
            </a:r>
          </a:p>
        </p:txBody>
      </p:sp>
    </p:spTree>
    <p:extLst>
      <p:ext uri="{BB962C8B-B14F-4D97-AF65-F5344CB8AC3E}">
        <p14:creationId xmlns:p14="http://schemas.microsoft.com/office/powerpoint/2010/main" val="64123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F8CADA-52EE-4312-BB81-6DE387282423}"/>
              </a:ext>
            </a:extLst>
          </p:cNvPr>
          <p:cNvSpPr>
            <a:spLocks noGrp="1"/>
          </p:cNvSpPr>
          <p:nvPr>
            <p:ph type="title"/>
          </p:nvPr>
        </p:nvSpPr>
        <p:spPr/>
        <p:txBody>
          <a:bodyPr/>
          <a:lstStyle/>
          <a:p>
            <a:r>
              <a:rPr lang="en-US" dirty="0"/>
              <a:t>React Router</a:t>
            </a:r>
          </a:p>
        </p:txBody>
      </p:sp>
      <p:pic>
        <p:nvPicPr>
          <p:cNvPr id="15" name="Content Placeholder 14">
            <a:extLst>
              <a:ext uri="{FF2B5EF4-FFF2-40B4-BE49-F238E27FC236}">
                <a16:creationId xmlns:a16="http://schemas.microsoft.com/office/drawing/2014/main" id="{C71C3AEC-F0CA-47B9-9BC8-3F56CFD3534C}"/>
              </a:ext>
            </a:extLst>
          </p:cNvPr>
          <p:cNvPicPr>
            <a:picLocks noGrp="1" noChangeAspect="1"/>
          </p:cNvPicPr>
          <p:nvPr>
            <p:ph idx="1"/>
          </p:nvPr>
        </p:nvPicPr>
        <p:blipFill>
          <a:blip r:embed="rId2"/>
          <a:stretch>
            <a:fillRect/>
          </a:stretch>
        </p:blipFill>
        <p:spPr>
          <a:xfrm>
            <a:off x="1887173" y="1358900"/>
            <a:ext cx="8411304" cy="4737100"/>
          </a:xfrm>
        </p:spPr>
      </p:pic>
    </p:spTree>
    <p:extLst>
      <p:ext uri="{BB962C8B-B14F-4D97-AF65-F5344CB8AC3E}">
        <p14:creationId xmlns:p14="http://schemas.microsoft.com/office/powerpoint/2010/main" val="282940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F8CADA-52EE-4312-BB81-6DE387282423}"/>
              </a:ext>
            </a:extLst>
          </p:cNvPr>
          <p:cNvSpPr>
            <a:spLocks noGrp="1"/>
          </p:cNvSpPr>
          <p:nvPr>
            <p:ph type="title"/>
          </p:nvPr>
        </p:nvSpPr>
        <p:spPr/>
        <p:txBody>
          <a:bodyPr/>
          <a:lstStyle/>
          <a:p>
            <a:r>
              <a:rPr lang="en-US" dirty="0"/>
              <a:t>How does a router work?</a:t>
            </a:r>
          </a:p>
        </p:txBody>
      </p:sp>
      <p:pic>
        <p:nvPicPr>
          <p:cNvPr id="6" name="Content Placeholder 5">
            <a:extLst>
              <a:ext uri="{FF2B5EF4-FFF2-40B4-BE49-F238E27FC236}">
                <a16:creationId xmlns:a16="http://schemas.microsoft.com/office/drawing/2014/main" id="{24B84BFE-C0EF-457B-8A3F-B02CD8F48652}"/>
              </a:ext>
            </a:extLst>
          </p:cNvPr>
          <p:cNvPicPr>
            <a:picLocks noGrp="1" noChangeAspect="1"/>
          </p:cNvPicPr>
          <p:nvPr>
            <p:ph idx="1"/>
          </p:nvPr>
        </p:nvPicPr>
        <p:blipFill rotWithShape="1">
          <a:blip r:embed="rId2"/>
          <a:srcRect l="-29" t="1036" r="49970" b="48905"/>
          <a:stretch/>
        </p:blipFill>
        <p:spPr>
          <a:xfrm>
            <a:off x="165847" y="1330399"/>
            <a:ext cx="11728450" cy="4632737"/>
          </a:xfrm>
        </p:spPr>
      </p:pic>
    </p:spTree>
    <p:extLst>
      <p:ext uri="{BB962C8B-B14F-4D97-AF65-F5344CB8AC3E}">
        <p14:creationId xmlns:p14="http://schemas.microsoft.com/office/powerpoint/2010/main" val="4005000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F8CADA-52EE-4312-BB81-6DE387282423}"/>
              </a:ext>
            </a:extLst>
          </p:cNvPr>
          <p:cNvSpPr>
            <a:spLocks noGrp="1"/>
          </p:cNvSpPr>
          <p:nvPr>
            <p:ph type="title"/>
          </p:nvPr>
        </p:nvSpPr>
        <p:spPr/>
        <p:txBody>
          <a:bodyPr/>
          <a:lstStyle/>
          <a:p>
            <a:r>
              <a:rPr lang="en-US" dirty="0"/>
              <a:t>Versions</a:t>
            </a:r>
          </a:p>
        </p:txBody>
      </p:sp>
      <p:sp>
        <p:nvSpPr>
          <p:cNvPr id="4" name="Content Placeholder 3">
            <a:extLst>
              <a:ext uri="{FF2B5EF4-FFF2-40B4-BE49-F238E27FC236}">
                <a16:creationId xmlns:a16="http://schemas.microsoft.com/office/drawing/2014/main" id="{21161134-4B6C-4D4C-9BC9-746FF0A76AF2}"/>
              </a:ext>
            </a:extLst>
          </p:cNvPr>
          <p:cNvSpPr>
            <a:spLocks noGrp="1"/>
          </p:cNvSpPr>
          <p:nvPr>
            <p:ph idx="1"/>
          </p:nvPr>
        </p:nvSpPr>
        <p:spPr/>
        <p:txBody>
          <a:bodyPr/>
          <a:lstStyle/>
          <a:p>
            <a:r>
              <a:rPr lang="en-US" dirty="0"/>
              <a:t>React RouterV1.x</a:t>
            </a:r>
          </a:p>
          <a:p>
            <a:r>
              <a:rPr lang="en-US" dirty="0"/>
              <a:t>React RouterV2.x</a:t>
            </a:r>
          </a:p>
          <a:p>
            <a:r>
              <a:rPr lang="en-US" dirty="0"/>
              <a:t>React RouterV3.x </a:t>
            </a:r>
          </a:p>
          <a:p>
            <a:r>
              <a:rPr lang="en-US" dirty="0"/>
              <a:t>React RouterV4.x </a:t>
            </a:r>
            <a:r>
              <a:rPr lang="en-US" sz="1800" dirty="0">
                <a:sym typeface="Wingdings 3" panose="05040102010807070707" pitchFamily="18" charset="2"/>
              </a:rPr>
              <a:t>← </a:t>
            </a:r>
            <a:r>
              <a:rPr lang="en-US" dirty="0">
                <a:sym typeface="Wingdings 3" panose="05040102010807070707" pitchFamily="18" charset="2"/>
              </a:rPr>
              <a:t>NOW!!</a:t>
            </a:r>
            <a:endParaRPr lang="en-US" dirty="0"/>
          </a:p>
        </p:txBody>
      </p:sp>
    </p:spTree>
    <p:extLst>
      <p:ext uri="{BB962C8B-B14F-4D97-AF65-F5344CB8AC3E}">
        <p14:creationId xmlns:p14="http://schemas.microsoft.com/office/powerpoint/2010/main" val="21812023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4713</TotalTime>
  <Words>813</Words>
  <Application>Microsoft Office PowerPoint</Application>
  <PresentationFormat>Widescreen</PresentationFormat>
  <Paragraphs>248</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Angsana New</vt:lpstr>
      <vt:lpstr>AngsanaUPC</vt:lpstr>
      <vt:lpstr>Arial</vt:lpstr>
      <vt:lpstr>Century Gothic</vt:lpstr>
      <vt:lpstr>Consolas</vt:lpstr>
      <vt:lpstr>Cordia New</vt:lpstr>
      <vt:lpstr>Wingdings 3</vt:lpstr>
      <vt:lpstr>Ion</vt:lpstr>
      <vt:lpstr>PowerPoint Presentation</vt:lpstr>
      <vt:lpstr>PowerPoint Presentation</vt:lpstr>
      <vt:lpstr>Multiple-Page Application (MPA)</vt:lpstr>
      <vt:lpstr>Single-Page Application (SPA)</vt:lpstr>
      <vt:lpstr>เหมาะกับอะไร</vt:lpstr>
      <vt:lpstr>PowerPoint Presentation</vt:lpstr>
      <vt:lpstr>React Router</vt:lpstr>
      <vt:lpstr>How does a router work?</vt:lpstr>
      <vt:lpstr>Versions</vt:lpstr>
      <vt:lpstr>React RouterV4 vs React RouterV3</vt:lpstr>
      <vt:lpstr>PowerPoint Presentation</vt:lpstr>
      <vt:lpstr>React Router Package</vt:lpstr>
      <vt:lpstr>Install</vt:lpstr>
      <vt:lpstr>Main Component</vt:lpstr>
      <vt:lpstr>Code struct</vt:lpstr>
      <vt:lpstr>BrowserRouter</vt:lpstr>
      <vt:lpstr>HashRouter</vt:lpstr>
      <vt:lpstr>Route</vt:lpstr>
      <vt:lpstr>Route Example</vt:lpstr>
      <vt:lpstr>Lab 1: Try Route</vt:lpstr>
      <vt:lpstr>Exact path</vt:lpstr>
      <vt:lpstr>Exact path Example</vt:lpstr>
      <vt:lpstr>Lab 2: Try Exact path</vt:lpstr>
      <vt:lpstr>Switch</vt:lpstr>
      <vt:lpstr>Switch Example</vt:lpstr>
      <vt:lpstr>Lab 3: Try Switch</vt:lpstr>
      <vt:lpstr>Link</vt:lpstr>
      <vt:lpstr>Link object</vt:lpstr>
      <vt:lpstr>Lab 4: Try Link</vt:lpstr>
      <vt:lpstr>NavLink</vt:lpstr>
      <vt:lpstr>Lab 5: Try NavLink</vt:lpstr>
      <vt:lpstr>URL Parameters</vt:lpstr>
      <vt:lpstr>Get URL Parameters</vt:lpstr>
      <vt:lpstr>Lab 6: Try Parameter</vt:lpstr>
      <vt:lpstr>Not Found 404</vt:lpstr>
      <vt:lpstr>Lab 7: Try Not Found</vt:lpstr>
      <vt:lpstr>การบ้าน #1</vt:lpstr>
      <vt:lpstr>การบ้าน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Windows User</dc:creator>
  <cp:lastModifiedBy>Paiboon Panusbordee</cp:lastModifiedBy>
  <cp:revision>222</cp:revision>
  <dcterms:created xsi:type="dcterms:W3CDTF">2018-03-03T14:38:55Z</dcterms:created>
  <dcterms:modified xsi:type="dcterms:W3CDTF">2018-04-07T06:39:50Z</dcterms:modified>
</cp:coreProperties>
</file>