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9" r:id="rId7"/>
    <p:sldId id="260" r:id="rId8"/>
    <p:sldId id="25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881A5-3388-46B8-8638-F4325E2FBF7E}" v="12" dt="2025-02-16T22:00:10.666"/>
    <p1510:client id="{CB831B3B-87A1-6214-D966-01802444CF14}" v="19" dt="2025-02-16T20:04:41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60F23-D97C-4413-BAD2-3DC0CE6DAA95}" type="datetimeFigureOut">
              <a:rPr lang="es-ES" smtClean="0"/>
              <a:t>16/02/2025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E4AE8-08FD-44FC-A7E1-CD9C717B3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95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E4AE8-08FD-44FC-A7E1-CD9C717B33B8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414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E4AE8-08FD-44FC-A7E1-CD9C717B33B8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878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187E1-2D92-FB63-7833-92761F109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420E26-2643-D844-6302-4D9CDD7EA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DAB997-C4EC-BD40-0D32-ECC7C02A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D6C-08C4-47D6-AC1F-D97643C9D09B}" type="datetimeFigureOut">
              <a:rPr lang="es-ES" smtClean="0"/>
              <a:t>16/02/2025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6CDBE3-540A-07A7-58B6-FAE50A8A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D1D47A-6425-4CB9-4D66-534D19E5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0B3-ED36-462E-9363-40C0CCBCE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06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9486B-A7A0-33FF-6B87-25BC968D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C68AC0-AF57-3DA8-CAEF-DBACB3991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532676-FB48-7290-26B6-4FA06C18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D6C-08C4-47D6-AC1F-D97643C9D09B}" type="datetimeFigureOut">
              <a:rPr lang="es-ES" smtClean="0"/>
              <a:t>16/02/2025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3491C-C474-1922-13F3-9CF7BE62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4A9BB6-B78E-26C5-8CAE-04F4D087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0B3-ED36-462E-9363-40C0CCBCE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11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D09891-D25B-2F91-5550-660647AA7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525E99-CD14-D00E-A634-EE28E5AA2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4C1401-8159-2934-7D3B-0A59043D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D6C-08C4-47D6-AC1F-D97643C9D09B}" type="datetimeFigureOut">
              <a:rPr lang="es-ES" smtClean="0"/>
              <a:t>16/02/2025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E93370-E9FD-DEDD-0D53-7E8641E2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056736-D8FC-AEDA-FC72-E350E48A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0B3-ED36-462E-9363-40C0CCBCE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06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2CA7F-021C-2486-90C9-3DC5CF77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56E21-622D-A48D-D249-FA8F8060A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C8CC1D-86EB-F2EA-8DED-DE98969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D6C-08C4-47D6-AC1F-D97643C9D09B}" type="datetimeFigureOut">
              <a:rPr lang="es-ES" smtClean="0"/>
              <a:t>16/02/2025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461134-9B61-F0A4-81DA-C7C21A81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1A2BD9-07A8-6BEC-4780-A401B812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0B3-ED36-462E-9363-40C0CCBCE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38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72A4A-B33C-ECD9-0035-32DFD471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345988-6FC8-3816-0B0E-62B7772D9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AAE90C-5125-10F9-39F5-88723548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D6C-08C4-47D6-AC1F-D97643C9D09B}" type="datetimeFigureOut">
              <a:rPr lang="es-ES" smtClean="0"/>
              <a:t>16/02/2025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98D37A-3CD0-8EDC-A6BA-B89B3339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46D00-9734-82B9-97AD-D79F3D4D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0B3-ED36-462E-9363-40C0CCBCE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9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48729-D248-0DB8-C677-B4A9E45C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096B9-823D-B322-0B34-0A0E86DFF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A0ABE6-ACC7-F1E2-40E2-CAA2175C2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5D0750-ABCE-1105-40F6-649817C0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D6C-08C4-47D6-AC1F-D97643C9D09B}" type="datetimeFigureOut">
              <a:rPr lang="es-ES" smtClean="0"/>
              <a:t>16/02/2025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422C3D-B845-815A-DA26-1AA9ABA3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EA748A-B8A0-DF4B-E860-03E1243D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0B3-ED36-462E-9363-40C0CCBCE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81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ED418-7543-CB1F-B229-2302A96D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734D7A-218F-4671-867F-6ED33D5B4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FFB623-5494-73C3-573B-02BB539D9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654597-F6F7-1BB7-108E-1668658F9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61935B-E9C7-EC4D-33E3-7532CDFD2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E2ECF19-F488-0FB9-B95B-BCA295D9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D6C-08C4-47D6-AC1F-D97643C9D09B}" type="datetimeFigureOut">
              <a:rPr lang="es-ES" smtClean="0"/>
              <a:t>16/02/2025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9B36D3-BDE5-5432-00DF-A5A6F92F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F510FC-D1B3-8DD4-2BFB-B61B9479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0B3-ED36-462E-9363-40C0CCBCE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09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55338-2823-994E-7C98-BABF2BFB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F7BC4C-2BCA-997D-206F-768A5FA9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D6C-08C4-47D6-AC1F-D97643C9D09B}" type="datetimeFigureOut">
              <a:rPr lang="es-ES" smtClean="0"/>
              <a:t>16/02/2025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9C06A3-33E1-80C9-4789-3123C6E3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711C79C-9146-7A0A-DF37-3463599E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0B3-ED36-462E-9363-40C0CCBCE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11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317D5A-D0BD-BA0B-D259-C6004665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D6C-08C4-47D6-AC1F-D97643C9D09B}" type="datetimeFigureOut">
              <a:rPr lang="es-ES" smtClean="0"/>
              <a:t>16/02/2025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88E689-3088-DBA3-8F21-E4FBAF78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188921-150D-F3B7-A8AC-6E5C121F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0B3-ED36-462E-9363-40C0CCBCE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966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BA8B0-AD89-29AE-253A-BD94FA8B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F4FE91-0049-E3CF-19E9-12ABA6D87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1451E5-A4BD-47AD-D21F-6EDAB62A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99BF19-D7D4-BE14-C23E-E30FB242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D6C-08C4-47D6-AC1F-D97643C9D09B}" type="datetimeFigureOut">
              <a:rPr lang="es-ES" smtClean="0"/>
              <a:t>16/02/2025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1B4340-8B11-C000-CFE4-2CAEC017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5B6119-FBEA-7748-1C0F-D4A32678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0B3-ED36-462E-9363-40C0CCBCE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2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9F862-3C24-AA1A-E11D-D47562D1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3B35AB-D9FA-29D4-63A5-AFF7E5835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40503B-FADB-A968-2BB6-7A705074C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BB0313-0A32-4FFE-7925-27AEDB71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B2D6C-08C4-47D6-AC1F-D97643C9D09B}" type="datetimeFigureOut">
              <a:rPr lang="es-ES" smtClean="0"/>
              <a:t>16/02/2025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B80DED-34CD-8835-96B4-AA7EFA82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745DC7-9526-A047-B65B-16622CA7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A0B3-ED36-462E-9363-40C0CCBCE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57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7F12B3-99C2-4903-A473-7E53A84B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B3D117-A848-9A6E-4F93-0C49BC6F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F2AF52-518B-A5B4-B020-C02C28E68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1B2D6C-08C4-47D6-AC1F-D97643C9D09B}" type="datetimeFigureOut">
              <a:rPr lang="es-ES" smtClean="0"/>
              <a:t>16/02/2025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6B0B30-4D02-08B7-0CA8-6C4E53D0C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E5E20-2AEF-C1C6-0068-A2D416AAB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83A0B3-ED36-462E-9363-40C0CCBCEF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48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270353-F026-D58B-3CB1-B75A79C49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Mage - PostgreSQL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BDCD1A-7453-13AA-C8F4-C781CC43E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ES"/>
              <a:t>Eneko Sáez, Manel Díaz y Rubén Alsasua</a:t>
            </a:r>
          </a:p>
        </p:txBody>
      </p:sp>
    </p:spTree>
    <p:extLst>
      <p:ext uri="{BB962C8B-B14F-4D97-AF65-F5344CB8AC3E}">
        <p14:creationId xmlns:p14="http://schemas.microsoft.com/office/powerpoint/2010/main" val="316724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67F378D-A000-47AE-83B2-D9954D8C9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8E26863-5660-4928-984A-CA2CFC8F6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647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D7538F2A-6532-4E38-8354-21841BB0B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0065" y="580586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2F31131-35FC-4834-8E62-1D9DA3BE2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4148" y="746626"/>
            <a:ext cx="3508037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7AD7F70-85A5-463C-9B1F-3182B60F8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570" y="746626"/>
            <a:ext cx="3511296" cy="3365476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6">
            <a:extLst>
              <a:ext uri="{FF2B5EF4-FFF2-40B4-BE49-F238E27FC236}">
                <a16:creationId xmlns:a16="http://schemas.microsoft.com/office/drawing/2014/main" id="{E5F002A4-1B0E-473E-AD7B-8346FB83B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22924" y="2300232"/>
            <a:ext cx="1027015" cy="258262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13AF7514-9DD7-4ADB-84DF-5D8B61E73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919" y="4298302"/>
            <a:ext cx="12192000" cy="2559698"/>
          </a:xfrm>
          <a:custGeom>
            <a:avLst/>
            <a:gdLst>
              <a:gd name="connsiteX0" fmla="*/ 1462415 w 12192000"/>
              <a:gd name="connsiteY0" fmla="*/ 0 h 2685062"/>
              <a:gd name="connsiteX1" fmla="*/ 1494432 w 12192000"/>
              <a:gd name="connsiteY1" fmla="*/ 2457 h 2685062"/>
              <a:gd name="connsiteX2" fmla="*/ 1523667 w 12192000"/>
              <a:gd name="connsiteY2" fmla="*/ 11778 h 2685062"/>
              <a:gd name="connsiteX3" fmla="*/ 1523067 w 12192000"/>
              <a:gd name="connsiteY3" fmla="*/ 14207 h 2685062"/>
              <a:gd name="connsiteX4" fmla="*/ 1527695 w 12192000"/>
              <a:gd name="connsiteY4" fmla="*/ 15715 h 2685062"/>
              <a:gd name="connsiteX5" fmla="*/ 1532258 w 12192000"/>
              <a:gd name="connsiteY5" fmla="*/ 14518 h 2685062"/>
              <a:gd name="connsiteX6" fmla="*/ 1537796 w 12192000"/>
              <a:gd name="connsiteY6" fmla="*/ 16283 h 2685062"/>
              <a:gd name="connsiteX7" fmla="*/ 1553041 w 12192000"/>
              <a:gd name="connsiteY7" fmla="*/ 20452 h 2685062"/>
              <a:gd name="connsiteX8" fmla="*/ 1557495 w 12192000"/>
              <a:gd name="connsiteY8" fmla="*/ 25861 h 2685062"/>
              <a:gd name="connsiteX9" fmla="*/ 1617448 w 12192000"/>
              <a:gd name="connsiteY9" fmla="*/ 40977 h 2685062"/>
              <a:gd name="connsiteX10" fmla="*/ 1636697 w 12192000"/>
              <a:gd name="connsiteY10" fmla="*/ 39108 h 2685062"/>
              <a:gd name="connsiteX11" fmla="*/ 1657286 w 12192000"/>
              <a:gd name="connsiteY11" fmla="*/ 49000 h 2685062"/>
              <a:gd name="connsiteX12" fmla="*/ 1719191 w 12192000"/>
              <a:gd name="connsiteY12" fmla="*/ 56920 h 2685062"/>
              <a:gd name="connsiteX13" fmla="*/ 1787126 w 12192000"/>
              <a:gd name="connsiteY13" fmla="*/ 71960 h 2685062"/>
              <a:gd name="connsiteX14" fmla="*/ 1834555 w 12192000"/>
              <a:gd name="connsiteY14" fmla="*/ 86590 h 2685062"/>
              <a:gd name="connsiteX15" fmla="*/ 1966070 w 12192000"/>
              <a:gd name="connsiteY15" fmla="*/ 103987 h 2685062"/>
              <a:gd name="connsiteX16" fmla="*/ 2188582 w 12192000"/>
              <a:gd name="connsiteY16" fmla="*/ 124532 h 2685062"/>
              <a:gd name="connsiteX17" fmla="*/ 2234811 w 12192000"/>
              <a:gd name="connsiteY17" fmla="*/ 130739 h 2685062"/>
              <a:gd name="connsiteX18" fmla="*/ 2270005 w 12192000"/>
              <a:gd name="connsiteY18" fmla="*/ 143358 h 2685062"/>
              <a:gd name="connsiteX19" fmla="*/ 2274208 w 12192000"/>
              <a:gd name="connsiteY19" fmla="*/ 152634 h 2685062"/>
              <a:gd name="connsiteX20" fmla="*/ 2298905 w 12192000"/>
              <a:gd name="connsiteY20" fmla="*/ 157215 h 2685062"/>
              <a:gd name="connsiteX21" fmla="*/ 2304521 w 12192000"/>
              <a:gd name="connsiteY21" fmla="*/ 159957 h 2685062"/>
              <a:gd name="connsiteX22" fmla="*/ 2337696 w 12192000"/>
              <a:gd name="connsiteY22" fmla="*/ 174150 h 2685062"/>
              <a:gd name="connsiteX23" fmla="*/ 2432112 w 12192000"/>
              <a:gd name="connsiteY23" fmla="*/ 166646 h 2685062"/>
              <a:gd name="connsiteX24" fmla="*/ 2500149 w 12192000"/>
              <a:gd name="connsiteY24" fmla="*/ 168723 h 2685062"/>
              <a:gd name="connsiteX25" fmla="*/ 2504776 w 12192000"/>
              <a:gd name="connsiteY25" fmla="*/ 171455 h 2685062"/>
              <a:gd name="connsiteX26" fmla="*/ 2507358 w 12192000"/>
              <a:gd name="connsiteY26" fmla="*/ 177677 h 2685062"/>
              <a:gd name="connsiteX27" fmla="*/ 2518847 w 12192000"/>
              <a:gd name="connsiteY27" fmla="*/ 180936 h 2685062"/>
              <a:gd name="connsiteX28" fmla="*/ 2528864 w 12192000"/>
              <a:gd name="connsiteY28" fmla="*/ 188517 h 2685062"/>
              <a:gd name="connsiteX29" fmla="*/ 2938613 w 12192000"/>
              <a:gd name="connsiteY29" fmla="*/ 248764 h 2685062"/>
              <a:gd name="connsiteX30" fmla="*/ 3132513 w 12192000"/>
              <a:gd name="connsiteY30" fmla="*/ 229282 h 2685062"/>
              <a:gd name="connsiteX31" fmla="*/ 3208657 w 12192000"/>
              <a:gd name="connsiteY31" fmla="*/ 230814 h 2685062"/>
              <a:gd name="connsiteX32" fmla="*/ 3217904 w 12192000"/>
              <a:gd name="connsiteY32" fmla="*/ 237375 h 2685062"/>
              <a:gd name="connsiteX33" fmla="*/ 3330150 w 12192000"/>
              <a:gd name="connsiteY33" fmla="*/ 214762 h 2685062"/>
              <a:gd name="connsiteX34" fmla="*/ 3480527 w 12192000"/>
              <a:gd name="connsiteY34" fmla="*/ 231960 h 2685062"/>
              <a:gd name="connsiteX35" fmla="*/ 3591806 w 12192000"/>
              <a:gd name="connsiteY35" fmla="*/ 253003 h 2685062"/>
              <a:gd name="connsiteX36" fmla="*/ 3655143 w 12192000"/>
              <a:gd name="connsiteY36" fmla="*/ 261318 h 2685062"/>
              <a:gd name="connsiteX37" fmla="*/ 3700191 w 12192000"/>
              <a:gd name="connsiteY37" fmla="*/ 271235 h 2685062"/>
              <a:gd name="connsiteX38" fmla="*/ 3820459 w 12192000"/>
              <a:gd name="connsiteY38" fmla="*/ 275675 h 2685062"/>
              <a:gd name="connsiteX39" fmla="*/ 4022158 w 12192000"/>
              <a:gd name="connsiteY39" fmla="*/ 274341 h 2685062"/>
              <a:gd name="connsiteX40" fmla="*/ 4164508 w 12192000"/>
              <a:gd name="connsiteY40" fmla="*/ 309117 h 2685062"/>
              <a:gd name="connsiteX41" fmla="*/ 4246843 w 12192000"/>
              <a:gd name="connsiteY41" fmla="*/ 292417 h 2685062"/>
              <a:gd name="connsiteX42" fmla="*/ 4337133 w 12192000"/>
              <a:gd name="connsiteY42" fmla="*/ 304707 h 2685062"/>
              <a:gd name="connsiteX43" fmla="*/ 4696109 w 12192000"/>
              <a:gd name="connsiteY43" fmla="*/ 300060 h 2685062"/>
              <a:gd name="connsiteX44" fmla="*/ 4928090 w 12192000"/>
              <a:gd name="connsiteY44" fmla="*/ 291457 h 2685062"/>
              <a:gd name="connsiteX45" fmla="*/ 4960316 w 12192000"/>
              <a:gd name="connsiteY45" fmla="*/ 287841 h 2685062"/>
              <a:gd name="connsiteX46" fmla="*/ 4960840 w 12192000"/>
              <a:gd name="connsiteY46" fmla="*/ 285406 h 2685062"/>
              <a:gd name="connsiteX47" fmla="*/ 4965958 w 12192000"/>
              <a:gd name="connsiteY47" fmla="*/ 284802 h 2685062"/>
              <a:gd name="connsiteX48" fmla="*/ 4969785 w 12192000"/>
              <a:gd name="connsiteY48" fmla="*/ 286778 h 2685062"/>
              <a:gd name="connsiteX49" fmla="*/ 4975889 w 12192000"/>
              <a:gd name="connsiteY49" fmla="*/ 286093 h 2685062"/>
              <a:gd name="connsiteX50" fmla="*/ 4992382 w 12192000"/>
              <a:gd name="connsiteY50" fmla="*/ 284871 h 2685062"/>
              <a:gd name="connsiteX51" fmla="*/ 4999094 w 12192000"/>
              <a:gd name="connsiteY51" fmla="*/ 280499 h 2685062"/>
              <a:gd name="connsiteX52" fmla="*/ 5080965 w 12192000"/>
              <a:gd name="connsiteY52" fmla="*/ 282208 h 2685062"/>
              <a:gd name="connsiteX53" fmla="*/ 5105166 w 12192000"/>
              <a:gd name="connsiteY53" fmla="*/ 276473 h 2685062"/>
              <a:gd name="connsiteX54" fmla="*/ 5168054 w 12192000"/>
              <a:gd name="connsiteY54" fmla="*/ 280137 h 2685062"/>
              <a:gd name="connsiteX55" fmla="*/ 5239940 w 12192000"/>
              <a:gd name="connsiteY55" fmla="*/ 278079 h 2685062"/>
              <a:gd name="connsiteX56" fmla="*/ 5291998 w 12192000"/>
              <a:gd name="connsiteY56" fmla="*/ 272685 h 2685062"/>
              <a:gd name="connsiteX57" fmla="*/ 5425861 w 12192000"/>
              <a:gd name="connsiteY57" fmla="*/ 279926 h 2685062"/>
              <a:gd name="connsiteX58" fmla="*/ 5648321 w 12192000"/>
              <a:gd name="connsiteY58" fmla="*/ 300693 h 2685062"/>
              <a:gd name="connsiteX59" fmla="*/ 5695414 w 12192000"/>
              <a:gd name="connsiteY59" fmla="*/ 303150 h 2685062"/>
              <a:gd name="connsiteX60" fmla="*/ 5743064 w 12192000"/>
              <a:gd name="connsiteY60" fmla="*/ 289335 h 2685062"/>
              <a:gd name="connsiteX61" fmla="*/ 5768797 w 12192000"/>
              <a:gd name="connsiteY61" fmla="*/ 289436 h 2685062"/>
              <a:gd name="connsiteX62" fmla="*/ 5775419 w 12192000"/>
              <a:gd name="connsiteY62" fmla="*/ 287831 h 2685062"/>
              <a:gd name="connsiteX63" fmla="*/ 5813624 w 12192000"/>
              <a:gd name="connsiteY63" fmla="*/ 280263 h 2685062"/>
              <a:gd name="connsiteX64" fmla="*/ 5900676 w 12192000"/>
              <a:gd name="connsiteY64" fmla="*/ 304615 h 2685062"/>
              <a:gd name="connsiteX65" fmla="*/ 5966795 w 12192000"/>
              <a:gd name="connsiteY65" fmla="*/ 314993 h 2685062"/>
              <a:gd name="connsiteX66" fmla="*/ 5972463 w 12192000"/>
              <a:gd name="connsiteY66" fmla="*/ 313217 h 2685062"/>
              <a:gd name="connsiteX67" fmla="*/ 5977754 w 12192000"/>
              <a:gd name="connsiteY67" fmla="*/ 307726 h 2685062"/>
              <a:gd name="connsiteX68" fmla="*/ 5990232 w 12192000"/>
              <a:gd name="connsiteY68" fmla="*/ 306694 h 2685062"/>
              <a:gd name="connsiteX69" fmla="*/ 6003260 w 12192000"/>
              <a:gd name="connsiteY69" fmla="*/ 301250 h 2685062"/>
              <a:gd name="connsiteX70" fmla="*/ 6398655 w 12192000"/>
              <a:gd name="connsiteY70" fmla="*/ 340447 h 2685062"/>
              <a:gd name="connsiteX71" fmla="*/ 6477250 w 12192000"/>
              <a:gd name="connsiteY71" fmla="*/ 370643 h 2685062"/>
              <a:gd name="connsiteX72" fmla="*/ 6599996 w 12192000"/>
              <a:gd name="connsiteY72" fmla="*/ 371929 h 2685062"/>
              <a:gd name="connsiteX73" fmla="*/ 6673632 w 12192000"/>
              <a:gd name="connsiteY73" fmla="*/ 384303 h 2685062"/>
              <a:gd name="connsiteX74" fmla="*/ 6685461 w 12192000"/>
              <a:gd name="connsiteY74" fmla="*/ 379698 h 2685062"/>
              <a:gd name="connsiteX75" fmla="*/ 6782761 w 12192000"/>
              <a:gd name="connsiteY75" fmla="*/ 421766 h 2685062"/>
              <a:gd name="connsiteX76" fmla="*/ 6934599 w 12192000"/>
              <a:gd name="connsiteY76" fmla="*/ 432626 h 2685062"/>
              <a:gd name="connsiteX77" fmla="*/ 7050728 w 12192000"/>
              <a:gd name="connsiteY77" fmla="*/ 432695 h 2685062"/>
              <a:gd name="connsiteX78" fmla="*/ 7115167 w 12192000"/>
              <a:gd name="connsiteY78" fmla="*/ 436243 h 2685062"/>
              <a:gd name="connsiteX79" fmla="*/ 7162809 w 12192000"/>
              <a:gd name="connsiteY79" fmla="*/ 434931 h 2685062"/>
              <a:gd name="connsiteX80" fmla="*/ 7280034 w 12192000"/>
              <a:gd name="connsiteY80" fmla="*/ 452539 h 2685062"/>
              <a:gd name="connsiteX81" fmla="*/ 7472654 w 12192000"/>
              <a:gd name="connsiteY81" fmla="*/ 490482 h 2685062"/>
              <a:gd name="connsiteX82" fmla="*/ 7696080 w 12192000"/>
              <a:gd name="connsiteY82" fmla="*/ 514010 h 2685062"/>
              <a:gd name="connsiteX83" fmla="*/ 7788139 w 12192000"/>
              <a:gd name="connsiteY83" fmla="*/ 518649 h 2685062"/>
              <a:gd name="connsiteX84" fmla="*/ 8227756 w 12192000"/>
              <a:gd name="connsiteY84" fmla="*/ 558548 h 2685062"/>
              <a:gd name="connsiteX85" fmla="*/ 8328859 w 12192000"/>
              <a:gd name="connsiteY85" fmla="*/ 582867 h 2685062"/>
              <a:gd name="connsiteX86" fmla="*/ 8532898 w 12192000"/>
              <a:gd name="connsiteY86" fmla="*/ 668282 h 2685062"/>
              <a:gd name="connsiteX87" fmla="*/ 8792925 w 12192000"/>
              <a:gd name="connsiteY87" fmla="*/ 701900 h 2685062"/>
              <a:gd name="connsiteX88" fmla="*/ 8809491 w 12192000"/>
              <a:gd name="connsiteY88" fmla="*/ 717262 h 2685062"/>
              <a:gd name="connsiteX89" fmla="*/ 8814066 w 12192000"/>
              <a:gd name="connsiteY89" fmla="*/ 719410 h 2685062"/>
              <a:gd name="connsiteX90" fmla="*/ 8815751 w 12192000"/>
              <a:gd name="connsiteY90" fmla="*/ 718686 h 2685062"/>
              <a:gd name="connsiteX91" fmla="*/ 8840540 w 12192000"/>
              <a:gd name="connsiteY91" fmla="*/ 717083 h 2685062"/>
              <a:gd name="connsiteX92" fmla="*/ 8897062 w 12192000"/>
              <a:gd name="connsiteY92" fmla="*/ 697553 h 2685062"/>
              <a:gd name="connsiteX93" fmla="*/ 8965922 w 12192000"/>
              <a:gd name="connsiteY93" fmla="*/ 672885 h 2685062"/>
              <a:gd name="connsiteX94" fmla="*/ 9016694 w 12192000"/>
              <a:gd name="connsiteY94" fmla="*/ 669496 h 2685062"/>
              <a:gd name="connsiteX95" fmla="*/ 9139695 w 12192000"/>
              <a:gd name="connsiteY95" fmla="*/ 648174 h 2685062"/>
              <a:gd name="connsiteX96" fmla="*/ 9219129 w 12192000"/>
              <a:gd name="connsiteY96" fmla="*/ 639013 h 2685062"/>
              <a:gd name="connsiteX97" fmla="*/ 9221354 w 12192000"/>
              <a:gd name="connsiteY97" fmla="*/ 638501 h 2685062"/>
              <a:gd name="connsiteX98" fmla="*/ 9237592 w 12192000"/>
              <a:gd name="connsiteY98" fmla="*/ 642494 h 2685062"/>
              <a:gd name="connsiteX99" fmla="*/ 9236570 w 12192000"/>
              <a:gd name="connsiteY99" fmla="*/ 648762 h 2685062"/>
              <a:gd name="connsiteX100" fmla="*/ 9250521 w 12192000"/>
              <a:gd name="connsiteY100" fmla="*/ 654041 h 2685062"/>
              <a:gd name="connsiteX101" fmla="*/ 9279357 w 12192000"/>
              <a:gd name="connsiteY101" fmla="*/ 653083 h 2685062"/>
              <a:gd name="connsiteX102" fmla="*/ 9289731 w 12192000"/>
              <a:gd name="connsiteY102" fmla="*/ 656356 h 2685062"/>
              <a:gd name="connsiteX103" fmla="*/ 9293723 w 12192000"/>
              <a:gd name="connsiteY103" fmla="*/ 656237 h 2685062"/>
              <a:gd name="connsiteX104" fmla="*/ 9303097 w 12192000"/>
              <a:gd name="connsiteY104" fmla="*/ 656723 h 2685062"/>
              <a:gd name="connsiteX105" fmla="*/ 9302251 w 12192000"/>
              <a:gd name="connsiteY105" fmla="*/ 652725 h 2685062"/>
              <a:gd name="connsiteX106" fmla="*/ 9314122 w 12192000"/>
              <a:gd name="connsiteY106" fmla="*/ 645860 h 2685062"/>
              <a:gd name="connsiteX107" fmla="*/ 9367772 w 12192000"/>
              <a:gd name="connsiteY107" fmla="*/ 650683 h 2685062"/>
              <a:gd name="connsiteX108" fmla="*/ 9370291 w 12192000"/>
              <a:gd name="connsiteY108" fmla="*/ 655264 h 2685062"/>
              <a:gd name="connsiteX109" fmla="*/ 9377007 w 12192000"/>
              <a:gd name="connsiteY109" fmla="*/ 656308 h 2685062"/>
              <a:gd name="connsiteX110" fmla="*/ 9382497 w 12192000"/>
              <a:gd name="connsiteY110" fmla="*/ 652427 h 2685062"/>
              <a:gd name="connsiteX111" fmla="*/ 9474013 w 12192000"/>
              <a:gd name="connsiteY111" fmla="*/ 647005 h 2685062"/>
              <a:gd name="connsiteX112" fmla="*/ 9595899 w 12192000"/>
              <a:gd name="connsiteY112" fmla="*/ 646979 h 2685062"/>
              <a:gd name="connsiteX113" fmla="*/ 9681269 w 12192000"/>
              <a:gd name="connsiteY113" fmla="*/ 669984 h 2685062"/>
              <a:gd name="connsiteX114" fmla="*/ 9689635 w 12192000"/>
              <a:gd name="connsiteY114" fmla="*/ 666408 h 2685062"/>
              <a:gd name="connsiteX115" fmla="*/ 9750215 w 12192000"/>
              <a:gd name="connsiteY115" fmla="*/ 671056 h 2685062"/>
              <a:gd name="connsiteX116" fmla="*/ 9957974 w 12192000"/>
              <a:gd name="connsiteY116" fmla="*/ 715080 h 2685062"/>
              <a:gd name="connsiteX117" fmla="*/ 10076482 w 12192000"/>
              <a:gd name="connsiteY117" fmla="*/ 723397 h 2685062"/>
              <a:gd name="connsiteX118" fmla="*/ 10119263 w 12192000"/>
              <a:gd name="connsiteY118" fmla="*/ 721877 h 2685062"/>
              <a:gd name="connsiteX119" fmla="*/ 10190893 w 12192000"/>
              <a:gd name="connsiteY119" fmla="*/ 719606 h 2685062"/>
              <a:gd name="connsiteX120" fmla="*/ 10246203 w 12192000"/>
              <a:gd name="connsiteY120" fmla="*/ 706893 h 2685062"/>
              <a:gd name="connsiteX121" fmla="*/ 10305396 w 12192000"/>
              <a:gd name="connsiteY121" fmla="*/ 709359 h 2685062"/>
              <a:gd name="connsiteX122" fmla="*/ 10316856 w 12192000"/>
              <a:gd name="connsiteY122" fmla="*/ 724179 h 2685062"/>
              <a:gd name="connsiteX123" fmla="*/ 10380919 w 12192000"/>
              <a:gd name="connsiteY123" fmla="*/ 722193 h 2685062"/>
              <a:gd name="connsiteX124" fmla="*/ 10478351 w 12192000"/>
              <a:gd name="connsiteY124" fmla="*/ 717620 h 2685062"/>
              <a:gd name="connsiteX125" fmla="*/ 10533954 w 12192000"/>
              <a:gd name="connsiteY125" fmla="*/ 718660 h 2685062"/>
              <a:gd name="connsiteX126" fmla="*/ 10686474 w 12192000"/>
              <a:gd name="connsiteY126" fmla="*/ 717507 h 2685062"/>
              <a:gd name="connsiteX127" fmla="*/ 10839729 w 12192000"/>
              <a:gd name="connsiteY127" fmla="*/ 713306 h 2685062"/>
              <a:gd name="connsiteX128" fmla="*/ 10933271 w 12192000"/>
              <a:gd name="connsiteY128" fmla="*/ 693628 h 2685062"/>
              <a:gd name="connsiteX129" fmla="*/ 11058950 w 12192000"/>
              <a:gd name="connsiteY129" fmla="*/ 692031 h 2685062"/>
              <a:gd name="connsiteX130" fmla="*/ 11080388 w 12192000"/>
              <a:gd name="connsiteY130" fmla="*/ 689245 h 2685062"/>
              <a:gd name="connsiteX131" fmla="*/ 11108911 w 12192000"/>
              <a:gd name="connsiteY131" fmla="*/ 693363 h 2685062"/>
              <a:gd name="connsiteX132" fmla="*/ 11223119 w 12192000"/>
              <a:gd name="connsiteY132" fmla="*/ 710661 h 2685062"/>
              <a:gd name="connsiteX133" fmla="*/ 11311983 w 12192000"/>
              <a:gd name="connsiteY133" fmla="*/ 731410 h 2685062"/>
              <a:gd name="connsiteX134" fmla="*/ 11426940 w 12192000"/>
              <a:gd name="connsiteY134" fmla="*/ 727340 h 2685062"/>
              <a:gd name="connsiteX135" fmla="*/ 11495624 w 12192000"/>
              <a:gd name="connsiteY135" fmla="*/ 734858 h 2685062"/>
              <a:gd name="connsiteX136" fmla="*/ 11605975 w 12192000"/>
              <a:gd name="connsiteY136" fmla="*/ 762433 h 2685062"/>
              <a:gd name="connsiteX137" fmla="*/ 11756134 w 12192000"/>
              <a:gd name="connsiteY137" fmla="*/ 765012 h 2685062"/>
              <a:gd name="connsiteX138" fmla="*/ 11789788 w 12192000"/>
              <a:gd name="connsiteY138" fmla="*/ 745316 h 2685062"/>
              <a:gd name="connsiteX139" fmla="*/ 11832833 w 12192000"/>
              <a:gd name="connsiteY139" fmla="*/ 734720 h 2685062"/>
              <a:gd name="connsiteX140" fmla="*/ 11846338 w 12192000"/>
              <a:gd name="connsiteY140" fmla="*/ 765994 h 2685062"/>
              <a:gd name="connsiteX141" fmla="*/ 11972492 w 12192000"/>
              <a:gd name="connsiteY141" fmla="*/ 796180 h 2685062"/>
              <a:gd name="connsiteX142" fmla="*/ 12035979 w 12192000"/>
              <a:gd name="connsiteY142" fmla="*/ 807835 h 2685062"/>
              <a:gd name="connsiteX143" fmla="*/ 12135850 w 12192000"/>
              <a:gd name="connsiteY143" fmla="*/ 819056 h 2685062"/>
              <a:gd name="connsiteX144" fmla="*/ 12166092 w 12192000"/>
              <a:gd name="connsiteY144" fmla="*/ 823695 h 2685062"/>
              <a:gd name="connsiteX145" fmla="*/ 12190645 w 12192000"/>
              <a:gd name="connsiteY145" fmla="*/ 826863 h 2685062"/>
              <a:gd name="connsiteX146" fmla="*/ 12192000 w 12192000"/>
              <a:gd name="connsiteY146" fmla="*/ 880762 h 2685062"/>
              <a:gd name="connsiteX147" fmla="*/ 12192000 w 12192000"/>
              <a:gd name="connsiteY147" fmla="*/ 2685062 h 2685062"/>
              <a:gd name="connsiteX148" fmla="*/ 0 w 12192000"/>
              <a:gd name="connsiteY148" fmla="*/ 2685062 h 2685062"/>
              <a:gd name="connsiteX149" fmla="*/ 0 w 12192000"/>
              <a:gd name="connsiteY149" fmla="*/ 283917 h 2685062"/>
              <a:gd name="connsiteX150" fmla="*/ 44213 w 12192000"/>
              <a:gd name="connsiteY150" fmla="*/ 302297 h 2685062"/>
              <a:gd name="connsiteX151" fmla="*/ 172465 w 12192000"/>
              <a:gd name="connsiteY151" fmla="*/ 314866 h 2685062"/>
              <a:gd name="connsiteX152" fmla="*/ 223361 w 12192000"/>
              <a:gd name="connsiteY152" fmla="*/ 304828 h 2685062"/>
              <a:gd name="connsiteX153" fmla="*/ 320595 w 12192000"/>
              <a:gd name="connsiteY153" fmla="*/ 288341 h 2685062"/>
              <a:gd name="connsiteX154" fmla="*/ 401087 w 12192000"/>
              <a:gd name="connsiteY154" fmla="*/ 246745 h 2685062"/>
              <a:gd name="connsiteX155" fmla="*/ 495839 w 12192000"/>
              <a:gd name="connsiteY155" fmla="*/ 217305 h 2685062"/>
              <a:gd name="connsiteX156" fmla="*/ 507910 w 12192000"/>
              <a:gd name="connsiteY156" fmla="*/ 219773 h 2685062"/>
              <a:gd name="connsiteX157" fmla="*/ 561428 w 12192000"/>
              <a:gd name="connsiteY157" fmla="*/ 201460 h 2685062"/>
              <a:gd name="connsiteX158" fmla="*/ 712813 w 12192000"/>
              <a:gd name="connsiteY158" fmla="*/ 151411 h 2685062"/>
              <a:gd name="connsiteX159" fmla="*/ 819366 w 12192000"/>
              <a:gd name="connsiteY159" fmla="*/ 70479 h 2685062"/>
              <a:gd name="connsiteX160" fmla="*/ 862489 w 12192000"/>
              <a:gd name="connsiteY160" fmla="*/ 63238 h 2685062"/>
              <a:gd name="connsiteX161" fmla="*/ 934387 w 12192000"/>
              <a:gd name="connsiteY161" fmla="*/ 50788 h 2685062"/>
              <a:gd name="connsiteX162" fmla="*/ 948874 w 12192000"/>
              <a:gd name="connsiteY162" fmla="*/ 55208 h 2685062"/>
              <a:gd name="connsiteX163" fmla="*/ 955237 w 12192000"/>
              <a:gd name="connsiteY163" fmla="*/ 54040 h 2685062"/>
              <a:gd name="connsiteX164" fmla="*/ 955886 w 12192000"/>
              <a:gd name="connsiteY164" fmla="*/ 54325 h 2685062"/>
              <a:gd name="connsiteX165" fmla="*/ 957239 w 12192000"/>
              <a:gd name="connsiteY165" fmla="*/ 53673 h 2685062"/>
              <a:gd name="connsiteX166" fmla="*/ 971343 w 12192000"/>
              <a:gd name="connsiteY166" fmla="*/ 51086 h 2685062"/>
              <a:gd name="connsiteX167" fmla="*/ 1002063 w 12192000"/>
              <a:gd name="connsiteY167" fmla="*/ 54158 h 2685062"/>
              <a:gd name="connsiteX168" fmla="*/ 1020663 w 12192000"/>
              <a:gd name="connsiteY168" fmla="*/ 53408 h 2685062"/>
              <a:gd name="connsiteX169" fmla="*/ 1039181 w 12192000"/>
              <a:gd name="connsiteY169" fmla="*/ 40356 h 2685062"/>
              <a:gd name="connsiteX170" fmla="*/ 1051914 w 12192000"/>
              <a:gd name="connsiteY170" fmla="*/ 39166 h 2685062"/>
              <a:gd name="connsiteX171" fmla="*/ 1054501 w 12192000"/>
              <a:gd name="connsiteY171" fmla="*/ 37372 h 2685062"/>
              <a:gd name="connsiteX172" fmla="*/ 1061859 w 12192000"/>
              <a:gd name="connsiteY172" fmla="*/ 33902 h 2685062"/>
              <a:gd name="connsiteX173" fmla="*/ 1054558 w 12192000"/>
              <a:gd name="connsiteY173" fmla="*/ 30385 h 2685062"/>
              <a:gd name="connsiteX174" fmla="*/ 1140852 w 12192000"/>
              <a:gd name="connsiteY174" fmla="*/ 17327 h 2685062"/>
              <a:gd name="connsiteX175" fmla="*/ 1214144 w 12192000"/>
              <a:gd name="connsiteY175" fmla="*/ 6192 h 2685062"/>
              <a:gd name="connsiteX176" fmla="*/ 1338122 w 12192000"/>
              <a:gd name="connsiteY176" fmla="*/ 27996 h 2685062"/>
              <a:gd name="connsiteX177" fmla="*/ 1462415 w 12192000"/>
              <a:gd name="connsiteY177" fmla="*/ 0 h 2685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85062">
                <a:moveTo>
                  <a:pt x="1462415" y="0"/>
                </a:moveTo>
                <a:lnTo>
                  <a:pt x="1494432" y="2457"/>
                </a:lnTo>
                <a:lnTo>
                  <a:pt x="1523667" y="11778"/>
                </a:lnTo>
                <a:lnTo>
                  <a:pt x="1523067" y="14207"/>
                </a:lnTo>
                <a:cubicBezTo>
                  <a:pt x="1523507" y="15871"/>
                  <a:pt x="1525127" y="16145"/>
                  <a:pt x="1527695" y="15715"/>
                </a:cubicBezTo>
                <a:lnTo>
                  <a:pt x="1532258" y="14518"/>
                </a:lnTo>
                <a:lnTo>
                  <a:pt x="1537796" y="16283"/>
                </a:lnTo>
                <a:lnTo>
                  <a:pt x="1553041" y="20452"/>
                </a:lnTo>
                <a:lnTo>
                  <a:pt x="1557495" y="25861"/>
                </a:lnTo>
                <a:cubicBezTo>
                  <a:pt x="1571578" y="34900"/>
                  <a:pt x="1608020" y="28047"/>
                  <a:pt x="1617448" y="40977"/>
                </a:cubicBezTo>
                <a:lnTo>
                  <a:pt x="1636697" y="39108"/>
                </a:lnTo>
                <a:lnTo>
                  <a:pt x="1657286" y="49000"/>
                </a:lnTo>
                <a:cubicBezTo>
                  <a:pt x="1676389" y="57312"/>
                  <a:pt x="1696470" y="62807"/>
                  <a:pt x="1719191" y="56920"/>
                </a:cubicBezTo>
                <a:cubicBezTo>
                  <a:pt x="1709669" y="73491"/>
                  <a:pt x="1773685" y="56115"/>
                  <a:pt x="1787126" y="71960"/>
                </a:cubicBezTo>
                <a:cubicBezTo>
                  <a:pt x="1795166" y="84864"/>
                  <a:pt x="1816465" y="82599"/>
                  <a:pt x="1834555" y="86590"/>
                </a:cubicBezTo>
                <a:cubicBezTo>
                  <a:pt x="1850712" y="99365"/>
                  <a:pt x="1937782" y="107374"/>
                  <a:pt x="1966070" y="103987"/>
                </a:cubicBezTo>
                <a:cubicBezTo>
                  <a:pt x="2043209" y="86564"/>
                  <a:pt x="2126459" y="137078"/>
                  <a:pt x="2188582" y="124532"/>
                </a:cubicBezTo>
                <a:cubicBezTo>
                  <a:pt x="2206064" y="124932"/>
                  <a:pt x="2221206" y="127247"/>
                  <a:pt x="2234811" y="130739"/>
                </a:cubicBezTo>
                <a:lnTo>
                  <a:pt x="2270005" y="143358"/>
                </a:lnTo>
                <a:lnTo>
                  <a:pt x="2274208" y="152634"/>
                </a:lnTo>
                <a:lnTo>
                  <a:pt x="2298905" y="157215"/>
                </a:lnTo>
                <a:lnTo>
                  <a:pt x="2304521" y="159957"/>
                </a:lnTo>
                <a:cubicBezTo>
                  <a:pt x="2315230" y="165224"/>
                  <a:pt x="2326016" y="170200"/>
                  <a:pt x="2337696" y="174150"/>
                </a:cubicBezTo>
                <a:cubicBezTo>
                  <a:pt x="2354259" y="137711"/>
                  <a:pt x="2439767" y="201742"/>
                  <a:pt x="2432112" y="166646"/>
                </a:cubicBezTo>
                <a:cubicBezTo>
                  <a:pt x="2482400" y="178172"/>
                  <a:pt x="2480978" y="159994"/>
                  <a:pt x="2500149" y="168723"/>
                </a:cubicBezTo>
                <a:lnTo>
                  <a:pt x="2504776" y="171455"/>
                </a:lnTo>
                <a:lnTo>
                  <a:pt x="2507358" y="177677"/>
                </a:lnTo>
                <a:lnTo>
                  <a:pt x="2518847" y="180936"/>
                </a:lnTo>
                <a:lnTo>
                  <a:pt x="2528864" y="188517"/>
                </a:lnTo>
                <a:cubicBezTo>
                  <a:pt x="2656589" y="189245"/>
                  <a:pt x="2818894" y="267460"/>
                  <a:pt x="2938613" y="248764"/>
                </a:cubicBezTo>
                <a:lnTo>
                  <a:pt x="3132513" y="229282"/>
                </a:lnTo>
                <a:cubicBezTo>
                  <a:pt x="3153391" y="218737"/>
                  <a:pt x="3187482" y="219423"/>
                  <a:pt x="3208657" y="230814"/>
                </a:cubicBezTo>
                <a:cubicBezTo>
                  <a:pt x="3212298" y="232773"/>
                  <a:pt x="3215412" y="234983"/>
                  <a:pt x="3217904" y="237375"/>
                </a:cubicBezTo>
                <a:cubicBezTo>
                  <a:pt x="3279351" y="212726"/>
                  <a:pt x="3298012" y="233121"/>
                  <a:pt x="3330150" y="214762"/>
                </a:cubicBezTo>
                <a:cubicBezTo>
                  <a:pt x="3405531" y="217422"/>
                  <a:pt x="3451160" y="247861"/>
                  <a:pt x="3480527" y="231960"/>
                </a:cubicBezTo>
                <a:cubicBezTo>
                  <a:pt x="3516075" y="238991"/>
                  <a:pt x="3553819" y="269164"/>
                  <a:pt x="3591806" y="253003"/>
                </a:cubicBezTo>
                <a:cubicBezTo>
                  <a:pt x="3586673" y="270421"/>
                  <a:pt x="3640034" y="246868"/>
                  <a:pt x="3655143" y="261318"/>
                </a:cubicBezTo>
                <a:cubicBezTo>
                  <a:pt x="3664868" y="273371"/>
                  <a:pt x="3683329" y="269035"/>
                  <a:pt x="3700191" y="271235"/>
                </a:cubicBezTo>
                <a:cubicBezTo>
                  <a:pt x="3717097" y="282363"/>
                  <a:pt x="3796016" y="281812"/>
                  <a:pt x="3820459" y="275675"/>
                </a:cubicBezTo>
                <a:cubicBezTo>
                  <a:pt x="3885463" y="250791"/>
                  <a:pt x="3969506" y="292904"/>
                  <a:pt x="4022158" y="274341"/>
                </a:cubicBezTo>
                <a:cubicBezTo>
                  <a:pt x="4084571" y="269096"/>
                  <a:pt x="4119856" y="297968"/>
                  <a:pt x="4164508" y="309117"/>
                </a:cubicBezTo>
                <a:cubicBezTo>
                  <a:pt x="4171915" y="271244"/>
                  <a:pt x="4260667" y="326583"/>
                  <a:pt x="4246843" y="292417"/>
                </a:cubicBezTo>
                <a:cubicBezTo>
                  <a:pt x="4309458" y="301142"/>
                  <a:pt x="4279869" y="266331"/>
                  <a:pt x="4337133" y="304707"/>
                </a:cubicBezTo>
                <a:cubicBezTo>
                  <a:pt x="4450694" y="292933"/>
                  <a:pt x="4593547" y="330375"/>
                  <a:pt x="4696109" y="300060"/>
                </a:cubicBezTo>
                <a:lnTo>
                  <a:pt x="4928090" y="291457"/>
                </a:lnTo>
                <a:lnTo>
                  <a:pt x="4960316" y="287841"/>
                </a:lnTo>
                <a:cubicBezTo>
                  <a:pt x="4960491" y="287029"/>
                  <a:pt x="4960665" y="286217"/>
                  <a:pt x="4960840" y="285406"/>
                </a:cubicBezTo>
                <a:cubicBezTo>
                  <a:pt x="4962018" y="283892"/>
                  <a:pt x="4963691" y="283924"/>
                  <a:pt x="4965958" y="284802"/>
                </a:cubicBezTo>
                <a:lnTo>
                  <a:pt x="4969785" y="286778"/>
                </a:lnTo>
                <a:lnTo>
                  <a:pt x="4975889" y="286093"/>
                </a:lnTo>
                <a:lnTo>
                  <a:pt x="4992382" y="284871"/>
                </a:lnTo>
                <a:lnTo>
                  <a:pt x="4999094" y="280499"/>
                </a:lnTo>
                <a:lnTo>
                  <a:pt x="5080965" y="282208"/>
                </a:lnTo>
                <a:lnTo>
                  <a:pt x="5105166" y="276473"/>
                </a:lnTo>
                <a:cubicBezTo>
                  <a:pt x="5127226" y="271982"/>
                  <a:pt x="5148953" y="270367"/>
                  <a:pt x="5168054" y="280137"/>
                </a:cubicBezTo>
                <a:cubicBezTo>
                  <a:pt x="5166431" y="262533"/>
                  <a:pt x="5219894" y="290815"/>
                  <a:pt x="5239940" y="278079"/>
                </a:cubicBezTo>
                <a:cubicBezTo>
                  <a:pt x="5253484" y="267178"/>
                  <a:pt x="5272860" y="273220"/>
                  <a:pt x="5291998" y="272685"/>
                </a:cubicBezTo>
                <a:cubicBezTo>
                  <a:pt x="5313255" y="263383"/>
                  <a:pt x="5400292" y="271538"/>
                  <a:pt x="5425861" y="279926"/>
                </a:cubicBezTo>
                <a:cubicBezTo>
                  <a:pt x="5491875" y="310639"/>
                  <a:pt x="5594484" y="277380"/>
                  <a:pt x="5648321" y="300693"/>
                </a:cubicBezTo>
                <a:cubicBezTo>
                  <a:pt x="5665248" y="303486"/>
                  <a:pt x="5680800" y="304021"/>
                  <a:pt x="5695414" y="303150"/>
                </a:cubicBezTo>
                <a:lnTo>
                  <a:pt x="5743064" y="289335"/>
                </a:lnTo>
                <a:lnTo>
                  <a:pt x="5768797" y="289436"/>
                </a:lnTo>
                <a:lnTo>
                  <a:pt x="5775419" y="287831"/>
                </a:lnTo>
                <a:cubicBezTo>
                  <a:pt x="5788059" y="284732"/>
                  <a:pt x="5800646" y="281926"/>
                  <a:pt x="5813624" y="280263"/>
                </a:cubicBezTo>
                <a:cubicBezTo>
                  <a:pt x="5812999" y="318182"/>
                  <a:pt x="5923892" y="272386"/>
                  <a:pt x="5900676" y="304615"/>
                </a:cubicBezTo>
                <a:cubicBezTo>
                  <a:pt x="5954067" y="302717"/>
                  <a:pt x="5944477" y="319870"/>
                  <a:pt x="5966795" y="314993"/>
                </a:cubicBezTo>
                <a:lnTo>
                  <a:pt x="5972463" y="313217"/>
                </a:lnTo>
                <a:lnTo>
                  <a:pt x="5977754" y="307726"/>
                </a:lnTo>
                <a:lnTo>
                  <a:pt x="5990232" y="306694"/>
                </a:lnTo>
                <a:lnTo>
                  <a:pt x="6003260" y="301250"/>
                </a:lnTo>
                <a:cubicBezTo>
                  <a:pt x="6125949" y="323771"/>
                  <a:pt x="6292426" y="300774"/>
                  <a:pt x="6398655" y="340447"/>
                </a:cubicBezTo>
                <a:lnTo>
                  <a:pt x="6477250" y="370643"/>
                </a:lnTo>
                <a:cubicBezTo>
                  <a:pt x="6518147" y="382960"/>
                  <a:pt x="6560561" y="347277"/>
                  <a:pt x="6599996" y="371929"/>
                </a:cubicBezTo>
                <a:cubicBezTo>
                  <a:pt x="6615225" y="385828"/>
                  <a:pt x="6648193" y="391366"/>
                  <a:pt x="6673632" y="384303"/>
                </a:cubicBezTo>
                <a:cubicBezTo>
                  <a:pt x="6678009" y="383088"/>
                  <a:pt x="6681993" y="381536"/>
                  <a:pt x="6685461" y="379698"/>
                </a:cubicBezTo>
                <a:cubicBezTo>
                  <a:pt x="6733172" y="414481"/>
                  <a:pt x="6760278" y="398336"/>
                  <a:pt x="6782761" y="421766"/>
                </a:cubicBezTo>
                <a:cubicBezTo>
                  <a:pt x="6856177" y="432921"/>
                  <a:pt x="6913662" y="412056"/>
                  <a:pt x="6934599" y="432626"/>
                </a:cubicBezTo>
                <a:cubicBezTo>
                  <a:pt x="6971837" y="432351"/>
                  <a:pt x="7021650" y="410307"/>
                  <a:pt x="7050728" y="432695"/>
                </a:cubicBezTo>
                <a:cubicBezTo>
                  <a:pt x="7053692" y="415076"/>
                  <a:pt x="7094152" y="447339"/>
                  <a:pt x="7115167" y="436243"/>
                </a:cubicBezTo>
                <a:cubicBezTo>
                  <a:pt x="7129937" y="426464"/>
                  <a:pt x="7145660" y="433973"/>
                  <a:pt x="7162809" y="434931"/>
                </a:cubicBezTo>
                <a:cubicBezTo>
                  <a:pt x="7184039" y="427343"/>
                  <a:pt x="7259393" y="442217"/>
                  <a:pt x="7280034" y="452539"/>
                </a:cubicBezTo>
                <a:cubicBezTo>
                  <a:pt x="7331046" y="488194"/>
                  <a:pt x="7430616" y="463128"/>
                  <a:pt x="7472654" y="490482"/>
                </a:cubicBezTo>
                <a:cubicBezTo>
                  <a:pt x="7541994" y="500728"/>
                  <a:pt x="7643498" y="509315"/>
                  <a:pt x="7696080" y="514010"/>
                </a:cubicBezTo>
                <a:cubicBezTo>
                  <a:pt x="7760013" y="517032"/>
                  <a:pt x="7715914" y="545003"/>
                  <a:pt x="7788139" y="518649"/>
                </a:cubicBezTo>
                <a:cubicBezTo>
                  <a:pt x="7891601" y="550571"/>
                  <a:pt x="8143222" y="510864"/>
                  <a:pt x="8227756" y="558548"/>
                </a:cubicBezTo>
                <a:cubicBezTo>
                  <a:pt x="8317876" y="569251"/>
                  <a:pt x="8261697" y="569546"/>
                  <a:pt x="8328859" y="582867"/>
                </a:cubicBezTo>
                <a:cubicBezTo>
                  <a:pt x="8336976" y="627379"/>
                  <a:pt x="8495085" y="643261"/>
                  <a:pt x="8532898" y="668282"/>
                </a:cubicBezTo>
                <a:cubicBezTo>
                  <a:pt x="8626867" y="678146"/>
                  <a:pt x="8698118" y="715603"/>
                  <a:pt x="8792925" y="701900"/>
                </a:cubicBezTo>
                <a:cubicBezTo>
                  <a:pt x="8796856" y="707882"/>
                  <a:pt x="8802564" y="712918"/>
                  <a:pt x="8809491" y="717262"/>
                </a:cubicBezTo>
                <a:lnTo>
                  <a:pt x="8814066" y="719410"/>
                </a:lnTo>
                <a:lnTo>
                  <a:pt x="8815751" y="718686"/>
                </a:lnTo>
                <a:cubicBezTo>
                  <a:pt x="8822134" y="717141"/>
                  <a:pt x="8829906" y="716502"/>
                  <a:pt x="8840540" y="717083"/>
                </a:cubicBezTo>
                <a:cubicBezTo>
                  <a:pt x="8844566" y="676948"/>
                  <a:pt x="8862586" y="704813"/>
                  <a:pt x="8897062" y="697553"/>
                </a:cubicBezTo>
                <a:cubicBezTo>
                  <a:pt x="8926967" y="693826"/>
                  <a:pt x="8941387" y="680067"/>
                  <a:pt x="8965922" y="672885"/>
                </a:cubicBezTo>
                <a:cubicBezTo>
                  <a:pt x="8985861" y="668208"/>
                  <a:pt x="8990451" y="680326"/>
                  <a:pt x="9016694" y="669496"/>
                </a:cubicBezTo>
                <a:cubicBezTo>
                  <a:pt x="9064226" y="680468"/>
                  <a:pt x="9102961" y="653230"/>
                  <a:pt x="9139695" y="648174"/>
                </a:cubicBezTo>
                <a:cubicBezTo>
                  <a:pt x="9151373" y="649226"/>
                  <a:pt x="9186538" y="645057"/>
                  <a:pt x="9219129" y="639013"/>
                </a:cubicBezTo>
                <a:lnTo>
                  <a:pt x="9221354" y="638501"/>
                </a:lnTo>
                <a:lnTo>
                  <a:pt x="9237592" y="642494"/>
                </a:lnTo>
                <a:cubicBezTo>
                  <a:pt x="9241555" y="644212"/>
                  <a:pt x="9242210" y="646204"/>
                  <a:pt x="9236570" y="648762"/>
                </a:cubicBezTo>
                <a:cubicBezTo>
                  <a:pt x="9241114" y="652055"/>
                  <a:pt x="9245782" y="653517"/>
                  <a:pt x="9250521" y="654041"/>
                </a:cubicBezTo>
                <a:cubicBezTo>
                  <a:pt x="9259996" y="655089"/>
                  <a:pt x="9269753" y="652386"/>
                  <a:pt x="9279357" y="653083"/>
                </a:cubicBezTo>
                <a:lnTo>
                  <a:pt x="9289731" y="656356"/>
                </a:lnTo>
                <a:lnTo>
                  <a:pt x="9293723" y="656237"/>
                </a:lnTo>
                <a:lnTo>
                  <a:pt x="9303097" y="656723"/>
                </a:lnTo>
                <a:lnTo>
                  <a:pt x="9302251" y="652725"/>
                </a:lnTo>
                <a:cubicBezTo>
                  <a:pt x="9300561" y="648869"/>
                  <a:pt x="9299408" y="644676"/>
                  <a:pt x="9314122" y="645860"/>
                </a:cubicBezTo>
                <a:cubicBezTo>
                  <a:pt x="9344433" y="650204"/>
                  <a:pt x="9356229" y="634440"/>
                  <a:pt x="9367772" y="650683"/>
                </a:cubicBezTo>
                <a:lnTo>
                  <a:pt x="9370291" y="655264"/>
                </a:lnTo>
                <a:lnTo>
                  <a:pt x="9377007" y="656308"/>
                </a:lnTo>
                <a:cubicBezTo>
                  <a:pt x="9380660" y="656340"/>
                  <a:pt x="9382824" y="655350"/>
                  <a:pt x="9382497" y="652427"/>
                </a:cubicBezTo>
                <a:cubicBezTo>
                  <a:pt x="9410043" y="665739"/>
                  <a:pt x="9444726" y="648939"/>
                  <a:pt x="9474013" y="647005"/>
                </a:cubicBezTo>
                <a:cubicBezTo>
                  <a:pt x="9494765" y="659508"/>
                  <a:pt x="9535746" y="643122"/>
                  <a:pt x="9595899" y="646979"/>
                </a:cubicBezTo>
                <a:cubicBezTo>
                  <a:pt x="9618462" y="661284"/>
                  <a:pt x="9636478" y="649421"/>
                  <a:pt x="9681269" y="669984"/>
                </a:cubicBezTo>
                <a:cubicBezTo>
                  <a:pt x="9683619" y="668616"/>
                  <a:pt x="9686437" y="667412"/>
                  <a:pt x="9689635" y="666408"/>
                </a:cubicBezTo>
                <a:cubicBezTo>
                  <a:pt x="9708219" y="660578"/>
                  <a:pt x="9735343" y="662659"/>
                  <a:pt x="9750215" y="671056"/>
                </a:cubicBezTo>
                <a:cubicBezTo>
                  <a:pt x="9822560" y="699676"/>
                  <a:pt x="9892985" y="704863"/>
                  <a:pt x="9957974" y="715080"/>
                </a:cubicBezTo>
                <a:cubicBezTo>
                  <a:pt x="10031995" y="724171"/>
                  <a:pt x="9987651" y="694466"/>
                  <a:pt x="10076482" y="723397"/>
                </a:cubicBezTo>
                <a:cubicBezTo>
                  <a:pt x="10088264" y="715403"/>
                  <a:pt x="10100170" y="715974"/>
                  <a:pt x="10119263" y="721877"/>
                </a:cubicBezTo>
                <a:cubicBezTo>
                  <a:pt x="10155360" y="725633"/>
                  <a:pt x="10156886" y="703170"/>
                  <a:pt x="10190893" y="719606"/>
                </a:cubicBezTo>
                <a:cubicBezTo>
                  <a:pt x="10186651" y="707114"/>
                  <a:pt x="10260542" y="720706"/>
                  <a:pt x="10246203" y="706893"/>
                </a:cubicBezTo>
                <a:cubicBezTo>
                  <a:pt x="10271921" y="697978"/>
                  <a:pt x="10280122" y="716866"/>
                  <a:pt x="10305396" y="709359"/>
                </a:cubicBezTo>
                <a:cubicBezTo>
                  <a:pt x="10332266" y="709354"/>
                  <a:pt x="10287753" y="720864"/>
                  <a:pt x="10316856" y="724179"/>
                </a:cubicBezTo>
                <a:cubicBezTo>
                  <a:pt x="10352558" y="726042"/>
                  <a:pt x="10348261" y="747938"/>
                  <a:pt x="10380919" y="722193"/>
                </a:cubicBezTo>
                <a:cubicBezTo>
                  <a:pt x="10416787" y="731946"/>
                  <a:pt x="10426384" y="719959"/>
                  <a:pt x="10478351" y="717620"/>
                </a:cubicBezTo>
                <a:cubicBezTo>
                  <a:pt x="10498311" y="726260"/>
                  <a:pt x="10516018" y="724144"/>
                  <a:pt x="10533954" y="718660"/>
                </a:cubicBezTo>
                <a:cubicBezTo>
                  <a:pt x="10583102" y="724237"/>
                  <a:pt x="10630104" y="717410"/>
                  <a:pt x="10686474" y="717507"/>
                </a:cubicBezTo>
                <a:cubicBezTo>
                  <a:pt x="10745160" y="730015"/>
                  <a:pt x="10779502" y="713124"/>
                  <a:pt x="10839729" y="713306"/>
                </a:cubicBezTo>
                <a:cubicBezTo>
                  <a:pt x="10895292" y="735596"/>
                  <a:pt x="10883335" y="689293"/>
                  <a:pt x="10933271" y="693628"/>
                </a:cubicBezTo>
                <a:cubicBezTo>
                  <a:pt x="11011861" y="715600"/>
                  <a:pt x="10933941" y="678563"/>
                  <a:pt x="11058950" y="692031"/>
                </a:cubicBezTo>
                <a:cubicBezTo>
                  <a:pt x="11065574" y="695312"/>
                  <a:pt x="11081347" y="693264"/>
                  <a:pt x="11080388" y="689245"/>
                </a:cubicBezTo>
                <a:cubicBezTo>
                  <a:pt x="11088176" y="690921"/>
                  <a:pt x="11106032" y="699551"/>
                  <a:pt x="11108911" y="693363"/>
                </a:cubicBezTo>
                <a:cubicBezTo>
                  <a:pt x="11149149" y="694912"/>
                  <a:pt x="11188483" y="700869"/>
                  <a:pt x="11223119" y="710661"/>
                </a:cubicBezTo>
                <a:cubicBezTo>
                  <a:pt x="11302059" y="704266"/>
                  <a:pt x="11255617" y="731239"/>
                  <a:pt x="11311983" y="731410"/>
                </a:cubicBezTo>
                <a:cubicBezTo>
                  <a:pt x="11358665" y="721567"/>
                  <a:pt x="11373894" y="732638"/>
                  <a:pt x="11426940" y="727340"/>
                </a:cubicBezTo>
                <a:cubicBezTo>
                  <a:pt x="11441993" y="748767"/>
                  <a:pt x="11476074" y="727962"/>
                  <a:pt x="11495624" y="734858"/>
                </a:cubicBezTo>
                <a:cubicBezTo>
                  <a:pt x="11530841" y="712823"/>
                  <a:pt x="11572173" y="761025"/>
                  <a:pt x="11605975" y="762433"/>
                </a:cubicBezTo>
                <a:cubicBezTo>
                  <a:pt x="11663316" y="761143"/>
                  <a:pt x="11727635" y="739871"/>
                  <a:pt x="11756134" y="765012"/>
                </a:cubicBezTo>
                <a:cubicBezTo>
                  <a:pt x="11761348" y="755468"/>
                  <a:pt x="11757526" y="741943"/>
                  <a:pt x="11789788" y="745316"/>
                </a:cubicBezTo>
                <a:cubicBezTo>
                  <a:pt x="11803253" y="740995"/>
                  <a:pt x="11807074" y="726138"/>
                  <a:pt x="11832833" y="734720"/>
                </a:cubicBezTo>
                <a:cubicBezTo>
                  <a:pt x="11798846" y="746443"/>
                  <a:pt x="11852821" y="750721"/>
                  <a:pt x="11846338" y="765994"/>
                </a:cubicBezTo>
                <a:cubicBezTo>
                  <a:pt x="11885947" y="777555"/>
                  <a:pt x="11979991" y="768560"/>
                  <a:pt x="11972492" y="796180"/>
                </a:cubicBezTo>
                <a:cubicBezTo>
                  <a:pt x="11982931" y="813135"/>
                  <a:pt x="12037186" y="790090"/>
                  <a:pt x="12035979" y="807835"/>
                </a:cubicBezTo>
                <a:cubicBezTo>
                  <a:pt x="12059694" y="797410"/>
                  <a:pt x="12098516" y="817951"/>
                  <a:pt x="12135850" y="819056"/>
                </a:cubicBezTo>
                <a:cubicBezTo>
                  <a:pt x="12142309" y="827359"/>
                  <a:pt x="12150917" y="827343"/>
                  <a:pt x="12166092" y="823695"/>
                </a:cubicBezTo>
                <a:lnTo>
                  <a:pt x="12190645" y="826863"/>
                </a:lnTo>
                <a:lnTo>
                  <a:pt x="12192000" y="880762"/>
                </a:lnTo>
                <a:lnTo>
                  <a:pt x="12192000" y="2685062"/>
                </a:lnTo>
                <a:lnTo>
                  <a:pt x="0" y="2685062"/>
                </a:lnTo>
                <a:lnTo>
                  <a:pt x="0" y="283917"/>
                </a:lnTo>
                <a:lnTo>
                  <a:pt x="44213" y="302297"/>
                </a:lnTo>
                <a:cubicBezTo>
                  <a:pt x="57125" y="321111"/>
                  <a:pt x="151150" y="310991"/>
                  <a:pt x="172465" y="314866"/>
                </a:cubicBezTo>
                <a:cubicBezTo>
                  <a:pt x="201883" y="307918"/>
                  <a:pt x="192551" y="309357"/>
                  <a:pt x="223361" y="304828"/>
                </a:cubicBezTo>
                <a:cubicBezTo>
                  <a:pt x="235273" y="283233"/>
                  <a:pt x="290082" y="292239"/>
                  <a:pt x="320595" y="288341"/>
                </a:cubicBezTo>
                <a:cubicBezTo>
                  <a:pt x="326821" y="269140"/>
                  <a:pt x="347105" y="264031"/>
                  <a:pt x="401087" y="246745"/>
                </a:cubicBezTo>
                <a:cubicBezTo>
                  <a:pt x="407068" y="225028"/>
                  <a:pt x="475269" y="251137"/>
                  <a:pt x="495839" y="217305"/>
                </a:cubicBezTo>
                <a:cubicBezTo>
                  <a:pt x="499633" y="218429"/>
                  <a:pt x="503698" y="219260"/>
                  <a:pt x="507910" y="219773"/>
                </a:cubicBezTo>
                <a:cubicBezTo>
                  <a:pt x="532375" y="222751"/>
                  <a:pt x="556339" y="214552"/>
                  <a:pt x="561428" y="201460"/>
                </a:cubicBezTo>
                <a:cubicBezTo>
                  <a:pt x="599747" y="152259"/>
                  <a:pt x="661201" y="177254"/>
                  <a:pt x="712813" y="151411"/>
                </a:cubicBezTo>
                <a:cubicBezTo>
                  <a:pt x="774420" y="124993"/>
                  <a:pt x="765426" y="123535"/>
                  <a:pt x="819366" y="70479"/>
                </a:cubicBezTo>
                <a:cubicBezTo>
                  <a:pt x="839647" y="77460"/>
                  <a:pt x="850544" y="74267"/>
                  <a:pt x="862489" y="63238"/>
                </a:cubicBezTo>
                <a:cubicBezTo>
                  <a:pt x="893284" y="51157"/>
                  <a:pt x="919686" y="77447"/>
                  <a:pt x="934387" y="50788"/>
                </a:cubicBezTo>
                <a:cubicBezTo>
                  <a:pt x="936825" y="54711"/>
                  <a:pt x="942184" y="55671"/>
                  <a:pt x="948874" y="55208"/>
                </a:cubicBezTo>
                <a:lnTo>
                  <a:pt x="955237" y="54040"/>
                </a:lnTo>
                <a:lnTo>
                  <a:pt x="955886" y="54325"/>
                </a:lnTo>
                <a:lnTo>
                  <a:pt x="957239" y="53673"/>
                </a:lnTo>
                <a:lnTo>
                  <a:pt x="971343" y="51086"/>
                </a:lnTo>
                <a:cubicBezTo>
                  <a:pt x="986863" y="47540"/>
                  <a:pt x="1001346" y="44460"/>
                  <a:pt x="1002063" y="54158"/>
                </a:cubicBezTo>
                <a:cubicBezTo>
                  <a:pt x="1010763" y="55438"/>
                  <a:pt x="1016476" y="54893"/>
                  <a:pt x="1020663" y="53408"/>
                </a:cubicBezTo>
                <a:cubicBezTo>
                  <a:pt x="1029036" y="50440"/>
                  <a:pt x="1031306" y="43717"/>
                  <a:pt x="1039181" y="40356"/>
                </a:cubicBezTo>
                <a:lnTo>
                  <a:pt x="1051914" y="39166"/>
                </a:lnTo>
                <a:lnTo>
                  <a:pt x="1054501" y="37372"/>
                </a:lnTo>
                <a:lnTo>
                  <a:pt x="1061859" y="33902"/>
                </a:lnTo>
                <a:lnTo>
                  <a:pt x="1054558" y="30385"/>
                </a:lnTo>
                <a:cubicBezTo>
                  <a:pt x="1046905" y="27358"/>
                  <a:pt x="1128596" y="22367"/>
                  <a:pt x="1140852" y="17327"/>
                </a:cubicBezTo>
                <a:lnTo>
                  <a:pt x="1214144" y="6192"/>
                </a:lnTo>
                <a:lnTo>
                  <a:pt x="1338122" y="27996"/>
                </a:lnTo>
                <a:cubicBezTo>
                  <a:pt x="1367144" y="1801"/>
                  <a:pt x="1432673" y="14019"/>
                  <a:pt x="1462415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22E1A2-64BC-BF1F-E7FD-8A330FF1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082" y="4779792"/>
            <a:ext cx="8943998" cy="8567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Descripción del proyecto</a:t>
            </a:r>
          </a:p>
        </p:txBody>
      </p:sp>
      <p:pic>
        <p:nvPicPr>
          <p:cNvPr id="6" name="Marcador de contenido 3" descr="Icono&#10;&#10;El contenido generado por IA puede ser incorrecto.">
            <a:extLst>
              <a:ext uri="{FF2B5EF4-FFF2-40B4-BE49-F238E27FC236}">
                <a16:creationId xmlns:a16="http://schemas.microsoft.com/office/drawing/2014/main" id="{0CB21EC4-B9CA-EDD7-8153-28E3C711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73" y="1634676"/>
            <a:ext cx="3027384" cy="1589376"/>
          </a:xfrm>
          <a:prstGeom prst="rect">
            <a:avLst/>
          </a:prstGeom>
        </p:spPr>
      </p:pic>
      <p:pic>
        <p:nvPicPr>
          <p:cNvPr id="5" name="Imagen 4" descr="Forma&#10;&#10;El contenido generado por IA puede ser incorrecto.">
            <a:extLst>
              <a:ext uri="{FF2B5EF4-FFF2-40B4-BE49-F238E27FC236}">
                <a16:creationId xmlns:a16="http://schemas.microsoft.com/office/drawing/2014/main" id="{9F8F5816-CCE9-AA5E-8F9B-9B264A5D4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834" y="1578115"/>
            <a:ext cx="3026664" cy="1702498"/>
          </a:xfrm>
          <a:prstGeom prst="rect">
            <a:avLst/>
          </a:prstGeom>
        </p:spPr>
      </p:pic>
      <p:pic>
        <p:nvPicPr>
          <p:cNvPr id="4" name="Marcador de contenido 3" descr="Icono&#10;&#10;El contenido generado por IA puede ser incorrecto.">
            <a:extLst>
              <a:ext uri="{FF2B5EF4-FFF2-40B4-BE49-F238E27FC236}">
                <a16:creationId xmlns:a16="http://schemas.microsoft.com/office/drawing/2014/main" id="{A8DEECD9-6750-CA65-3EED-E3B35408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886" y="1634865"/>
            <a:ext cx="3026664" cy="15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7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42E29B-662E-3B4D-2817-0D95C7B7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64" y="2657856"/>
            <a:ext cx="3739341" cy="1330839"/>
          </a:xfrm>
        </p:spPr>
        <p:txBody>
          <a:bodyPr>
            <a:normAutofit/>
          </a:bodyPr>
          <a:lstStyle/>
          <a:p>
            <a:r>
              <a:rPr lang="es-ES" dirty="0"/>
              <a:t>Docker-</a:t>
            </a:r>
            <a:r>
              <a:rPr lang="es-ES" dirty="0" err="1"/>
              <a:t>compose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7FB4B8-297D-4D7D-9228-CBA711F12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663363"/>
            <a:ext cx="6155141" cy="555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8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E1791C-3AAC-AB4C-FFCD-2CF2CC11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Generar los contenedores e inicializar las tablas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894C70-D4C7-F465-3624-B091F6E1F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7332"/>
          <a:stretch/>
        </p:blipFill>
        <p:spPr>
          <a:xfrm>
            <a:off x="5895751" y="1341635"/>
            <a:ext cx="5708649" cy="414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6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A1FE32-9DC3-CC3F-B982-41E0555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4253017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err="1">
                <a:latin typeface="+mj-lt"/>
                <a:ea typeface="+mj-ea"/>
                <a:cs typeface="+mj-cs"/>
              </a:rPr>
              <a:t>Visualizar</a:t>
            </a:r>
            <a:r>
              <a:rPr lang="en-US" kern="1200">
                <a:latin typeface="+mj-lt"/>
                <a:ea typeface="+mj-ea"/>
                <a:cs typeface="+mj-cs"/>
              </a:rPr>
              <a:t> la </a:t>
            </a:r>
            <a:r>
              <a:rPr lang="en-US" kern="1200" err="1">
                <a:latin typeface="+mj-lt"/>
                <a:ea typeface="+mj-ea"/>
                <a:cs typeface="+mj-cs"/>
              </a:rPr>
              <a:t>tabl</a:t>
            </a:r>
            <a:r>
              <a:rPr lang="en-US" dirty="0" err="1"/>
              <a:t>a</a:t>
            </a:r>
            <a:r>
              <a:rPr lang="en-US" dirty="0"/>
              <a:t> “</a:t>
            </a:r>
            <a:r>
              <a:rPr lang="en-US" err="1"/>
              <a:t>usuarios_</a:t>
            </a:r>
            <a:r>
              <a:rPr lang="en-US" dirty="0" err="1"/>
              <a:t>origen</a:t>
            </a:r>
            <a:r>
              <a:rPr lang="en-US" dirty="0"/>
              <a:t>”</a:t>
            </a:r>
            <a:r>
              <a:rPr lang="en-US" kern="1200">
                <a:latin typeface="+mj-lt"/>
                <a:ea typeface="+mj-ea"/>
                <a:cs typeface="+mj-cs"/>
              </a:rPr>
              <a:t> </a:t>
            </a:r>
            <a:r>
              <a:rPr lang="en-US" kern="1200" err="1">
                <a:latin typeface="+mj-lt"/>
                <a:ea typeface="+mj-ea"/>
                <a:cs typeface="+mj-cs"/>
              </a:rPr>
              <a:t>en</a:t>
            </a:r>
            <a:r>
              <a:rPr lang="en-US" kern="1200">
                <a:latin typeface="+mj-lt"/>
                <a:ea typeface="+mj-ea"/>
                <a:cs typeface="+mj-cs"/>
              </a:rPr>
              <a:t> </a:t>
            </a:r>
            <a:r>
              <a:rPr lang="en-US" kern="1200" err="1">
                <a:latin typeface="+mj-lt"/>
                <a:ea typeface="+mj-ea"/>
                <a:cs typeface="+mj-cs"/>
              </a:rPr>
              <a:t>pgAdmin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58E1E5-7F37-AD31-9662-859746041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7830" y="578738"/>
            <a:ext cx="5344491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21B6CC-6DA0-C7E4-8C24-626BA315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Pipeline de Mage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2067FC0-347A-C481-464E-E1A152103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1" y="3127486"/>
            <a:ext cx="5723118" cy="35866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AD35621-7D05-89AC-D58F-1DB463015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35329"/>
            <a:ext cx="5981504" cy="233916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FF74C47-2E49-11A0-13A8-514233A21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21" y="1239031"/>
            <a:ext cx="4096505" cy="168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5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BF21D-0345-C557-4D17-C5C5085A6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3CFA84-0C82-F0D5-4E19-F0662B01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4491555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err="1">
                <a:latin typeface="+mj-lt"/>
                <a:ea typeface="+mj-ea"/>
                <a:cs typeface="+mj-cs"/>
              </a:rPr>
              <a:t>Visualizar</a:t>
            </a:r>
            <a:r>
              <a:rPr lang="en-US" kern="1200">
                <a:latin typeface="+mj-lt"/>
                <a:ea typeface="+mj-ea"/>
                <a:cs typeface="+mj-cs"/>
              </a:rPr>
              <a:t> la </a:t>
            </a:r>
            <a:r>
              <a:rPr lang="en-US" kern="1200" err="1">
                <a:latin typeface="+mj-lt"/>
                <a:ea typeface="+mj-ea"/>
                <a:cs typeface="+mj-cs"/>
              </a:rPr>
              <a:t>tabla</a:t>
            </a:r>
            <a:r>
              <a:rPr lang="en-US" kern="1200">
                <a:latin typeface="+mj-lt"/>
                <a:ea typeface="+mj-ea"/>
                <a:cs typeface="+mj-cs"/>
              </a:rPr>
              <a:t> “</a:t>
            </a:r>
            <a:r>
              <a:rPr lang="en-US" err="1"/>
              <a:t>usuarios_destino</a:t>
            </a:r>
            <a:r>
              <a:rPr lang="en-US" kern="1200">
                <a:latin typeface="+mj-lt"/>
                <a:ea typeface="+mj-ea"/>
                <a:cs typeface="+mj-cs"/>
              </a:rPr>
              <a:t>” </a:t>
            </a:r>
            <a:r>
              <a:rPr lang="en-US" kern="1200" err="1">
                <a:latin typeface="+mj-lt"/>
                <a:ea typeface="+mj-ea"/>
                <a:cs typeface="+mj-cs"/>
              </a:rPr>
              <a:t>en</a:t>
            </a:r>
            <a:r>
              <a:rPr lang="en-US" kern="1200">
                <a:latin typeface="+mj-lt"/>
                <a:ea typeface="+mj-ea"/>
                <a:cs typeface="+mj-cs"/>
              </a:rPr>
              <a:t> </a:t>
            </a:r>
            <a:r>
              <a:rPr lang="en-US" kern="1200" err="1">
                <a:latin typeface="+mj-lt"/>
                <a:ea typeface="+mj-ea"/>
                <a:cs typeface="+mj-cs"/>
              </a:rPr>
              <a:t>pgAdmin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C506D9F-3400-96D7-A683-78143DEE2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830" y="624947"/>
            <a:ext cx="5344491" cy="557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DC5A8C-29E1-4496-29EE-8DD580DAA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Autofit/>
          </a:bodyPr>
          <a:lstStyle/>
          <a:p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Posibles mejoras: 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Separar la lógica, en funciones, en el bloque de transformación y programar variable de incremento.</a:t>
            </a:r>
          </a:p>
          <a:p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Problemas: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Usuarios PostgreSQL, conexión Mage-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Postgres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necesidad de crear las tablas en cada ejecución (no se guardan al hacer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push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en el repositorio de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s-E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Alternativa posible: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Prefect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(más simple para proyectos como este)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92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11B9E66B74A74F85FCA1A5354868B3" ma:contentTypeVersion="13" ma:contentTypeDescription="Crear nuevo documento." ma:contentTypeScope="" ma:versionID="899f90e2b44b8972e37b6bd5cce7162b">
  <xsd:schema xmlns:xsd="http://www.w3.org/2001/XMLSchema" xmlns:xs="http://www.w3.org/2001/XMLSchema" xmlns:p="http://schemas.microsoft.com/office/2006/metadata/properties" xmlns:ns3="c846ee4d-cd50-40aa-8c53-0404ef98127e" xmlns:ns4="8b6f5009-b8e6-4fa2-b519-a242ae5c6222" targetNamespace="http://schemas.microsoft.com/office/2006/metadata/properties" ma:root="true" ma:fieldsID="410fcc5bd953bf39d9aec49a85a39bd4" ns3:_="" ns4:_="">
    <xsd:import namespace="c846ee4d-cd50-40aa-8c53-0404ef98127e"/>
    <xsd:import namespace="8b6f5009-b8e6-4fa2-b519-a242ae5c62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6ee4d-cd50-40aa-8c53-0404ef9812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f5009-b8e6-4fa2-b519-a242ae5c622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46ee4d-cd50-40aa-8c53-0404ef98127e" xsi:nil="true"/>
  </documentManagement>
</p:properties>
</file>

<file path=customXml/itemProps1.xml><?xml version="1.0" encoding="utf-8"?>
<ds:datastoreItem xmlns:ds="http://schemas.openxmlformats.org/officeDocument/2006/customXml" ds:itemID="{EC954BF9-B3C7-46EB-902A-ACCA6CA1B3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F0449B-148D-454B-A65E-3D989DA882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46ee4d-cd50-40aa-8c53-0404ef98127e"/>
    <ds:schemaRef ds:uri="8b6f5009-b8e6-4fa2-b519-a242ae5c6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524B3F-299B-441B-8526-547106BEBC09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c846ee4d-cd50-40aa-8c53-0404ef98127e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8b6f5009-b8e6-4fa2-b519-a242ae5c6222"/>
    <ds:schemaRef ds:uri="http://purl.org/dc/terms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609</TotalTime>
  <Words>109</Words>
  <Application>Microsoft Office PowerPoint</Application>
  <PresentationFormat>Panorámica</PresentationFormat>
  <Paragraphs>13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Mage - PostgreSQL</vt:lpstr>
      <vt:lpstr>Descripción del proyecto</vt:lpstr>
      <vt:lpstr>Docker-compose</vt:lpstr>
      <vt:lpstr>Generar los contenedores e inicializar las tablas</vt:lpstr>
      <vt:lpstr>Visualizar la tabla “usuarios_origen” en pgAdmin</vt:lpstr>
      <vt:lpstr>Pipeline de Mage</vt:lpstr>
      <vt:lpstr>Visualizar la tabla “usuarios_destino” en pgAdmin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Rubén Javier Alsasua Pérez</dc:creator>
  <cp:lastModifiedBy>Rubén Javier Alsasua Pérez</cp:lastModifiedBy>
  <cp:revision>2</cp:revision>
  <dcterms:created xsi:type="dcterms:W3CDTF">2025-02-15T23:51:35Z</dcterms:created>
  <dcterms:modified xsi:type="dcterms:W3CDTF">2025-02-16T22:44:53Z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0x010100B311B9E66B74A74F85FCA1A5354868B3</vt:lpwstr>
  </property>
</Properties>
</file>