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50" y="6233458"/>
            <a:ext cx="2793678" cy="474187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582" y="2807387"/>
            <a:ext cx="4498557" cy="3329289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6336" y="2565047"/>
            <a:ext cx="3740696" cy="27850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678" y="2584929"/>
            <a:ext cx="3109207" cy="1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05317"/>
            <a:ext cx="4313009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61376"/>
            <a:ext cx="4161319" cy="15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4B96F-5133-5EB3-0DE3-642D75CC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92" y="3529430"/>
            <a:ext cx="1045719" cy="27702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189831-A1BC-ACD5-8FCC-FD7BD036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96" y="3529430"/>
            <a:ext cx="3133865" cy="28623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3521FC-3461-4FD7-0429-5460F822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60" y="3529430"/>
            <a:ext cx="2778605" cy="28623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DE0E8-C555-9062-FF61-ECE655BD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03" y="2221430"/>
            <a:ext cx="3757708" cy="7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desarrollado una interfaz gráfica a través de Django, con la cual se puede interactuar de manera más cómoda.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D5BEF-B73C-9D99-5937-DA699460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1" y="4020345"/>
            <a:ext cx="2357767" cy="16147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3A0A13-2C82-1E8C-95F4-6ADF9860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63" y="4020344"/>
            <a:ext cx="2299045" cy="1614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65FB0-998A-8564-4CF4-08B46917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353" y="4020344"/>
            <a:ext cx="1812011" cy="161471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77AF7E5-3F87-84C7-6A4C-61E4E78BF78C}"/>
              </a:ext>
            </a:extLst>
          </p:cNvPr>
          <p:cNvSpPr/>
          <p:nvPr/>
        </p:nvSpPr>
        <p:spPr>
          <a:xfrm>
            <a:off x="405651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D8EE43A-E399-6ECA-B7AA-7AD88800D0B7}"/>
              </a:ext>
            </a:extLst>
          </p:cNvPr>
          <p:cNvSpPr/>
          <p:nvPr/>
        </p:nvSpPr>
        <p:spPr>
          <a:xfrm>
            <a:off x="734130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142</TotalTime>
  <Words>144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Broker MQTT</vt:lpstr>
      <vt:lpstr>Herramientas utilizadas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Extras Desarrollados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Rubén Javier Alsasua Pérez</cp:lastModifiedBy>
  <cp:revision>6</cp:revision>
  <dcterms:created xsi:type="dcterms:W3CDTF">2025-03-03T16:26:20Z</dcterms:created>
  <dcterms:modified xsi:type="dcterms:W3CDTF">2025-03-05T23:45:27Z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