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5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9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85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5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79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3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0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2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8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719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7E52A-8234-A22E-97D1-099A07B1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02" r="8420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50A663-C258-AF48-16A7-27008C88C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3524250"/>
          </a:xfrm>
        </p:spPr>
        <p:txBody>
          <a:bodyPr>
            <a:normAutofit/>
          </a:bodyPr>
          <a:lstStyle/>
          <a:p>
            <a:r>
              <a:rPr lang="es-ES" sz="5800"/>
              <a:t>Broker MQTT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6539B0-FD71-32D0-002D-12278558E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18" y="5374291"/>
            <a:ext cx="4057882" cy="972532"/>
          </a:xfrm>
        </p:spPr>
        <p:txBody>
          <a:bodyPr anchor="t">
            <a:normAutofit/>
          </a:bodyPr>
          <a:lstStyle/>
          <a:p>
            <a:r>
              <a:rPr lang="es-ES" dirty="0"/>
              <a:t>Rubén, Eneko y Manel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3">
            <a:extLst>
              <a:ext uri="{FF2B5EF4-FFF2-40B4-BE49-F238E27FC236}">
                <a16:creationId xmlns:a16="http://schemas.microsoft.com/office/drawing/2014/main" id="{75ACADDD-0142-FA8F-CAF3-E1F9F1B0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02" r="8420"/>
          <a:stretch/>
        </p:blipFill>
        <p:spPr>
          <a:xfrm>
            <a:off x="5261957" y="10"/>
            <a:ext cx="6930043" cy="68579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336B581-EF81-E836-70AF-D547BDBD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641" y="416502"/>
            <a:ext cx="3810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6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F81625-5DB1-B72C-0666-522D2642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s-ES" dirty="0"/>
              <a:t>¿Qué es MQTT? ¿Cuál es su objetivo?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3A3FE-C64C-9369-2A23-EF697100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r>
              <a:rPr lang="es-ES" dirty="0"/>
              <a:t>MQTT es un protocolo, diseñado para transmisión de mensajes en dispositivos con recursos limitados. Actualmente es un estándar usado ampliamente en IoT.</a:t>
            </a:r>
          </a:p>
          <a:p>
            <a:r>
              <a:rPr lang="es-ES" dirty="0"/>
              <a:t>En esta práctica, MQTT será usado como protocolo de comunicación entre un bróker y los clientes, tanto productor como consumidor.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 descr="Diagrama&#10;&#10;El contenido generado por IA puede ser incorrecto.">
            <a:extLst>
              <a:ext uri="{FF2B5EF4-FFF2-40B4-BE49-F238E27FC236}">
                <a16:creationId xmlns:a16="http://schemas.microsoft.com/office/drawing/2014/main" id="{CDA73F7E-5683-7150-762B-9A5273319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537460"/>
            <a:ext cx="5204788" cy="376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369BC2-EE7D-0B7C-D78D-91812B1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404" y="914400"/>
            <a:ext cx="8945593" cy="948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Funcionamiento: Broker</a:t>
            </a:r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E4DEB8A7-72CA-D5E8-C7D0-79E4E5BCE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582" y="2777488"/>
            <a:ext cx="4498557" cy="3389087"/>
          </a:xfrm>
          <a:prstGeom prst="rect">
            <a:avLst/>
          </a:prstGeo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D6A38C82-43C9-B256-4690-CAABC24D6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27" y="2777488"/>
            <a:ext cx="4906589" cy="33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20CED6-0C18-4201-5562-5655C2D9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7" y="983644"/>
            <a:ext cx="9895367" cy="11559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Funcionamiento</a:t>
            </a:r>
            <a:r>
              <a:rPr lang="en-US" sz="4800" dirty="0"/>
              <a:t>: </a:t>
            </a:r>
            <a:r>
              <a:rPr lang="en-US" sz="4800" dirty="0" err="1"/>
              <a:t>Cliente</a:t>
            </a:r>
            <a:r>
              <a:rPr lang="en-US" sz="4800" dirty="0"/>
              <a:t> </a:t>
            </a:r>
            <a:r>
              <a:rPr lang="en-US" sz="4800" dirty="0" err="1"/>
              <a:t>Publicador</a:t>
            </a:r>
            <a:endParaRPr lang="en-US" sz="4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3B7307-0228-6EA2-9C75-F5F22922D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47" y="2565047"/>
            <a:ext cx="2928343" cy="32619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33D324-9F3E-E259-56A3-406764E56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36" y="2584929"/>
            <a:ext cx="3740696" cy="32619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01305A0-ACAF-24B7-02F6-440EE486F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901" y="2584929"/>
            <a:ext cx="3372403" cy="97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6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80519-B394-FC53-9BFF-96948C94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7" y="983644"/>
            <a:ext cx="9895367" cy="11559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Funcionamiento: Cliente Subscriptor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2214654-670E-B249-B575-090FD2ADD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837" y="2505317"/>
            <a:ext cx="3404535" cy="37287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606027-6727-EDEF-55D4-919363352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5317"/>
            <a:ext cx="4703122" cy="22574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0C2328-A049-C7CB-D242-BD691464E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61377"/>
            <a:ext cx="4703122" cy="13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8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2B8C1-4883-C1D1-9326-98247633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Funcionamiento: Certificados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281FA0-3257-3924-A072-5C9768B48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666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87F79-13D4-2705-98C3-5E44BF06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utilizadas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F5FDC5-3D64-EDDD-F0BB-F8E6D6079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04796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46ee4d-cd50-40aa-8c53-0404ef9812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11B9E66B74A74F85FCA1A5354868B3" ma:contentTypeVersion="14" ma:contentTypeDescription="Crear nuevo documento." ma:contentTypeScope="" ma:versionID="a4cb7d73271d44f68eb8b86d9b73e107">
  <xsd:schema xmlns:xsd="http://www.w3.org/2001/XMLSchema" xmlns:xs="http://www.w3.org/2001/XMLSchema" xmlns:p="http://schemas.microsoft.com/office/2006/metadata/properties" xmlns:ns3="c846ee4d-cd50-40aa-8c53-0404ef98127e" xmlns:ns4="8b6f5009-b8e6-4fa2-b519-a242ae5c6222" targetNamespace="http://schemas.microsoft.com/office/2006/metadata/properties" ma:root="true" ma:fieldsID="d063454d8f6584d411c4cc7c42ccac14" ns3:_="" ns4:_="">
    <xsd:import namespace="c846ee4d-cd50-40aa-8c53-0404ef98127e"/>
    <xsd:import namespace="8b6f5009-b8e6-4fa2-b519-a242ae5c62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6ee4d-cd50-40aa-8c53-0404ef9812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f5009-b8e6-4fa2-b519-a242ae5c622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282525-D9ED-4CA2-BEE9-F86F16EB38CD}">
  <ds:schemaRefs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c846ee4d-cd50-40aa-8c53-0404ef98127e"/>
    <ds:schemaRef ds:uri="http://purl.org/dc/terms/"/>
    <ds:schemaRef ds:uri="http://schemas.openxmlformats.org/package/2006/metadata/core-properties"/>
    <ds:schemaRef ds:uri="8b6f5009-b8e6-4fa2-b519-a242ae5c622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F400E30-8A4B-463E-ABDB-0E3F7E97BC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58E5F1-235D-47B5-A2AB-525184B8E8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46ee4d-cd50-40aa-8c53-0404ef98127e"/>
    <ds:schemaRef ds:uri="8b6f5009-b8e6-4fa2-b519-a242ae5c6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82</Words>
  <Application>Microsoft Office PowerPoint</Application>
  <PresentationFormat>Panorámica</PresentationFormat>
  <Paragraphs>10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Grandview Display</vt:lpstr>
      <vt:lpstr>DashVTI</vt:lpstr>
      <vt:lpstr>Broker MQTT</vt:lpstr>
      <vt:lpstr>¿Qué es MQTT? ¿Cuál es su objetivo?</vt:lpstr>
      <vt:lpstr>Funcionamiento: Broker</vt:lpstr>
      <vt:lpstr>Funcionamiento: Cliente Publicador</vt:lpstr>
      <vt:lpstr>Funcionamiento: Cliente Subscriptor</vt:lpstr>
      <vt:lpstr>Funcionamiento: Certificados</vt:lpstr>
      <vt:lpstr>Herramientas utilizadas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Manel Díaz Riera</dc:creator>
  <cp:lastModifiedBy>Manel Díaz Riera</cp:lastModifiedBy>
  <cp:revision>2</cp:revision>
  <dcterms:created xsi:type="dcterms:W3CDTF">2025-03-03T16:26:20Z</dcterms:created>
  <dcterms:modified xsi:type="dcterms:W3CDTF">2025-03-03T17:45:23Z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0x010100B311B9E66B74A74F85FCA1A5354868B3</vt:lpwstr>
  </property>
</Properties>
</file>