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50" y="6233458"/>
            <a:ext cx="2793678" cy="474187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92837-DF66-6930-D795-EEBF0654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Vías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D01F6-8814-7E32-CEE3-A38C2C20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poder mejorar el proyecto realizado se podrían haber implementado las siguientes vías de mejora:</a:t>
            </a:r>
          </a:p>
          <a:p>
            <a:pPr marL="0" indent="0">
              <a:buNone/>
            </a:pPr>
            <a:r>
              <a:rPr lang="es-ES" dirty="0"/>
              <a:t>- Crear una interfaz web mas amigable.</a:t>
            </a:r>
          </a:p>
          <a:p>
            <a:pPr marL="0" indent="0">
              <a:buNone/>
            </a:pPr>
            <a:r>
              <a:rPr lang="es-ES" dirty="0"/>
              <a:t>- Mejorar la gestión de errores y logs para facilitar la depuración, sin necesidad de realizar </a:t>
            </a:r>
            <a:r>
              <a:rPr lang="es-ES" dirty="0" err="1"/>
              <a:t>prints</a:t>
            </a:r>
            <a:r>
              <a:rPr lang="es-ES" dirty="0"/>
              <a:t> en la consola.</a:t>
            </a:r>
          </a:p>
        </p:txBody>
      </p:sp>
    </p:spTree>
    <p:extLst>
      <p:ext uri="{BB962C8B-B14F-4D97-AF65-F5344CB8AC3E}">
        <p14:creationId xmlns:p14="http://schemas.microsoft.com/office/powerpoint/2010/main" val="422669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9DC8-2231-1EB7-9244-DC72B1D1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630A7-D4E4-6376-128A-43F70DEA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Durante la </a:t>
            </a:r>
            <a:r>
              <a:rPr lang="es-ES" dirty="0" err="1"/>
              <a:t>realizaón</a:t>
            </a:r>
            <a:r>
              <a:rPr lang="es-ES" dirty="0"/>
              <a:t> del proyecto se encontraron diferentes problemas, entre los que </a:t>
            </a:r>
            <a:r>
              <a:rPr lang="es-ES" dirty="0" err="1"/>
              <a:t>destancan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- Problemas con los permisos de los archivos de los certificados. Al no tener los permisos necesarios el sistema sacaba errores al intentar acceder a los certificados. Finalmente, pudo ser solucionado con el siguiente comando: sudo </a:t>
            </a:r>
            <a:r>
              <a:rPr lang="es-ES" dirty="0" err="1"/>
              <a:t>chmod</a:t>
            </a:r>
            <a:r>
              <a:rPr lang="es-ES" dirty="0"/>
              <a:t> -R 777 </a:t>
            </a:r>
            <a:r>
              <a:rPr lang="es-ES" dirty="0" err="1"/>
              <a:t>el_archivo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- Incompatibilidad entre claves y certificados. Se detectó que los valores MD5 de los certificados y las claves del publicador y suscriptor no coincidían, lo que impedía una correcta autenticación. Para solucionarlo, fue necesario regenerar tanto los certificados como las claves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78761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398A6-9A0C-408D-7E9D-AB41769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0D9EB-53C1-FF01-B58A-8BCFB487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Las siguientes podrían ser al </a:t>
            </a:r>
            <a:r>
              <a:rPr lang="es-ES" dirty="0" err="1"/>
              <a:t>ternativas</a:t>
            </a:r>
            <a:r>
              <a:rPr lang="es-ES" dirty="0"/>
              <a:t> posibles a </a:t>
            </a:r>
            <a:r>
              <a:rPr lang="es-ES" dirty="0" err="1"/>
              <a:t>implemnetar</a:t>
            </a:r>
            <a:r>
              <a:rPr lang="es-ES" dirty="0"/>
              <a:t> en el proyecto:</a:t>
            </a:r>
          </a:p>
          <a:p>
            <a:pPr marL="0" indent="0">
              <a:buNone/>
            </a:pPr>
            <a:r>
              <a:rPr lang="es-ES" dirty="0"/>
              <a:t>- Utilizar PostgreSQL como base de datos en vez de SQLite. Tiene un mejor rendimiento en grandes volúmenes de datos, en comparación a SQLite que es más limitado.</a:t>
            </a:r>
          </a:p>
          <a:p>
            <a:pPr marL="0" indent="0">
              <a:buNone/>
            </a:pPr>
            <a:r>
              <a:rPr lang="es-ES" dirty="0"/>
              <a:t>- Utilizar EMQX como </a:t>
            </a:r>
            <a:r>
              <a:rPr lang="es-ES" dirty="0" err="1"/>
              <a:t>broker</a:t>
            </a:r>
            <a:r>
              <a:rPr lang="es-ES" dirty="0"/>
              <a:t>. En comparación a </a:t>
            </a:r>
            <a:r>
              <a:rPr lang="es-ES" dirty="0" err="1"/>
              <a:t>Mosquitto</a:t>
            </a:r>
            <a:r>
              <a:rPr lang="es-ES" dirty="0"/>
              <a:t>, EMQX tiene un soporte para el </a:t>
            </a:r>
            <a:r>
              <a:rPr lang="es-ES" dirty="0" err="1"/>
              <a:t>clustering</a:t>
            </a:r>
            <a:r>
              <a:rPr lang="es-ES" dirty="0"/>
              <a:t>, lo que quiere decir que si un nodo falla sigue funcionando sin interrupciones. Además, permite manejar mas de 100 millones de conexiones simultáneas. </a:t>
            </a:r>
          </a:p>
        </p:txBody>
      </p:sp>
    </p:spTree>
    <p:extLst>
      <p:ext uri="{BB962C8B-B14F-4D97-AF65-F5344CB8AC3E}">
        <p14:creationId xmlns:p14="http://schemas.microsoft.com/office/powerpoint/2010/main" val="141821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publicador como subscriptor.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7515" y="2773090"/>
            <a:ext cx="4831656" cy="317051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6336" y="2565047"/>
            <a:ext cx="3740696" cy="27850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678" y="2584929"/>
            <a:ext cx="3109207" cy="1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95" y="2260388"/>
            <a:ext cx="3404535" cy="37287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170" y="2546578"/>
            <a:ext cx="7148819" cy="2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50DB2-A0AA-9CA7-120D-6418A4E88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99C21-9947-E6CE-63C6-B76FE23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B121CA-D7FF-7A82-D637-E8068C73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66" y="3723537"/>
            <a:ext cx="5053779" cy="2645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F8D8F98-B23E-9B1D-E501-5780FDA0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2286621"/>
            <a:ext cx="5782482" cy="8478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360107-EFAE-8230-C301-C5C97704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09" y="3261582"/>
            <a:ext cx="6835525" cy="29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63A269-C114-8F92-696F-73724271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37" y="1742882"/>
            <a:ext cx="3354220" cy="48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desarrollado una interfaz gráfica a través de Django, con la cual se puede interactuar de manera más cómoda.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D5BEF-B73C-9D99-5937-DA699460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1" y="4020345"/>
            <a:ext cx="2357767" cy="16147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3A0A13-2C82-1E8C-95F4-6ADF9860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63" y="4020344"/>
            <a:ext cx="2299045" cy="1614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65FB0-998A-8564-4CF4-08B46917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353" y="4020344"/>
            <a:ext cx="1812011" cy="161471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77AF7E5-3F87-84C7-6A4C-61E4E78BF78C}"/>
              </a:ext>
            </a:extLst>
          </p:cNvPr>
          <p:cNvSpPr/>
          <p:nvPr/>
        </p:nvSpPr>
        <p:spPr>
          <a:xfrm>
            <a:off x="405651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D8EE43A-E399-6ECA-B7AA-7AD88800D0B7}"/>
              </a:ext>
            </a:extLst>
          </p:cNvPr>
          <p:cNvSpPr/>
          <p:nvPr/>
        </p:nvSpPr>
        <p:spPr>
          <a:xfrm>
            <a:off x="734130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163</TotalTime>
  <Words>398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Broker MQTT</vt:lpstr>
      <vt:lpstr>Herramientas utilizadas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Cliente Subscriptor</vt:lpstr>
      <vt:lpstr>Funcionamiento: Certificados</vt:lpstr>
      <vt:lpstr>Extras Desarrollados</vt:lpstr>
      <vt:lpstr>Vías de mejora</vt:lpstr>
      <vt:lpstr>problemas</vt:lpstr>
      <vt:lpstr>alternativas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Rubén Javier Alsasua Pérez</cp:lastModifiedBy>
  <cp:revision>7</cp:revision>
  <dcterms:created xsi:type="dcterms:W3CDTF">2025-03-03T16:26:20Z</dcterms:created>
  <dcterms:modified xsi:type="dcterms:W3CDTF">2025-03-06T11:36:09Z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