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50" y="6233458"/>
            <a:ext cx="2793678" cy="474187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582" y="2807387"/>
            <a:ext cx="4498557" cy="3329289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6" y="2584929"/>
            <a:ext cx="3740696" cy="32619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678" y="2584929"/>
            <a:ext cx="3109207" cy="1213349"/>
          </a:xfrm>
          <a:prstGeom prst="rect">
            <a:avLst/>
          </a:prstGeom>
        </p:spPr>
      </p:pic>
      <p:sp>
        <p:nvSpPr>
          <p:cNvPr id="3" name="Sol 2">
            <a:extLst>
              <a:ext uri="{FF2B5EF4-FFF2-40B4-BE49-F238E27FC236}">
                <a16:creationId xmlns:a16="http://schemas.microsoft.com/office/drawing/2014/main" id="{7C8DB983-E0D5-C1BD-07EE-171FC84D9FF7}"/>
              </a:ext>
            </a:extLst>
          </p:cNvPr>
          <p:cNvSpPr/>
          <p:nvPr/>
        </p:nvSpPr>
        <p:spPr>
          <a:xfrm>
            <a:off x="6946985" y="2251234"/>
            <a:ext cx="846894" cy="66738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5317"/>
            <a:ext cx="4703122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61376"/>
            <a:ext cx="4161319" cy="15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4B96F-5133-5EB3-0DE3-642D75CC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92" y="3529430"/>
            <a:ext cx="1045719" cy="27702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189831-A1BC-ACD5-8FCC-FD7BD036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96" y="3529430"/>
            <a:ext cx="3133865" cy="28623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3521FC-3461-4FD7-0429-5460F822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60" y="3529430"/>
            <a:ext cx="2778605" cy="28623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DE0E8-C555-9062-FF61-ECE655BD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03" y="2221430"/>
            <a:ext cx="3757708" cy="7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desarrollado una interfaz gráfica a través de Django, con la cual se puede interactuar de manera más cómoda.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129</TotalTime>
  <Words>144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Broker MQTT</vt:lpstr>
      <vt:lpstr>Herramientas utilizadas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Extras Desarrollados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4</cp:revision>
  <dcterms:created xsi:type="dcterms:W3CDTF">2025-03-03T16:26:20Z</dcterms:created>
  <dcterms:modified xsi:type="dcterms:W3CDTF">2025-03-05T19:44:17Z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