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582" y="2777488"/>
            <a:ext cx="4498557" cy="3389087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6" y="2584929"/>
            <a:ext cx="3740696" cy="32619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901" y="2584929"/>
            <a:ext cx="3372403" cy="976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5317"/>
            <a:ext cx="4703122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61377"/>
            <a:ext cx="4703122" cy="137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4B96F-5133-5EB3-0DE3-642D75CC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788" y="1868690"/>
            <a:ext cx="1629002" cy="431542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(Fotos de los localhost)</a:t>
            </a:r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Props1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116</TotalTime>
  <Words>128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Broker MQTT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Herramientas utilizadas</vt:lpstr>
      <vt:lpstr>Extras Desarrollados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3</cp:revision>
  <dcterms:created xsi:type="dcterms:W3CDTF">2025-03-03T16:26:20Z</dcterms:created>
  <dcterms:modified xsi:type="dcterms:W3CDTF">2025-03-04T18:16:20Z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