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8" r:id="rId2"/>
    <p:sldId id="257" r:id="rId3"/>
    <p:sldId id="259" r:id="rId4"/>
    <p:sldId id="260" r:id="rId5"/>
    <p:sldId id="264" r:id="rId6"/>
    <p:sldId id="265" r:id="rId7"/>
    <p:sldId id="267" r:id="rId8"/>
    <p:sldId id="268"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21" autoAdjust="0"/>
    <p:restoredTop sz="60668" autoAdjust="0"/>
  </p:normalViewPr>
  <p:slideViewPr>
    <p:cSldViewPr snapToGrid="0">
      <p:cViewPr varScale="1">
        <p:scale>
          <a:sx n="39" d="100"/>
          <a:sy n="39" d="100"/>
        </p:scale>
        <p:origin x="596"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ontenidor de capçaler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ca-ES"/>
          </a:p>
        </p:txBody>
      </p:sp>
      <p:sp>
        <p:nvSpPr>
          <p:cNvPr id="3" name="Contenidor de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D2FBE6-0F66-4F91-9E77-994EDC38EE38}" type="datetimeFigureOut">
              <a:rPr lang="ca-ES" smtClean="0"/>
              <a:t>23/6/2022</a:t>
            </a:fld>
            <a:endParaRPr lang="ca-ES"/>
          </a:p>
        </p:txBody>
      </p:sp>
      <p:sp>
        <p:nvSpPr>
          <p:cNvPr id="4" name="Contenidor d'imatge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ca-ES"/>
          </a:p>
        </p:txBody>
      </p:sp>
      <p:sp>
        <p:nvSpPr>
          <p:cNvPr id="5" name="Contenidor de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ca-ES"/>
              <a:t>Editeu els estils de text del patró</a:t>
            </a:r>
          </a:p>
          <a:p>
            <a:pPr lvl="1"/>
            <a:r>
              <a:rPr lang="ca-ES"/>
              <a:t>Segon nivell</a:t>
            </a:r>
          </a:p>
          <a:p>
            <a:pPr lvl="2"/>
            <a:r>
              <a:rPr lang="ca-ES"/>
              <a:t>Tercer nivell</a:t>
            </a:r>
          </a:p>
          <a:p>
            <a:pPr lvl="3"/>
            <a:r>
              <a:rPr lang="ca-ES"/>
              <a:t>Quart nivell</a:t>
            </a:r>
          </a:p>
          <a:p>
            <a:pPr lvl="4"/>
            <a:r>
              <a:rPr lang="ca-ES"/>
              <a:t>Cinquè nivell</a:t>
            </a:r>
          </a:p>
        </p:txBody>
      </p:sp>
      <p:sp>
        <p:nvSpPr>
          <p:cNvPr id="6" name="Contenidor de peu de pà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ca-ES"/>
          </a:p>
        </p:txBody>
      </p:sp>
      <p:sp>
        <p:nvSpPr>
          <p:cNvPr id="7" name="Conteni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5E1A6E-8E2C-49ED-A9F8-32F0C5B06F31}" type="slidenum">
              <a:rPr lang="ca-ES" smtClean="0"/>
              <a:t>‹#›</a:t>
            </a:fld>
            <a:endParaRPr lang="ca-ES"/>
          </a:p>
        </p:txBody>
      </p:sp>
    </p:spTree>
    <p:extLst>
      <p:ext uri="{BB962C8B-B14F-4D97-AF65-F5344CB8AC3E}">
        <p14:creationId xmlns:p14="http://schemas.microsoft.com/office/powerpoint/2010/main" val="3948589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0CF68C2B-3AAA-43AD-9CC9-51CF2EBF4D17}" type="slidenum">
              <a:rPr lang="es-ES" smtClean="0"/>
              <a:pPr/>
              <a:t>1</a:t>
            </a:fld>
            <a:endParaRPr lang="es-ES" dirty="0"/>
          </a:p>
        </p:txBody>
      </p:sp>
    </p:spTree>
    <p:extLst>
      <p:ext uri="{BB962C8B-B14F-4D97-AF65-F5344CB8AC3E}">
        <p14:creationId xmlns:p14="http://schemas.microsoft.com/office/powerpoint/2010/main" val="855371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endParaRPr lang="es-ES"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THE </a:t>
            </a:r>
            <a:r>
              <a:rPr lang="es-ES" sz="1200" kern="1200" dirty="0">
                <a:solidFill>
                  <a:schemeClr val="tx1"/>
                </a:solidFill>
                <a:effectLst/>
                <a:latin typeface="+mn-lt"/>
                <a:ea typeface="+mn-ea"/>
                <a:cs typeface="+mn-cs"/>
              </a:rPr>
              <a:t>FIRST STEP WAS to compare </a:t>
            </a:r>
            <a:r>
              <a:rPr lang="es-ES" sz="1200" kern="1200" dirty="0" err="1">
                <a:solidFill>
                  <a:schemeClr val="tx1"/>
                </a:solidFill>
                <a:effectLst/>
                <a:latin typeface="+mn-lt"/>
                <a:ea typeface="+mn-ea"/>
                <a:cs typeface="+mn-cs"/>
              </a:rPr>
              <a:t>emissions</a:t>
            </a:r>
            <a:r>
              <a:rPr lang="es-ES" sz="1200" kern="1200" dirty="0">
                <a:solidFill>
                  <a:schemeClr val="tx1"/>
                </a:solidFill>
                <a:effectLst/>
                <a:latin typeface="+mn-lt"/>
                <a:ea typeface="+mn-ea"/>
                <a:cs typeface="+mn-cs"/>
              </a:rPr>
              <a:t> </a:t>
            </a:r>
            <a:r>
              <a:rPr lang="es-ES" sz="1200" kern="1200" dirty="0" err="1">
                <a:solidFill>
                  <a:schemeClr val="tx1"/>
                </a:solidFill>
                <a:effectLst/>
                <a:latin typeface="+mn-lt"/>
                <a:ea typeface="+mn-ea"/>
                <a:cs typeface="+mn-cs"/>
              </a:rPr>
              <a:t>calculation</a:t>
            </a:r>
            <a:r>
              <a:rPr lang="es-ES" sz="1200" kern="1200" dirty="0">
                <a:solidFill>
                  <a:schemeClr val="tx1"/>
                </a:solidFill>
                <a:effectLst/>
                <a:latin typeface="+mn-lt"/>
                <a:ea typeface="+mn-ea"/>
                <a:cs typeface="+mn-cs"/>
              </a:rPr>
              <a:t> </a:t>
            </a:r>
            <a:r>
              <a:rPr lang="es-ES" sz="1200" kern="1200" dirty="0" err="1">
                <a:solidFill>
                  <a:schemeClr val="tx1"/>
                </a:solidFill>
                <a:effectLst/>
                <a:latin typeface="+mn-lt"/>
                <a:ea typeface="+mn-ea"/>
                <a:cs typeface="+mn-cs"/>
              </a:rPr>
              <a:t>methods</a:t>
            </a:r>
            <a:r>
              <a:rPr lang="es-ES" sz="1200" kern="1200" dirty="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intothe</a:t>
            </a:r>
            <a:r>
              <a:rPr lang="es-ES" sz="1200" kern="1200" dirty="0" smtClean="0">
                <a:solidFill>
                  <a:schemeClr val="tx1"/>
                </a:solidFill>
                <a:effectLst/>
                <a:latin typeface="+mn-lt"/>
                <a:ea typeface="+mn-ea"/>
                <a:cs typeface="+mn-cs"/>
              </a:rPr>
              <a:t> </a:t>
            </a:r>
            <a:r>
              <a:rPr lang="es-ES" sz="1200" kern="1200" dirty="0" err="1">
                <a:solidFill>
                  <a:schemeClr val="tx1"/>
                </a:solidFill>
                <a:effectLst/>
                <a:latin typeface="+mn-lt"/>
                <a:ea typeface="+mn-ea"/>
                <a:cs typeface="+mn-cs"/>
              </a:rPr>
              <a:t>context</a:t>
            </a:r>
            <a:r>
              <a:rPr lang="es-ES" sz="1200" kern="1200" dirty="0">
                <a:solidFill>
                  <a:schemeClr val="tx1"/>
                </a:solidFill>
                <a:effectLst/>
                <a:latin typeface="+mn-lt"/>
                <a:ea typeface="+mn-ea"/>
                <a:cs typeface="+mn-cs"/>
              </a:rPr>
              <a:t> of Short Sea </a:t>
            </a:r>
            <a:r>
              <a:rPr lang="es-ES" sz="1200" kern="1200" dirty="0" err="1">
                <a:solidFill>
                  <a:schemeClr val="tx1"/>
                </a:solidFill>
                <a:effectLst/>
                <a:latin typeface="+mn-lt"/>
                <a:ea typeface="+mn-ea"/>
                <a:cs typeface="+mn-cs"/>
              </a:rPr>
              <a:t>Shipping</a:t>
            </a:r>
            <a:r>
              <a:rPr lang="es-ES" sz="1200" kern="1200" dirty="0">
                <a:solidFill>
                  <a:schemeClr val="tx1"/>
                </a:solidFill>
                <a:effectLst/>
                <a:latin typeface="+mn-lt"/>
                <a:ea typeface="+mn-ea"/>
                <a:cs typeface="+mn-cs"/>
              </a:rPr>
              <a:t> </a:t>
            </a:r>
            <a:r>
              <a:rPr lang="es-ES" sz="1200" kern="1200" dirty="0" err="1">
                <a:solidFill>
                  <a:schemeClr val="tx1"/>
                </a:solidFill>
                <a:effectLst/>
                <a:latin typeface="+mn-lt"/>
                <a:ea typeface="+mn-ea"/>
                <a:cs typeface="+mn-cs"/>
              </a:rPr>
              <a:t>routes</a:t>
            </a:r>
            <a:r>
              <a:rPr lang="es-ES" sz="1200" kern="1200" dirty="0">
                <a:solidFill>
                  <a:schemeClr val="tx1"/>
                </a:solidFill>
                <a:effectLst/>
                <a:latin typeface="+mn-lt"/>
                <a:ea typeface="+mn-ea"/>
                <a:cs typeface="+mn-cs"/>
              </a:rPr>
              <a:t> in </a:t>
            </a:r>
            <a:r>
              <a:rPr lang="es-ES" sz="1200" kern="1200" dirty="0" err="1">
                <a:solidFill>
                  <a:schemeClr val="tx1"/>
                </a:solidFill>
                <a:effectLst/>
                <a:latin typeface="+mn-lt"/>
                <a:ea typeface="+mn-ea"/>
                <a:cs typeface="+mn-cs"/>
              </a:rPr>
              <a:t>terms</a:t>
            </a:r>
            <a:r>
              <a:rPr lang="es-ES" sz="1200" kern="1200" dirty="0">
                <a:solidFill>
                  <a:schemeClr val="tx1"/>
                </a:solidFill>
                <a:effectLst/>
                <a:latin typeface="+mn-lt"/>
                <a:ea typeface="+mn-ea"/>
                <a:cs typeface="+mn-cs"/>
              </a:rPr>
              <a:t> of </a:t>
            </a:r>
            <a:r>
              <a:rPr lang="es-ES" sz="1200" kern="1200" dirty="0" err="1">
                <a:solidFill>
                  <a:schemeClr val="tx1"/>
                </a:solidFill>
                <a:effectLst/>
                <a:latin typeface="+mn-lt"/>
                <a:ea typeface="+mn-ea"/>
                <a:cs typeface="+mn-cs"/>
              </a:rPr>
              <a:t>pollution</a:t>
            </a:r>
            <a:r>
              <a:rPr lang="es-ES" sz="1200" kern="1200" dirty="0">
                <a:solidFill>
                  <a:schemeClr val="tx1"/>
                </a:solidFill>
                <a:effectLst/>
                <a:latin typeface="+mn-lt"/>
                <a:ea typeface="+mn-ea"/>
                <a:cs typeface="+mn-cs"/>
              </a:rPr>
              <a:t> </a:t>
            </a:r>
            <a:r>
              <a:rPr lang="es-ES" sz="1200" kern="1200" dirty="0" err="1">
                <a:solidFill>
                  <a:schemeClr val="tx1"/>
                </a:solidFill>
                <a:effectLst/>
                <a:latin typeface="+mn-lt"/>
                <a:ea typeface="+mn-ea"/>
                <a:cs typeface="+mn-cs"/>
              </a:rPr>
              <a:t>mitigation</a:t>
            </a:r>
            <a:r>
              <a:rPr lang="es-ES" sz="1200" kern="1200" dirty="0">
                <a:solidFill>
                  <a:schemeClr val="tx1"/>
                </a:solidFill>
                <a:effectLst/>
                <a:latin typeface="+mn-lt"/>
                <a:ea typeface="+mn-ea"/>
                <a:cs typeface="+mn-cs"/>
              </a:rPr>
              <a:t>. </a:t>
            </a:r>
            <a:endParaRPr lang="es-ES" sz="1200" kern="1200" dirty="0" smtClean="0">
              <a:solidFill>
                <a:schemeClr val="tx1"/>
              </a:solidFill>
              <a:effectLst/>
              <a:latin typeface="+mn-lt"/>
              <a:ea typeface="+mn-ea"/>
              <a:cs typeface="+mn-cs"/>
            </a:endParaRPr>
          </a:p>
          <a:p>
            <a:r>
              <a:rPr lang="es-ES" sz="1200" kern="1200" dirty="0" err="1" smtClean="0">
                <a:solidFill>
                  <a:schemeClr val="tx1"/>
                </a:solidFill>
                <a:effectLst/>
                <a:latin typeface="+mn-lt"/>
                <a:ea typeface="+mn-ea"/>
                <a:cs typeface="+mn-cs"/>
              </a:rPr>
              <a:t>An</a:t>
            </a:r>
            <a:r>
              <a:rPr lang="es-ES" sz="1200" kern="1200" dirty="0" smtClean="0">
                <a:solidFill>
                  <a:schemeClr val="tx1"/>
                </a:solidFill>
                <a:effectLst/>
                <a:latin typeface="+mn-lt"/>
                <a:ea typeface="+mn-ea"/>
                <a:cs typeface="+mn-cs"/>
              </a:rPr>
              <a:t> </a:t>
            </a:r>
            <a:r>
              <a:rPr lang="es-ES" sz="1200" kern="1200" dirty="0" err="1">
                <a:solidFill>
                  <a:schemeClr val="tx1"/>
                </a:solidFill>
                <a:effectLst/>
                <a:latin typeface="+mn-lt"/>
                <a:ea typeface="+mn-ea"/>
                <a:cs typeface="+mn-cs"/>
              </a:rPr>
              <a:t>inventory</a:t>
            </a:r>
            <a:r>
              <a:rPr lang="es-ES" sz="1200" kern="1200" dirty="0">
                <a:solidFill>
                  <a:schemeClr val="tx1"/>
                </a:solidFill>
                <a:effectLst/>
                <a:latin typeface="+mn-lt"/>
                <a:ea typeface="+mn-ea"/>
                <a:cs typeface="+mn-cs"/>
              </a:rPr>
              <a:t> </a:t>
            </a:r>
            <a:r>
              <a:rPr lang="es-ES" sz="1200" kern="1200" dirty="0" smtClean="0">
                <a:solidFill>
                  <a:schemeClr val="tx1"/>
                </a:solidFill>
                <a:effectLst/>
                <a:latin typeface="+mn-lt"/>
                <a:ea typeface="+mn-ea"/>
                <a:cs typeface="+mn-cs"/>
              </a:rPr>
              <a:t>of</a:t>
            </a:r>
            <a:r>
              <a:rPr lang="es-ES" sz="1200" kern="1200" baseline="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methods</a:t>
            </a:r>
            <a:r>
              <a:rPr lang="es-ES" sz="1200" kern="1200" dirty="0" smtClean="0">
                <a:solidFill>
                  <a:schemeClr val="tx1"/>
                </a:solidFill>
                <a:effectLst/>
                <a:latin typeface="+mn-lt"/>
                <a:ea typeface="+mn-ea"/>
                <a:cs typeface="+mn-cs"/>
              </a:rPr>
              <a:t> </a:t>
            </a:r>
            <a:r>
              <a:rPr lang="es-ES" sz="1200" kern="1200" dirty="0">
                <a:solidFill>
                  <a:schemeClr val="tx1"/>
                </a:solidFill>
                <a:effectLst/>
                <a:latin typeface="+mn-lt"/>
                <a:ea typeface="+mn-ea"/>
                <a:cs typeface="+mn-cs"/>
              </a:rPr>
              <a:t>to </a:t>
            </a:r>
            <a:r>
              <a:rPr lang="es-ES" sz="1200" kern="1200" dirty="0" err="1">
                <a:solidFill>
                  <a:schemeClr val="tx1"/>
                </a:solidFill>
                <a:effectLst/>
                <a:latin typeface="+mn-lt"/>
                <a:ea typeface="+mn-ea"/>
                <a:cs typeface="+mn-cs"/>
              </a:rPr>
              <a:t>calculate</a:t>
            </a:r>
            <a:r>
              <a:rPr lang="es-ES" sz="1200" kern="1200" dirty="0">
                <a:solidFill>
                  <a:schemeClr val="tx1"/>
                </a:solidFill>
                <a:effectLst/>
                <a:latin typeface="+mn-lt"/>
                <a:ea typeface="+mn-ea"/>
                <a:cs typeface="+mn-cs"/>
              </a:rPr>
              <a:t> fuel </a:t>
            </a:r>
            <a:r>
              <a:rPr lang="es-ES" sz="1200" kern="1200" dirty="0" err="1">
                <a:solidFill>
                  <a:schemeClr val="tx1"/>
                </a:solidFill>
                <a:effectLst/>
                <a:latin typeface="+mn-lt"/>
                <a:ea typeface="+mn-ea"/>
                <a:cs typeface="+mn-cs"/>
              </a:rPr>
              <a:t>consumption</a:t>
            </a:r>
            <a:r>
              <a:rPr lang="es-ES" sz="1200" kern="1200" dirty="0">
                <a:solidFill>
                  <a:schemeClr val="tx1"/>
                </a:solidFill>
                <a:effectLst/>
                <a:latin typeface="+mn-lt"/>
                <a:ea typeface="+mn-ea"/>
                <a:cs typeface="+mn-cs"/>
              </a:rPr>
              <a:t> and/</a:t>
            </a:r>
            <a:r>
              <a:rPr lang="es-ES" sz="1200" kern="1200" dirty="0" err="1">
                <a:solidFill>
                  <a:schemeClr val="tx1"/>
                </a:solidFill>
                <a:effectLst/>
                <a:latin typeface="+mn-lt"/>
                <a:ea typeface="+mn-ea"/>
                <a:cs typeface="+mn-cs"/>
              </a:rPr>
              <a:t>or</a:t>
            </a:r>
            <a:r>
              <a:rPr lang="es-ES" sz="1200" kern="1200" dirty="0">
                <a:solidFill>
                  <a:schemeClr val="tx1"/>
                </a:solidFill>
                <a:effectLst/>
                <a:latin typeface="+mn-lt"/>
                <a:ea typeface="+mn-ea"/>
                <a:cs typeface="+mn-cs"/>
              </a:rPr>
              <a:t> CO2 </a:t>
            </a:r>
            <a:r>
              <a:rPr lang="es-ES" sz="1200" kern="1200" dirty="0" err="1">
                <a:solidFill>
                  <a:schemeClr val="tx1"/>
                </a:solidFill>
                <a:effectLst/>
                <a:latin typeface="+mn-lt"/>
                <a:ea typeface="+mn-ea"/>
                <a:cs typeface="+mn-cs"/>
              </a:rPr>
              <a:t>emissions</a:t>
            </a:r>
            <a:r>
              <a:rPr lang="es-ES" sz="1200" kern="1200" dirty="0">
                <a:solidFill>
                  <a:schemeClr val="tx1"/>
                </a:solidFill>
                <a:effectLst/>
                <a:latin typeface="+mn-lt"/>
                <a:ea typeface="+mn-ea"/>
                <a:cs typeface="+mn-cs"/>
              </a:rPr>
              <a:t> </a:t>
            </a:r>
            <a:r>
              <a:rPr lang="es-ES" sz="1200" kern="1200" dirty="0" err="1">
                <a:solidFill>
                  <a:schemeClr val="tx1"/>
                </a:solidFill>
                <a:effectLst/>
                <a:latin typeface="+mn-lt"/>
                <a:ea typeface="+mn-ea"/>
                <a:cs typeface="+mn-cs"/>
              </a:rPr>
              <a:t>was</a:t>
            </a:r>
            <a:r>
              <a:rPr lang="es-ES" sz="1200" kern="1200" dirty="0">
                <a:solidFill>
                  <a:schemeClr val="tx1"/>
                </a:solidFill>
                <a:effectLst/>
                <a:latin typeface="+mn-lt"/>
                <a:ea typeface="+mn-ea"/>
                <a:cs typeface="+mn-cs"/>
              </a:rPr>
              <a:t> </a:t>
            </a:r>
            <a:r>
              <a:rPr lang="es-ES" sz="1200" kern="1200" dirty="0" err="1">
                <a:solidFill>
                  <a:schemeClr val="tx1"/>
                </a:solidFill>
                <a:effectLst/>
                <a:latin typeface="+mn-lt"/>
                <a:ea typeface="+mn-ea"/>
                <a:cs typeface="+mn-cs"/>
              </a:rPr>
              <a:t>elaborated</a:t>
            </a:r>
            <a:r>
              <a:rPr lang="es-ES" sz="1200" kern="1200" dirty="0">
                <a:solidFill>
                  <a:schemeClr val="tx1"/>
                </a:solidFill>
                <a:effectLst/>
                <a:latin typeface="+mn-lt"/>
                <a:ea typeface="+mn-ea"/>
                <a:cs typeface="+mn-cs"/>
              </a:rPr>
              <a:t> </a:t>
            </a:r>
            <a:r>
              <a:rPr lang="es-ES" sz="1200" kern="1200" dirty="0" err="1">
                <a:solidFill>
                  <a:schemeClr val="tx1"/>
                </a:solidFill>
                <a:effectLst/>
                <a:latin typeface="+mn-lt"/>
                <a:ea typeface="+mn-ea"/>
                <a:cs typeface="+mn-cs"/>
              </a:rPr>
              <a:t>applying</a:t>
            </a:r>
            <a:r>
              <a:rPr lang="es-ES" sz="1200" kern="1200" dirty="0">
                <a:solidFill>
                  <a:schemeClr val="tx1"/>
                </a:solidFill>
                <a:effectLst/>
                <a:latin typeface="+mn-lt"/>
                <a:ea typeface="+mn-ea"/>
                <a:cs typeface="+mn-cs"/>
              </a:rPr>
              <a:t> </a:t>
            </a:r>
            <a:r>
              <a:rPr lang="es-ES" sz="1200" kern="1200" dirty="0" err="1">
                <a:solidFill>
                  <a:schemeClr val="tx1"/>
                </a:solidFill>
                <a:effectLst/>
                <a:latin typeface="+mn-lt"/>
                <a:ea typeface="+mn-ea"/>
                <a:cs typeface="+mn-cs"/>
              </a:rPr>
              <a:t>them</a:t>
            </a:r>
            <a:r>
              <a:rPr lang="es-ES" sz="1200" kern="1200" dirty="0">
                <a:solidFill>
                  <a:schemeClr val="tx1"/>
                </a:solidFill>
                <a:effectLst/>
                <a:latin typeface="+mn-lt"/>
                <a:ea typeface="+mn-ea"/>
                <a:cs typeface="+mn-cs"/>
              </a:rPr>
              <a:t> in </a:t>
            </a:r>
            <a:r>
              <a:rPr lang="es-ES" sz="1200" kern="1200" dirty="0" err="1" smtClean="0">
                <a:solidFill>
                  <a:schemeClr val="tx1"/>
                </a:solidFill>
                <a:effectLst/>
                <a:latin typeface="+mn-lt"/>
                <a:ea typeface="+mn-ea"/>
                <a:cs typeface="+mn-cs"/>
              </a:rPr>
              <a:t>aShort</a:t>
            </a:r>
            <a:r>
              <a:rPr lang="es-ES" sz="1200" kern="1200" dirty="0" smtClean="0">
                <a:solidFill>
                  <a:schemeClr val="tx1"/>
                </a:solidFill>
                <a:effectLst/>
                <a:latin typeface="+mn-lt"/>
                <a:ea typeface="+mn-ea"/>
                <a:cs typeface="+mn-cs"/>
              </a:rPr>
              <a:t> </a:t>
            </a:r>
            <a:r>
              <a:rPr lang="es-ES" sz="1200" kern="1200" dirty="0">
                <a:solidFill>
                  <a:schemeClr val="tx1"/>
                </a:solidFill>
                <a:effectLst/>
                <a:latin typeface="+mn-lt"/>
                <a:ea typeface="+mn-ea"/>
                <a:cs typeface="+mn-cs"/>
              </a:rPr>
              <a:t>Sea </a:t>
            </a:r>
            <a:r>
              <a:rPr lang="es-ES" sz="1200" kern="1200" dirty="0" err="1">
                <a:solidFill>
                  <a:schemeClr val="tx1"/>
                </a:solidFill>
                <a:effectLst/>
                <a:latin typeface="+mn-lt"/>
                <a:ea typeface="+mn-ea"/>
                <a:cs typeface="+mn-cs"/>
              </a:rPr>
              <a:t>Shipping</a:t>
            </a:r>
            <a:r>
              <a:rPr lang="es-ES" sz="1200" kern="1200" dirty="0">
                <a:solidFill>
                  <a:schemeClr val="tx1"/>
                </a:solidFill>
                <a:effectLst/>
                <a:latin typeface="+mn-lt"/>
                <a:ea typeface="+mn-ea"/>
                <a:cs typeface="+mn-cs"/>
              </a:rPr>
              <a:t> </a:t>
            </a:r>
            <a:r>
              <a:rPr lang="es-ES" sz="1200" kern="1200" dirty="0" err="1">
                <a:solidFill>
                  <a:schemeClr val="tx1"/>
                </a:solidFill>
                <a:effectLst/>
                <a:latin typeface="+mn-lt"/>
                <a:ea typeface="+mn-ea"/>
                <a:cs typeface="+mn-cs"/>
              </a:rPr>
              <a:t>route</a:t>
            </a:r>
            <a:r>
              <a:rPr lang="es-ES" sz="1200" kern="1200" dirty="0">
                <a:solidFill>
                  <a:schemeClr val="tx1"/>
                </a:solidFill>
                <a:effectLst/>
                <a:latin typeface="+mn-lt"/>
                <a:ea typeface="+mn-ea"/>
                <a:cs typeface="+mn-cs"/>
              </a:rPr>
              <a:t> </a:t>
            </a:r>
            <a:r>
              <a:rPr lang="es-ES" sz="1200" kern="1200" dirty="0" smtClean="0">
                <a:solidFill>
                  <a:schemeClr val="tx1"/>
                </a:solidFill>
                <a:effectLst/>
                <a:latin typeface="+mn-lt"/>
                <a:ea typeface="+mn-ea"/>
                <a:cs typeface="+mn-cs"/>
              </a:rPr>
              <a:t>case.</a:t>
            </a:r>
          </a:p>
          <a:p>
            <a:endParaRPr lang="es-ES" sz="1200" kern="1200" dirty="0" smtClean="0">
              <a:solidFill>
                <a:schemeClr val="tx1"/>
              </a:solidFill>
              <a:effectLst/>
              <a:latin typeface="+mn-lt"/>
              <a:ea typeface="+mn-ea"/>
              <a:cs typeface="+mn-cs"/>
            </a:endParaRPr>
          </a:p>
          <a:p>
            <a:r>
              <a:rPr lang="es-ES" sz="1200" kern="1200" dirty="0" err="1" smtClean="0">
                <a:solidFill>
                  <a:schemeClr val="tx1"/>
                </a:solidFill>
                <a:effectLst/>
                <a:latin typeface="+mn-lt"/>
                <a:ea typeface="+mn-ea"/>
                <a:cs typeface="+mn-cs"/>
              </a:rPr>
              <a:t>Differences</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between</a:t>
            </a:r>
            <a:r>
              <a:rPr lang="es-ES" sz="1200" kern="1200" dirty="0" smtClean="0">
                <a:solidFill>
                  <a:schemeClr val="tx1"/>
                </a:solidFill>
                <a:effectLst/>
                <a:latin typeface="+mn-lt"/>
                <a:ea typeface="+mn-ea"/>
                <a:cs typeface="+mn-cs"/>
              </a:rPr>
              <a:t> of 16% and 52% </a:t>
            </a:r>
            <a:r>
              <a:rPr lang="es-ES" sz="1200" kern="1200" dirty="0" err="1" smtClean="0">
                <a:solidFill>
                  <a:schemeClr val="tx1"/>
                </a:solidFill>
                <a:effectLst/>
                <a:latin typeface="+mn-lt"/>
                <a:ea typeface="+mn-ea"/>
                <a:cs typeface="+mn-cs"/>
              </a:rPr>
              <a:t>were</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obtained</a:t>
            </a:r>
            <a:r>
              <a:rPr lang="es-ES" sz="1200" kern="1200" dirty="0" smtClean="0">
                <a:solidFill>
                  <a:schemeClr val="tx1"/>
                </a:solidFill>
                <a:effectLst/>
                <a:latin typeface="+mn-lt"/>
                <a:ea typeface="+mn-ea"/>
                <a:cs typeface="+mn-cs"/>
              </a:rPr>
              <a:t> in </a:t>
            </a:r>
            <a:r>
              <a:rPr lang="es-ES" sz="1200" kern="1200" dirty="0" err="1" smtClean="0">
                <a:solidFill>
                  <a:schemeClr val="tx1"/>
                </a:solidFill>
                <a:effectLst/>
                <a:latin typeface="+mn-lt"/>
                <a:ea typeface="+mn-ea"/>
                <a:cs typeface="+mn-cs"/>
              </a:rPr>
              <a:t>function</a:t>
            </a:r>
            <a:r>
              <a:rPr lang="es-ES" sz="1200" kern="1200" dirty="0" smtClean="0">
                <a:solidFill>
                  <a:schemeClr val="tx1"/>
                </a:solidFill>
                <a:effectLst/>
                <a:latin typeface="+mn-lt"/>
                <a:ea typeface="+mn-ea"/>
                <a:cs typeface="+mn-cs"/>
              </a:rPr>
              <a:t> of </a:t>
            </a:r>
            <a:r>
              <a:rPr lang="es-ES" sz="1200" kern="1200" dirty="0" err="1" smtClean="0">
                <a:solidFill>
                  <a:schemeClr val="tx1"/>
                </a:solidFill>
                <a:effectLst/>
                <a:latin typeface="+mn-lt"/>
                <a:ea typeface="+mn-ea"/>
                <a:cs typeface="+mn-cs"/>
              </a:rPr>
              <a:t>the</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emission</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factors</a:t>
            </a:r>
            <a:r>
              <a:rPr lang="es-ES" sz="1200" kern="1200" dirty="0" smtClean="0">
                <a:solidFill>
                  <a:schemeClr val="tx1"/>
                </a:solidFill>
                <a:effectLst/>
                <a:latin typeface="+mn-lt"/>
                <a:ea typeface="+mn-ea"/>
                <a:cs typeface="+mn-cs"/>
              </a:rPr>
              <a:t> and </a:t>
            </a:r>
            <a:r>
              <a:rPr lang="es-ES" sz="1200" kern="1200" dirty="0" err="1" smtClean="0">
                <a:solidFill>
                  <a:schemeClr val="tx1"/>
                </a:solidFill>
                <a:effectLst/>
                <a:latin typeface="+mn-lt"/>
                <a:ea typeface="+mn-ea"/>
                <a:cs typeface="+mn-cs"/>
              </a:rPr>
              <a:t>method</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selected</a:t>
            </a:r>
            <a:r>
              <a:rPr lang="es-ES" sz="1200" kern="1200" dirty="0" smtClean="0">
                <a:solidFill>
                  <a:schemeClr val="tx1"/>
                </a:solidFill>
                <a:effectLst/>
                <a:latin typeface="+mn-lt"/>
                <a:ea typeface="+mn-ea"/>
                <a:cs typeface="+mn-cs"/>
              </a:rPr>
              <a:t>.</a:t>
            </a:r>
          </a:p>
          <a:p>
            <a:endParaRPr lang="es-E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D</a:t>
            </a:r>
            <a:r>
              <a:rPr lang="en-US" sz="1200" b="0" i="0" kern="1200" baseline="0" dirty="0" smtClean="0">
                <a:solidFill>
                  <a:schemeClr val="tx1"/>
                </a:solidFill>
                <a:effectLst/>
                <a:latin typeface="+mn-lt"/>
                <a:ea typeface="+mn-ea"/>
                <a:cs typeface="+mn-cs"/>
              </a:rPr>
              <a:t>o y</a:t>
            </a:r>
            <a:r>
              <a:rPr lang="en-US" sz="1200" b="0" i="0" kern="1200" dirty="0" smtClean="0">
                <a:solidFill>
                  <a:schemeClr val="tx1"/>
                </a:solidFill>
                <a:effectLst/>
                <a:latin typeface="+mn-lt"/>
                <a:ea typeface="+mn-ea"/>
                <a:cs typeface="+mn-cs"/>
              </a:rPr>
              <a:t>ou know what</a:t>
            </a:r>
            <a:r>
              <a:rPr lang="en-US" sz="1200" b="0" i="0" kern="1200" baseline="0" dirty="0" smtClean="0">
                <a:solidFill>
                  <a:schemeClr val="tx1"/>
                </a:solidFill>
                <a:effectLst/>
                <a:latin typeface="+mn-lt"/>
                <a:ea typeface="+mn-ea"/>
                <a:cs typeface="+mn-cs"/>
              </a:rPr>
              <a:t> an emission factor is? </a:t>
            </a:r>
            <a:r>
              <a:rPr lang="en-US" sz="1200" b="0" i="0" kern="1200" dirty="0" smtClean="0">
                <a:solidFill>
                  <a:schemeClr val="tx1"/>
                </a:solidFill>
                <a:effectLst/>
                <a:latin typeface="+mn-lt"/>
                <a:ea typeface="+mn-ea"/>
                <a:cs typeface="+mn-cs"/>
              </a:rPr>
              <a:t>an emission factor is a representative value that attempts to relate the quantity of a pollutant released to the atmosphere with an activity associated with the release of that pollutant.</a:t>
            </a:r>
            <a:endParaRPr lang="es-ES" sz="1200" kern="1200" dirty="0" smtClean="0">
              <a:solidFill>
                <a:schemeClr val="tx1"/>
              </a:solidFill>
              <a:effectLst/>
              <a:latin typeface="+mn-lt"/>
              <a:ea typeface="+mn-ea"/>
              <a:cs typeface="+mn-cs"/>
            </a:endParaRPr>
          </a:p>
          <a:p>
            <a:endParaRPr lang="es-ES" sz="1200" kern="1200" dirty="0" smtClean="0">
              <a:solidFill>
                <a:schemeClr val="tx1"/>
              </a:solidFill>
              <a:effectLst/>
              <a:latin typeface="+mn-lt"/>
              <a:ea typeface="+mn-ea"/>
              <a:cs typeface="+mn-cs"/>
            </a:endParaRPr>
          </a:p>
          <a:p>
            <a:r>
              <a:rPr lang="es-ES" sz="1200" kern="1200" dirty="0" err="1" smtClean="0">
                <a:solidFill>
                  <a:schemeClr val="tx1"/>
                </a:solidFill>
                <a:effectLst/>
                <a:latin typeface="+mn-lt"/>
                <a:ea typeface="+mn-ea"/>
                <a:cs typeface="+mn-cs"/>
              </a:rPr>
              <a:t>The</a:t>
            </a:r>
            <a:r>
              <a:rPr lang="es-ES" sz="1200" kern="1200" dirty="0" smtClean="0">
                <a:solidFill>
                  <a:schemeClr val="tx1"/>
                </a:solidFill>
                <a:effectLst/>
                <a:latin typeface="+mn-lt"/>
                <a:ea typeface="+mn-ea"/>
                <a:cs typeface="+mn-cs"/>
              </a:rPr>
              <a:t> </a:t>
            </a:r>
            <a:r>
              <a:rPr lang="es-ES" sz="1200" kern="1200" dirty="0" err="1">
                <a:solidFill>
                  <a:schemeClr val="tx1"/>
                </a:solidFill>
                <a:effectLst/>
                <a:latin typeface="+mn-lt"/>
                <a:ea typeface="+mn-ea"/>
                <a:cs typeface="+mn-cs"/>
              </a:rPr>
              <a:t>aforementioned</a:t>
            </a:r>
            <a:r>
              <a:rPr lang="es-ES" sz="1200" kern="1200" dirty="0">
                <a:solidFill>
                  <a:schemeClr val="tx1"/>
                </a:solidFill>
                <a:effectLst/>
                <a:latin typeface="+mn-lt"/>
                <a:ea typeface="+mn-ea"/>
                <a:cs typeface="+mn-cs"/>
              </a:rPr>
              <a:t> </a:t>
            </a:r>
            <a:r>
              <a:rPr lang="es-ES" sz="1200" kern="1200" dirty="0" err="1">
                <a:solidFill>
                  <a:schemeClr val="tx1"/>
                </a:solidFill>
                <a:effectLst/>
                <a:latin typeface="+mn-lt"/>
                <a:ea typeface="+mn-ea"/>
                <a:cs typeface="+mn-cs"/>
              </a:rPr>
              <a:t>method</a:t>
            </a:r>
            <a:r>
              <a:rPr lang="es-ES" sz="1200" kern="1200" dirty="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was</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found</a:t>
            </a:r>
            <a:r>
              <a:rPr lang="es-ES" sz="1200" kern="1200" dirty="0" smtClean="0">
                <a:solidFill>
                  <a:schemeClr val="tx1"/>
                </a:solidFill>
                <a:effectLst/>
                <a:latin typeface="+mn-lt"/>
                <a:ea typeface="+mn-ea"/>
                <a:cs typeface="+mn-cs"/>
              </a:rPr>
              <a:t> </a:t>
            </a:r>
            <a:r>
              <a:rPr lang="es-ES" sz="1200" kern="1200" dirty="0" err="1">
                <a:solidFill>
                  <a:schemeClr val="tx1"/>
                </a:solidFill>
                <a:effectLst/>
                <a:latin typeface="+mn-lt"/>
                <a:ea typeface="+mn-ea"/>
                <a:cs typeface="+mn-cs"/>
              </a:rPr>
              <a:t>by</a:t>
            </a:r>
            <a:r>
              <a:rPr lang="es-ES" sz="1200" kern="1200" dirty="0">
                <a:solidFill>
                  <a:schemeClr val="tx1"/>
                </a:solidFill>
                <a:effectLst/>
                <a:latin typeface="+mn-lt"/>
                <a:ea typeface="+mn-ea"/>
                <a:cs typeface="+mn-cs"/>
              </a:rPr>
              <a:t> </a:t>
            </a:r>
            <a:r>
              <a:rPr lang="es-ES" sz="1200" kern="1200" dirty="0" err="1">
                <a:solidFill>
                  <a:schemeClr val="tx1"/>
                </a:solidFill>
                <a:effectLst/>
                <a:latin typeface="+mn-lt"/>
                <a:ea typeface="+mn-ea"/>
                <a:cs typeface="+mn-cs"/>
              </a:rPr>
              <a:t>assessing</a:t>
            </a:r>
            <a:r>
              <a:rPr lang="es-ES" sz="1200" kern="1200" dirty="0">
                <a:solidFill>
                  <a:schemeClr val="tx1"/>
                </a:solidFill>
                <a:effectLst/>
                <a:latin typeface="+mn-lt"/>
                <a:ea typeface="+mn-ea"/>
                <a:cs typeface="+mn-cs"/>
              </a:rPr>
              <a:t> </a:t>
            </a:r>
            <a:r>
              <a:rPr lang="es-ES" sz="1200" kern="1200" dirty="0" err="1">
                <a:solidFill>
                  <a:schemeClr val="tx1"/>
                </a:solidFill>
                <a:effectLst/>
                <a:latin typeface="+mn-lt"/>
                <a:ea typeface="+mn-ea"/>
                <a:cs typeface="+mn-cs"/>
              </a:rPr>
              <a:t>if</a:t>
            </a:r>
            <a:r>
              <a:rPr lang="es-ES" sz="1200" kern="1200" dirty="0">
                <a:solidFill>
                  <a:schemeClr val="tx1"/>
                </a:solidFill>
                <a:effectLst/>
                <a:latin typeface="+mn-lt"/>
                <a:ea typeface="+mn-ea"/>
                <a:cs typeface="+mn-cs"/>
              </a:rPr>
              <a:t> </a:t>
            </a:r>
            <a:r>
              <a:rPr lang="es-ES" sz="1200" kern="1200" dirty="0" err="1">
                <a:solidFill>
                  <a:schemeClr val="tx1"/>
                </a:solidFill>
                <a:effectLst/>
                <a:latin typeface="+mn-lt"/>
                <a:ea typeface="+mn-ea"/>
                <a:cs typeface="+mn-cs"/>
              </a:rPr>
              <a:t>the</a:t>
            </a:r>
            <a:r>
              <a:rPr lang="es-ES" sz="1200" kern="1200" dirty="0">
                <a:solidFill>
                  <a:schemeClr val="tx1"/>
                </a:solidFill>
                <a:effectLst/>
                <a:latin typeface="+mn-lt"/>
                <a:ea typeface="+mn-ea"/>
                <a:cs typeface="+mn-cs"/>
              </a:rPr>
              <a:t> </a:t>
            </a:r>
            <a:r>
              <a:rPr lang="es-ES" sz="1200" kern="1200" dirty="0" err="1">
                <a:solidFill>
                  <a:schemeClr val="tx1"/>
                </a:solidFill>
                <a:effectLst/>
                <a:latin typeface="+mn-lt"/>
                <a:ea typeface="+mn-ea"/>
                <a:cs typeface="+mn-cs"/>
              </a:rPr>
              <a:t>relevant</a:t>
            </a:r>
            <a:r>
              <a:rPr lang="es-ES" sz="1200" kern="1200" dirty="0">
                <a:solidFill>
                  <a:schemeClr val="tx1"/>
                </a:solidFill>
                <a:effectLst/>
                <a:latin typeface="+mn-lt"/>
                <a:ea typeface="+mn-ea"/>
                <a:cs typeface="+mn-cs"/>
              </a:rPr>
              <a:t> </a:t>
            </a:r>
            <a:r>
              <a:rPr lang="es-ES" sz="1200" kern="1200" dirty="0" err="1">
                <a:solidFill>
                  <a:schemeClr val="tx1"/>
                </a:solidFill>
                <a:effectLst/>
                <a:latin typeface="+mn-lt"/>
                <a:ea typeface="+mn-ea"/>
                <a:cs typeface="+mn-cs"/>
              </a:rPr>
              <a:t>parameters</a:t>
            </a:r>
            <a:r>
              <a:rPr lang="es-ES" sz="1200" kern="1200" dirty="0">
                <a:solidFill>
                  <a:schemeClr val="tx1"/>
                </a:solidFill>
                <a:effectLst/>
                <a:latin typeface="+mn-lt"/>
                <a:ea typeface="+mn-ea"/>
                <a:cs typeface="+mn-cs"/>
              </a:rPr>
              <a:t> </a:t>
            </a:r>
            <a:r>
              <a:rPr lang="es-ES" sz="1200" kern="1200" dirty="0" err="1">
                <a:solidFill>
                  <a:schemeClr val="tx1"/>
                </a:solidFill>
                <a:effectLst/>
                <a:latin typeface="+mn-lt"/>
                <a:ea typeface="+mn-ea"/>
                <a:cs typeface="+mn-cs"/>
              </a:rPr>
              <a:t>were</a:t>
            </a:r>
            <a:r>
              <a:rPr lang="es-ES" sz="1200" kern="1200" dirty="0">
                <a:solidFill>
                  <a:schemeClr val="tx1"/>
                </a:solidFill>
                <a:effectLst/>
                <a:latin typeface="+mn-lt"/>
                <a:ea typeface="+mn-ea"/>
                <a:cs typeface="+mn-cs"/>
              </a:rPr>
              <a:t> </a:t>
            </a:r>
            <a:r>
              <a:rPr lang="es-ES" sz="1200" kern="1200" dirty="0" err="1">
                <a:solidFill>
                  <a:schemeClr val="tx1"/>
                </a:solidFill>
                <a:effectLst/>
                <a:latin typeface="+mn-lt"/>
                <a:ea typeface="+mn-ea"/>
                <a:cs typeface="+mn-cs"/>
              </a:rPr>
              <a:t>already</a:t>
            </a:r>
            <a:r>
              <a:rPr lang="es-ES" sz="1200" kern="1200" dirty="0">
                <a:solidFill>
                  <a:schemeClr val="tx1"/>
                </a:solidFill>
                <a:effectLst/>
                <a:latin typeface="+mn-lt"/>
                <a:ea typeface="+mn-ea"/>
                <a:cs typeface="+mn-cs"/>
              </a:rPr>
              <a:t> </a:t>
            </a:r>
            <a:r>
              <a:rPr lang="es-ES" sz="1200" kern="1200" dirty="0" err="1">
                <a:solidFill>
                  <a:schemeClr val="tx1"/>
                </a:solidFill>
                <a:effectLst/>
                <a:latin typeface="+mn-lt"/>
                <a:ea typeface="+mn-ea"/>
                <a:cs typeface="+mn-cs"/>
              </a:rPr>
              <a:t>monitored</a:t>
            </a:r>
            <a:r>
              <a:rPr lang="es-ES" sz="1200" kern="1200" dirty="0">
                <a:solidFill>
                  <a:schemeClr val="tx1"/>
                </a:solidFill>
                <a:effectLst/>
                <a:latin typeface="+mn-lt"/>
                <a:ea typeface="+mn-ea"/>
                <a:cs typeface="+mn-cs"/>
              </a:rPr>
              <a:t>/</a:t>
            </a:r>
            <a:r>
              <a:rPr lang="es-ES" sz="1200" kern="1200" dirty="0" err="1">
                <a:solidFill>
                  <a:schemeClr val="tx1"/>
                </a:solidFill>
                <a:effectLst/>
                <a:latin typeface="+mn-lt"/>
                <a:ea typeface="+mn-ea"/>
                <a:cs typeface="+mn-cs"/>
              </a:rPr>
              <a:t>available</a:t>
            </a:r>
            <a:r>
              <a:rPr lang="es-ES" sz="1200" kern="1200" dirty="0">
                <a:solidFill>
                  <a:schemeClr val="tx1"/>
                </a:solidFill>
                <a:effectLst/>
                <a:latin typeface="+mn-lt"/>
                <a:ea typeface="+mn-ea"/>
                <a:cs typeface="+mn-cs"/>
              </a:rPr>
              <a:t> </a:t>
            </a:r>
            <a:r>
              <a:rPr lang="es-ES" sz="1200" kern="1200" dirty="0" err="1">
                <a:solidFill>
                  <a:schemeClr val="tx1"/>
                </a:solidFill>
                <a:effectLst/>
                <a:latin typeface="+mn-lt"/>
                <a:ea typeface="+mn-ea"/>
                <a:cs typeface="+mn-cs"/>
              </a:rPr>
              <a:t>on</a:t>
            </a:r>
            <a:r>
              <a:rPr lang="es-ES" sz="1200" kern="1200" dirty="0">
                <a:solidFill>
                  <a:schemeClr val="tx1"/>
                </a:solidFill>
                <a:effectLst/>
                <a:latin typeface="+mn-lt"/>
                <a:ea typeface="+mn-ea"/>
                <a:cs typeface="+mn-cs"/>
              </a:rPr>
              <a:t> </a:t>
            </a:r>
            <a:r>
              <a:rPr lang="es-ES" sz="1200" kern="1200" dirty="0" err="1">
                <a:solidFill>
                  <a:schemeClr val="tx1"/>
                </a:solidFill>
                <a:effectLst/>
                <a:latin typeface="+mn-lt"/>
                <a:ea typeface="+mn-ea"/>
                <a:cs typeface="+mn-cs"/>
              </a:rPr>
              <a:t>board</a:t>
            </a:r>
            <a:r>
              <a:rPr lang="es-ES" sz="1200" kern="1200" dirty="0">
                <a:solidFill>
                  <a:schemeClr val="tx1"/>
                </a:solidFill>
                <a:effectLst/>
                <a:latin typeface="+mn-lt"/>
                <a:ea typeface="+mn-ea"/>
                <a:cs typeface="+mn-cs"/>
              </a:rPr>
              <a:t> and </a:t>
            </a:r>
            <a:r>
              <a:rPr lang="es-ES" sz="1200" kern="1200" dirty="0" err="1" smtClean="0">
                <a:solidFill>
                  <a:schemeClr val="tx1"/>
                </a:solidFill>
                <a:effectLst/>
                <a:latin typeface="+mn-lt"/>
                <a:ea typeface="+mn-ea"/>
                <a:cs typeface="+mn-cs"/>
              </a:rPr>
              <a:t>by</a:t>
            </a:r>
            <a:r>
              <a:rPr lang="es-ES" sz="1200" kern="1200" baseline="0" dirty="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analyzing</a:t>
            </a:r>
            <a:r>
              <a:rPr lang="es-ES" sz="1200" kern="1200" dirty="0" smtClean="0">
                <a:solidFill>
                  <a:schemeClr val="tx1"/>
                </a:solidFill>
                <a:effectLst/>
                <a:latin typeface="+mn-lt"/>
                <a:ea typeface="+mn-ea"/>
                <a:cs typeface="+mn-cs"/>
              </a:rPr>
              <a:t> </a:t>
            </a:r>
            <a:r>
              <a:rPr lang="es-ES" sz="1200" kern="1200" dirty="0" err="1">
                <a:solidFill>
                  <a:schemeClr val="tx1"/>
                </a:solidFill>
                <a:effectLst/>
                <a:latin typeface="+mn-lt"/>
                <a:ea typeface="+mn-ea"/>
                <a:cs typeface="+mn-cs"/>
              </a:rPr>
              <a:t>the</a:t>
            </a:r>
            <a:r>
              <a:rPr lang="es-ES" sz="1200" kern="1200" dirty="0">
                <a:solidFill>
                  <a:schemeClr val="tx1"/>
                </a:solidFill>
                <a:effectLst/>
                <a:latin typeface="+mn-lt"/>
                <a:ea typeface="+mn-ea"/>
                <a:cs typeface="+mn-cs"/>
              </a:rPr>
              <a:t> </a:t>
            </a:r>
            <a:r>
              <a:rPr lang="es-ES" sz="1200" kern="1200" dirty="0" err="1">
                <a:solidFill>
                  <a:schemeClr val="tx1"/>
                </a:solidFill>
                <a:effectLst/>
                <a:latin typeface="+mn-lt"/>
                <a:ea typeface="+mn-ea"/>
                <a:cs typeface="+mn-cs"/>
              </a:rPr>
              <a:t>emissions</a:t>
            </a:r>
            <a:r>
              <a:rPr lang="es-ES" sz="1200" kern="1200" dirty="0">
                <a:solidFill>
                  <a:schemeClr val="tx1"/>
                </a:solidFill>
                <a:effectLst/>
                <a:latin typeface="+mn-lt"/>
                <a:ea typeface="+mn-ea"/>
                <a:cs typeface="+mn-cs"/>
              </a:rPr>
              <a:t> </a:t>
            </a:r>
            <a:r>
              <a:rPr lang="es-ES" sz="1200" kern="1200" dirty="0" err="1">
                <a:solidFill>
                  <a:schemeClr val="tx1"/>
                </a:solidFill>
                <a:effectLst/>
                <a:latin typeface="+mn-lt"/>
                <a:ea typeface="+mn-ea"/>
                <a:cs typeface="+mn-cs"/>
              </a:rPr>
              <a:t>calculation</a:t>
            </a:r>
            <a:r>
              <a:rPr lang="es-ES" sz="1200" kern="1200" dirty="0">
                <a:solidFill>
                  <a:schemeClr val="tx1"/>
                </a:solidFill>
                <a:effectLst/>
                <a:latin typeface="+mn-lt"/>
                <a:ea typeface="+mn-ea"/>
                <a:cs typeface="+mn-cs"/>
              </a:rPr>
              <a:t> </a:t>
            </a:r>
            <a:r>
              <a:rPr lang="es-ES" sz="1200" kern="1200" dirty="0" err="1">
                <a:solidFill>
                  <a:schemeClr val="tx1"/>
                </a:solidFill>
                <a:effectLst/>
                <a:latin typeface="+mn-lt"/>
                <a:ea typeface="+mn-ea"/>
                <a:cs typeface="+mn-cs"/>
              </a:rPr>
              <a:t>methodologies</a:t>
            </a:r>
            <a:r>
              <a:rPr lang="es-ES" sz="1200" kern="1200" dirty="0">
                <a:solidFill>
                  <a:schemeClr val="tx1"/>
                </a:solidFill>
                <a:effectLst/>
                <a:latin typeface="+mn-lt"/>
                <a:ea typeface="+mn-ea"/>
                <a:cs typeface="+mn-cs"/>
              </a:rPr>
              <a:t> in </a:t>
            </a:r>
            <a:r>
              <a:rPr lang="es-ES" sz="1200" kern="1200" dirty="0" err="1">
                <a:solidFill>
                  <a:schemeClr val="tx1"/>
                </a:solidFill>
                <a:effectLst/>
                <a:latin typeface="+mn-lt"/>
                <a:ea typeface="+mn-ea"/>
                <a:cs typeface="+mn-cs"/>
              </a:rPr>
              <a:t>terms</a:t>
            </a:r>
            <a:r>
              <a:rPr lang="es-ES" sz="1200" kern="1200" dirty="0">
                <a:solidFill>
                  <a:schemeClr val="tx1"/>
                </a:solidFill>
                <a:effectLst/>
                <a:latin typeface="+mn-lt"/>
                <a:ea typeface="+mn-ea"/>
                <a:cs typeface="+mn-cs"/>
              </a:rPr>
              <a:t> of </a:t>
            </a:r>
            <a:r>
              <a:rPr lang="es-ES" sz="1200" kern="1200" dirty="0" err="1">
                <a:solidFill>
                  <a:schemeClr val="tx1"/>
                </a:solidFill>
                <a:effectLst/>
                <a:latin typeface="+mn-lt"/>
                <a:ea typeface="+mn-ea"/>
                <a:cs typeface="+mn-cs"/>
              </a:rPr>
              <a:t>availability</a:t>
            </a:r>
            <a:r>
              <a:rPr lang="es-ES" sz="1200" kern="1200" dirty="0">
                <a:solidFill>
                  <a:schemeClr val="tx1"/>
                </a:solidFill>
                <a:effectLst/>
                <a:latin typeface="+mn-lt"/>
                <a:ea typeface="+mn-ea"/>
                <a:cs typeface="+mn-cs"/>
              </a:rPr>
              <a:t> of data, </a:t>
            </a:r>
            <a:r>
              <a:rPr lang="es-ES" sz="1200" kern="1200" dirty="0" err="1" smtClean="0">
                <a:solidFill>
                  <a:schemeClr val="tx1"/>
                </a:solidFill>
                <a:effectLst/>
                <a:latin typeface="+mn-lt"/>
                <a:ea typeface="+mn-ea"/>
                <a:cs typeface="+mn-cs"/>
              </a:rPr>
              <a:t>accuracy</a:t>
            </a:r>
            <a:r>
              <a:rPr lang="es-ES" sz="1200" kern="1200" baseline="0" dirty="0">
                <a:solidFill>
                  <a:schemeClr val="tx1"/>
                </a:solidFill>
                <a:effectLst/>
                <a:latin typeface="+mn-lt"/>
                <a:ea typeface="+mn-ea"/>
                <a:cs typeface="+mn-cs"/>
              </a:rPr>
              <a:t> </a:t>
            </a:r>
            <a:r>
              <a:rPr lang="es-ES" sz="1200" kern="1200" dirty="0" smtClean="0">
                <a:solidFill>
                  <a:schemeClr val="tx1"/>
                </a:solidFill>
                <a:effectLst/>
                <a:latin typeface="+mn-lt"/>
                <a:ea typeface="+mn-ea"/>
                <a:cs typeface="+mn-cs"/>
              </a:rPr>
              <a:t>and </a:t>
            </a:r>
            <a:r>
              <a:rPr lang="es-ES" sz="1200" kern="1200" dirty="0" err="1">
                <a:solidFill>
                  <a:schemeClr val="tx1"/>
                </a:solidFill>
                <a:effectLst/>
                <a:latin typeface="+mn-lt"/>
                <a:ea typeface="+mn-ea"/>
                <a:cs typeface="+mn-cs"/>
              </a:rPr>
              <a:t>appropriateness</a:t>
            </a:r>
            <a:r>
              <a:rPr lang="es-ES" sz="1200" kern="1200" dirty="0">
                <a:solidFill>
                  <a:schemeClr val="tx1"/>
                </a:solidFill>
                <a:effectLst/>
                <a:latin typeface="+mn-lt"/>
                <a:ea typeface="+mn-ea"/>
                <a:cs typeface="+mn-cs"/>
              </a:rPr>
              <a:t> of </a:t>
            </a:r>
            <a:r>
              <a:rPr lang="es-ES" sz="1200" kern="1200" dirty="0" err="1">
                <a:solidFill>
                  <a:schemeClr val="tx1"/>
                </a:solidFill>
                <a:effectLst/>
                <a:latin typeface="+mn-lt"/>
                <a:ea typeface="+mn-ea"/>
                <a:cs typeface="+mn-cs"/>
              </a:rPr>
              <a:t>the</a:t>
            </a:r>
            <a:r>
              <a:rPr lang="es-ES" sz="1200" kern="1200" dirty="0">
                <a:solidFill>
                  <a:schemeClr val="tx1"/>
                </a:solidFill>
                <a:effectLst/>
                <a:latin typeface="+mn-lt"/>
                <a:ea typeface="+mn-ea"/>
                <a:cs typeface="+mn-cs"/>
              </a:rPr>
              <a:t> </a:t>
            </a:r>
            <a:r>
              <a:rPr lang="es-ES" sz="1200" kern="1200" dirty="0" err="1">
                <a:solidFill>
                  <a:schemeClr val="tx1"/>
                </a:solidFill>
                <a:effectLst/>
                <a:latin typeface="+mn-lt"/>
                <a:ea typeface="+mn-ea"/>
                <a:cs typeface="+mn-cs"/>
              </a:rPr>
              <a:t>method’s</a:t>
            </a:r>
            <a:r>
              <a:rPr lang="es-ES" sz="1200" kern="1200" dirty="0">
                <a:solidFill>
                  <a:schemeClr val="tx1"/>
                </a:solidFill>
                <a:effectLst/>
                <a:latin typeface="+mn-lt"/>
                <a:ea typeface="+mn-ea"/>
                <a:cs typeface="+mn-cs"/>
              </a:rPr>
              <a:t> </a:t>
            </a:r>
            <a:r>
              <a:rPr lang="es-ES" sz="1200" kern="1200" dirty="0" err="1">
                <a:solidFill>
                  <a:schemeClr val="tx1"/>
                </a:solidFill>
                <a:effectLst/>
                <a:latin typeface="+mn-lt"/>
                <a:ea typeface="+mn-ea"/>
                <a:cs typeface="+mn-cs"/>
              </a:rPr>
              <a:t>formulation</a:t>
            </a:r>
            <a:r>
              <a:rPr lang="es-ES" sz="1200" kern="1200" dirty="0">
                <a:solidFill>
                  <a:schemeClr val="tx1"/>
                </a:solidFill>
                <a:effectLst/>
                <a:latin typeface="+mn-lt"/>
                <a:ea typeface="+mn-ea"/>
                <a:cs typeface="+mn-cs"/>
              </a:rPr>
              <a:t> to be </a:t>
            </a:r>
            <a:r>
              <a:rPr lang="es-ES" sz="1200" kern="1200" dirty="0" err="1">
                <a:solidFill>
                  <a:schemeClr val="tx1"/>
                </a:solidFill>
                <a:effectLst/>
                <a:latin typeface="+mn-lt"/>
                <a:ea typeface="+mn-ea"/>
                <a:cs typeface="+mn-cs"/>
              </a:rPr>
              <a:t>translated</a:t>
            </a:r>
            <a:r>
              <a:rPr lang="es-ES" sz="1200" kern="1200" dirty="0">
                <a:solidFill>
                  <a:schemeClr val="tx1"/>
                </a:solidFill>
                <a:effectLst/>
                <a:latin typeface="+mn-lt"/>
                <a:ea typeface="+mn-ea"/>
                <a:cs typeface="+mn-cs"/>
              </a:rPr>
              <a:t> </a:t>
            </a:r>
            <a:r>
              <a:rPr lang="es-ES" sz="1200" kern="1200" dirty="0" err="1">
                <a:solidFill>
                  <a:schemeClr val="tx1"/>
                </a:solidFill>
                <a:effectLst/>
                <a:latin typeface="+mn-lt"/>
                <a:ea typeface="+mn-ea"/>
                <a:cs typeface="+mn-cs"/>
              </a:rPr>
              <a:t>into</a:t>
            </a:r>
            <a:r>
              <a:rPr lang="es-ES" sz="1200" kern="1200" dirty="0">
                <a:solidFill>
                  <a:schemeClr val="tx1"/>
                </a:solidFill>
                <a:effectLst/>
                <a:latin typeface="+mn-lt"/>
                <a:ea typeface="+mn-ea"/>
                <a:cs typeface="+mn-cs"/>
              </a:rPr>
              <a:t> </a:t>
            </a:r>
            <a:r>
              <a:rPr lang="es-ES" sz="1200" kern="1200" dirty="0" err="1">
                <a:solidFill>
                  <a:schemeClr val="tx1"/>
                </a:solidFill>
                <a:effectLst/>
                <a:latin typeface="+mn-lt"/>
                <a:ea typeface="+mn-ea"/>
                <a:cs typeface="+mn-cs"/>
              </a:rPr>
              <a:t>computational</a:t>
            </a:r>
            <a:r>
              <a:rPr lang="es-ES" sz="1200" kern="1200" dirty="0">
                <a:solidFill>
                  <a:schemeClr val="tx1"/>
                </a:solidFill>
                <a:effectLst/>
                <a:latin typeface="+mn-lt"/>
                <a:ea typeface="+mn-ea"/>
                <a:cs typeface="+mn-cs"/>
              </a:rPr>
              <a:t> </a:t>
            </a:r>
            <a:r>
              <a:rPr lang="es-ES" sz="1200" kern="1200" dirty="0" err="1">
                <a:solidFill>
                  <a:schemeClr val="tx1"/>
                </a:solidFill>
                <a:effectLst/>
                <a:latin typeface="+mn-lt"/>
                <a:ea typeface="+mn-ea"/>
                <a:cs typeface="+mn-cs"/>
              </a:rPr>
              <a:t>language</a:t>
            </a:r>
            <a:r>
              <a:rPr lang="es-ES" sz="1200" kern="1200" dirty="0" smtClean="0">
                <a:solidFill>
                  <a:schemeClr val="tx1"/>
                </a:solidFill>
                <a:effectLst/>
                <a:latin typeface="+mn-lt"/>
                <a:ea typeface="+mn-ea"/>
                <a:cs typeface="+mn-cs"/>
              </a:rPr>
              <a:t>.</a:t>
            </a:r>
            <a:endParaRPr lang="es-E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CF68C2B-3AAA-43AD-9CC9-51CF2EBF4D17}" type="slidenum">
              <a:rPr lang="es-ES" smtClean="0"/>
              <a:pPr/>
              <a:t>2</a:t>
            </a:fld>
            <a:endParaRPr lang="es-ES" dirty="0"/>
          </a:p>
        </p:txBody>
      </p:sp>
    </p:spTree>
    <p:extLst>
      <p:ext uri="{BB962C8B-B14F-4D97-AF65-F5344CB8AC3E}">
        <p14:creationId xmlns:p14="http://schemas.microsoft.com/office/powerpoint/2010/main" val="987210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r>
              <a:rPr lang="es-ES" sz="1200" kern="1200" dirty="0" err="1">
                <a:solidFill>
                  <a:schemeClr val="tx1"/>
                </a:solidFill>
                <a:effectLst/>
                <a:latin typeface="+mn-lt"/>
                <a:ea typeface="+mn-ea"/>
                <a:cs typeface="+mn-cs"/>
              </a:rPr>
              <a:t>Twelve</a:t>
            </a:r>
            <a:r>
              <a:rPr lang="es-ES" sz="1200" kern="1200" dirty="0">
                <a:solidFill>
                  <a:schemeClr val="tx1"/>
                </a:solidFill>
                <a:effectLst/>
                <a:latin typeface="+mn-lt"/>
                <a:ea typeface="+mn-ea"/>
                <a:cs typeface="+mn-cs"/>
              </a:rPr>
              <a:t> </a:t>
            </a:r>
            <a:r>
              <a:rPr lang="es-ES" sz="1200" kern="1200" dirty="0" err="1">
                <a:solidFill>
                  <a:schemeClr val="tx1"/>
                </a:solidFill>
                <a:effectLst/>
                <a:latin typeface="+mn-lt"/>
                <a:ea typeface="+mn-ea"/>
                <a:cs typeface="+mn-cs"/>
              </a:rPr>
              <a:t>methodologies</a:t>
            </a:r>
            <a:r>
              <a:rPr lang="es-ES" sz="1200" kern="1200" dirty="0">
                <a:solidFill>
                  <a:schemeClr val="tx1"/>
                </a:solidFill>
                <a:effectLst/>
                <a:latin typeface="+mn-lt"/>
                <a:ea typeface="+mn-ea"/>
                <a:cs typeface="+mn-cs"/>
              </a:rPr>
              <a:t> </a:t>
            </a:r>
            <a:r>
              <a:rPr lang="es-ES" sz="1200" kern="1200" dirty="0" err="1">
                <a:solidFill>
                  <a:schemeClr val="tx1"/>
                </a:solidFill>
                <a:effectLst/>
                <a:latin typeface="+mn-lt"/>
                <a:ea typeface="+mn-ea"/>
                <a:cs typeface="+mn-cs"/>
              </a:rPr>
              <a:t>for</a:t>
            </a:r>
            <a:r>
              <a:rPr lang="es-ES" sz="1200" kern="1200" dirty="0">
                <a:solidFill>
                  <a:schemeClr val="tx1"/>
                </a:solidFill>
                <a:effectLst/>
                <a:latin typeface="+mn-lt"/>
                <a:ea typeface="+mn-ea"/>
                <a:cs typeface="+mn-cs"/>
              </a:rPr>
              <a:t> </a:t>
            </a:r>
            <a:r>
              <a:rPr lang="es-ES" sz="1200" kern="1200" dirty="0" err="1">
                <a:solidFill>
                  <a:schemeClr val="tx1"/>
                </a:solidFill>
                <a:effectLst/>
                <a:latin typeface="+mn-lt"/>
                <a:ea typeface="+mn-ea"/>
                <a:cs typeface="+mn-cs"/>
              </a:rPr>
              <a:t>assessing</a:t>
            </a:r>
            <a:r>
              <a:rPr lang="es-ES" sz="1200" kern="1200" dirty="0">
                <a:solidFill>
                  <a:schemeClr val="tx1"/>
                </a:solidFill>
                <a:effectLst/>
                <a:latin typeface="+mn-lt"/>
                <a:ea typeface="+mn-ea"/>
                <a:cs typeface="+mn-cs"/>
              </a:rPr>
              <a:t> </a:t>
            </a:r>
            <a:r>
              <a:rPr lang="es-ES" sz="1200" kern="1200" dirty="0" err="1">
                <a:solidFill>
                  <a:schemeClr val="tx1"/>
                </a:solidFill>
                <a:effectLst/>
                <a:latin typeface="+mn-lt"/>
                <a:ea typeface="+mn-ea"/>
                <a:cs typeface="+mn-cs"/>
              </a:rPr>
              <a:t>emissions</a:t>
            </a:r>
            <a:r>
              <a:rPr lang="es-ES" sz="1200" kern="1200" dirty="0">
                <a:solidFill>
                  <a:schemeClr val="tx1"/>
                </a:solidFill>
                <a:effectLst/>
                <a:latin typeface="+mn-lt"/>
                <a:ea typeface="+mn-ea"/>
                <a:cs typeface="+mn-cs"/>
              </a:rPr>
              <a:t> </a:t>
            </a:r>
            <a:r>
              <a:rPr lang="es-ES" sz="1200" kern="1200" dirty="0" err="1">
                <a:solidFill>
                  <a:schemeClr val="tx1"/>
                </a:solidFill>
                <a:effectLst/>
                <a:latin typeface="+mn-lt"/>
                <a:ea typeface="+mn-ea"/>
                <a:cs typeface="+mn-cs"/>
              </a:rPr>
              <a:t>were</a:t>
            </a:r>
            <a:r>
              <a:rPr lang="es-ES" sz="1200" kern="1200" dirty="0">
                <a:solidFill>
                  <a:schemeClr val="tx1"/>
                </a:solidFill>
                <a:effectLst/>
                <a:latin typeface="+mn-lt"/>
                <a:ea typeface="+mn-ea"/>
                <a:cs typeface="+mn-cs"/>
              </a:rPr>
              <a:t> </a:t>
            </a:r>
            <a:r>
              <a:rPr lang="es-ES" sz="1200" kern="1200" dirty="0" err="1">
                <a:solidFill>
                  <a:schemeClr val="tx1"/>
                </a:solidFill>
                <a:effectLst/>
                <a:latin typeface="+mn-lt"/>
                <a:ea typeface="+mn-ea"/>
                <a:cs typeface="+mn-cs"/>
              </a:rPr>
              <a:t>considered</a:t>
            </a:r>
            <a:r>
              <a:rPr lang="es-ES" sz="1200" kern="1200" dirty="0">
                <a:solidFill>
                  <a:schemeClr val="tx1"/>
                </a:solidFill>
                <a:effectLst/>
                <a:latin typeface="+mn-lt"/>
                <a:ea typeface="+mn-ea"/>
                <a:cs typeface="+mn-cs"/>
              </a:rPr>
              <a:t> as a </a:t>
            </a:r>
            <a:r>
              <a:rPr lang="es-ES" sz="1200" kern="1200" dirty="0" err="1">
                <a:solidFill>
                  <a:schemeClr val="tx1"/>
                </a:solidFill>
                <a:effectLst/>
                <a:latin typeface="+mn-lt"/>
                <a:ea typeface="+mn-ea"/>
                <a:cs typeface="+mn-cs"/>
              </a:rPr>
              <a:t>starting</a:t>
            </a:r>
            <a:r>
              <a:rPr lang="es-ES" sz="1200" kern="1200" dirty="0">
                <a:solidFill>
                  <a:schemeClr val="tx1"/>
                </a:solidFill>
                <a:effectLst/>
                <a:latin typeface="+mn-lt"/>
                <a:ea typeface="+mn-ea"/>
                <a:cs typeface="+mn-cs"/>
              </a:rPr>
              <a:t> </a:t>
            </a:r>
            <a:r>
              <a:rPr lang="es-ES" sz="1200" kern="1200" dirty="0" err="1">
                <a:solidFill>
                  <a:schemeClr val="tx1"/>
                </a:solidFill>
                <a:effectLst/>
                <a:latin typeface="+mn-lt"/>
                <a:ea typeface="+mn-ea"/>
                <a:cs typeface="+mn-cs"/>
              </a:rPr>
              <a:t>point</a:t>
            </a:r>
            <a:r>
              <a:rPr lang="es-ES" sz="1200" kern="1200" dirty="0">
                <a:solidFill>
                  <a:schemeClr val="tx1"/>
                </a:solidFill>
                <a:effectLst/>
                <a:latin typeface="+mn-lt"/>
                <a:ea typeface="+mn-ea"/>
                <a:cs typeface="+mn-cs"/>
              </a:rPr>
              <a:t>, </a:t>
            </a:r>
            <a:r>
              <a:rPr lang="es-ES" sz="1200" kern="1200" dirty="0" err="1">
                <a:solidFill>
                  <a:schemeClr val="tx1"/>
                </a:solidFill>
                <a:effectLst/>
                <a:latin typeface="+mn-lt"/>
                <a:ea typeface="+mn-ea"/>
                <a:cs typeface="+mn-cs"/>
              </a:rPr>
              <a:t>namely</a:t>
            </a:r>
            <a:r>
              <a:rPr lang="es-ES" sz="1200" kern="1200" dirty="0" smtClean="0">
                <a:solidFill>
                  <a:schemeClr val="tx1"/>
                </a:solidFill>
                <a:effectLst/>
                <a:latin typeface="+mn-lt"/>
                <a:ea typeface="+mn-ea"/>
                <a:cs typeface="+mn-cs"/>
              </a:rPr>
              <a:t>:</a:t>
            </a:r>
          </a:p>
          <a:p>
            <a:endParaRPr lang="es-ES" sz="1200" kern="1200" dirty="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Bunker </a:t>
            </a:r>
            <a:r>
              <a:rPr lang="es-ES" sz="1200" kern="1200" dirty="0">
                <a:solidFill>
                  <a:schemeClr val="tx1"/>
                </a:solidFill>
                <a:effectLst/>
                <a:latin typeface="+mn-lt"/>
                <a:ea typeface="+mn-ea"/>
                <a:cs typeface="+mn-cs"/>
              </a:rPr>
              <a:t>fuel </a:t>
            </a:r>
            <a:r>
              <a:rPr lang="es-ES" sz="1200" kern="1200" dirty="0" err="1">
                <a:solidFill>
                  <a:schemeClr val="tx1"/>
                </a:solidFill>
                <a:effectLst/>
                <a:latin typeface="+mn-lt"/>
                <a:ea typeface="+mn-ea"/>
                <a:cs typeface="+mn-cs"/>
              </a:rPr>
              <a:t>tank</a:t>
            </a:r>
            <a:r>
              <a:rPr lang="es-ES" sz="1200" kern="1200" dirty="0">
                <a:solidFill>
                  <a:schemeClr val="tx1"/>
                </a:solidFill>
                <a:effectLst/>
                <a:latin typeface="+mn-lt"/>
                <a:ea typeface="+mn-ea"/>
                <a:cs typeface="+mn-cs"/>
              </a:rPr>
              <a:t> </a:t>
            </a:r>
            <a:r>
              <a:rPr lang="es-ES" sz="1200" kern="1200" dirty="0" err="1">
                <a:solidFill>
                  <a:schemeClr val="tx1"/>
                </a:solidFill>
                <a:effectLst/>
                <a:latin typeface="+mn-lt"/>
                <a:ea typeface="+mn-ea"/>
                <a:cs typeface="+mn-cs"/>
              </a:rPr>
              <a:t>monitoring</a:t>
            </a:r>
            <a:r>
              <a:rPr lang="es-ES" sz="1200" kern="1200" dirty="0">
                <a:solidFill>
                  <a:schemeClr val="tx1"/>
                </a:solidFill>
                <a:effectLst/>
                <a:latin typeface="+mn-lt"/>
                <a:ea typeface="+mn-ea"/>
                <a:cs typeface="+mn-cs"/>
              </a:rPr>
              <a:t>; </a:t>
            </a:r>
            <a:endParaRPr lang="es-ES" sz="1200" kern="1200" dirty="0" smtClean="0">
              <a:solidFill>
                <a:schemeClr val="tx1"/>
              </a:solidFill>
              <a:effectLst/>
              <a:latin typeface="+mn-lt"/>
              <a:ea typeface="+mn-ea"/>
              <a:cs typeface="+mn-cs"/>
            </a:endParaRPr>
          </a:p>
          <a:p>
            <a:r>
              <a:rPr lang="es-ES" sz="1200" kern="1200" dirty="0" err="1" smtClean="0">
                <a:solidFill>
                  <a:schemeClr val="tx1"/>
                </a:solidFill>
                <a:effectLst/>
                <a:latin typeface="+mn-lt"/>
                <a:ea typeface="+mn-ea"/>
                <a:cs typeface="+mn-cs"/>
              </a:rPr>
              <a:t>Flow</a:t>
            </a:r>
            <a:r>
              <a:rPr lang="es-ES" sz="1200" kern="1200" dirty="0" smtClean="0">
                <a:solidFill>
                  <a:schemeClr val="tx1"/>
                </a:solidFill>
                <a:effectLst/>
                <a:latin typeface="+mn-lt"/>
                <a:ea typeface="+mn-ea"/>
                <a:cs typeface="+mn-cs"/>
              </a:rPr>
              <a:t> </a:t>
            </a:r>
            <a:r>
              <a:rPr lang="es-ES" sz="1200" kern="1200" dirty="0" err="1">
                <a:solidFill>
                  <a:schemeClr val="tx1"/>
                </a:solidFill>
                <a:effectLst/>
                <a:latin typeface="+mn-lt"/>
                <a:ea typeface="+mn-ea"/>
                <a:cs typeface="+mn-cs"/>
              </a:rPr>
              <a:t>meters</a:t>
            </a:r>
            <a:r>
              <a:rPr lang="es-ES" sz="1200" kern="1200" dirty="0">
                <a:solidFill>
                  <a:schemeClr val="tx1"/>
                </a:solidFill>
                <a:effectLst/>
                <a:latin typeface="+mn-lt"/>
                <a:ea typeface="+mn-ea"/>
                <a:cs typeface="+mn-cs"/>
              </a:rPr>
              <a:t> </a:t>
            </a:r>
            <a:r>
              <a:rPr lang="es-ES" sz="1200" kern="1200" dirty="0" err="1">
                <a:solidFill>
                  <a:schemeClr val="tx1"/>
                </a:solidFill>
                <a:effectLst/>
                <a:latin typeface="+mn-lt"/>
                <a:ea typeface="+mn-ea"/>
                <a:cs typeface="+mn-cs"/>
              </a:rPr>
              <a:t>for</a:t>
            </a:r>
            <a:r>
              <a:rPr lang="es-ES" sz="1200" kern="1200" dirty="0">
                <a:solidFill>
                  <a:schemeClr val="tx1"/>
                </a:solidFill>
                <a:effectLst/>
                <a:latin typeface="+mn-lt"/>
                <a:ea typeface="+mn-ea"/>
                <a:cs typeface="+mn-cs"/>
              </a:rPr>
              <a:t> </a:t>
            </a:r>
            <a:r>
              <a:rPr lang="es-ES" sz="1200" kern="1200" dirty="0" err="1">
                <a:solidFill>
                  <a:schemeClr val="tx1"/>
                </a:solidFill>
                <a:effectLst/>
                <a:latin typeface="+mn-lt"/>
                <a:ea typeface="+mn-ea"/>
                <a:cs typeface="+mn-cs"/>
              </a:rPr>
              <a:t>applicable</a:t>
            </a:r>
            <a:r>
              <a:rPr lang="es-ES" sz="1200" kern="1200" dirty="0">
                <a:solidFill>
                  <a:schemeClr val="tx1"/>
                </a:solidFill>
                <a:effectLst/>
                <a:latin typeface="+mn-lt"/>
                <a:ea typeface="+mn-ea"/>
                <a:cs typeface="+mn-cs"/>
              </a:rPr>
              <a:t> </a:t>
            </a:r>
            <a:r>
              <a:rPr lang="es-ES" sz="1200" kern="1200" dirty="0" err="1">
                <a:solidFill>
                  <a:schemeClr val="tx1"/>
                </a:solidFill>
                <a:effectLst/>
                <a:latin typeface="+mn-lt"/>
                <a:ea typeface="+mn-ea"/>
                <a:cs typeface="+mn-cs"/>
              </a:rPr>
              <a:t>combustion</a:t>
            </a:r>
            <a:r>
              <a:rPr lang="es-ES" sz="1200" kern="1200" dirty="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processes</a:t>
            </a:r>
            <a:r>
              <a:rPr lang="es-ES" sz="1200" kern="1200" dirty="0" smtClean="0">
                <a:solidFill>
                  <a:schemeClr val="tx1"/>
                </a:solidFill>
                <a:effectLst/>
                <a:latin typeface="+mn-lt"/>
                <a:ea typeface="+mn-ea"/>
                <a:cs typeface="+mn-cs"/>
              </a:rPr>
              <a:t>;</a:t>
            </a:r>
          </a:p>
          <a:p>
            <a:r>
              <a:rPr lang="es-ES" sz="1200" kern="1200" dirty="0" err="1" smtClean="0">
                <a:solidFill>
                  <a:schemeClr val="tx1"/>
                </a:solidFill>
                <a:effectLst/>
                <a:latin typeface="+mn-lt"/>
                <a:ea typeface="+mn-ea"/>
                <a:cs typeface="+mn-cs"/>
              </a:rPr>
              <a:t>Direct</a:t>
            </a:r>
            <a:r>
              <a:rPr lang="es-ES" sz="1200" kern="1200" dirty="0" smtClean="0">
                <a:solidFill>
                  <a:schemeClr val="tx1"/>
                </a:solidFill>
                <a:effectLst/>
                <a:latin typeface="+mn-lt"/>
                <a:ea typeface="+mn-ea"/>
                <a:cs typeface="+mn-cs"/>
              </a:rPr>
              <a:t> CO2</a:t>
            </a:r>
            <a:r>
              <a:rPr lang="es-ES" sz="1200" kern="1200" baseline="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emissions</a:t>
            </a:r>
            <a:r>
              <a:rPr lang="es-ES" sz="1200" kern="1200" dirty="0" smtClean="0">
                <a:solidFill>
                  <a:schemeClr val="tx1"/>
                </a:solidFill>
                <a:effectLst/>
                <a:latin typeface="+mn-lt"/>
                <a:ea typeface="+mn-ea"/>
                <a:cs typeface="+mn-cs"/>
              </a:rPr>
              <a:t> </a:t>
            </a:r>
            <a:r>
              <a:rPr lang="es-ES" sz="1200" kern="1200" dirty="0" err="1">
                <a:solidFill>
                  <a:schemeClr val="tx1"/>
                </a:solidFill>
                <a:effectLst/>
                <a:latin typeface="+mn-lt"/>
                <a:ea typeface="+mn-ea"/>
                <a:cs typeface="+mn-cs"/>
              </a:rPr>
              <a:t>measurements</a:t>
            </a:r>
            <a:r>
              <a:rPr lang="es-ES" sz="1200" kern="1200" dirty="0">
                <a:solidFill>
                  <a:schemeClr val="tx1"/>
                </a:solidFill>
                <a:effectLst/>
                <a:latin typeface="+mn-lt"/>
                <a:ea typeface="+mn-ea"/>
                <a:cs typeface="+mn-cs"/>
              </a:rPr>
              <a:t> (CEM) </a:t>
            </a:r>
            <a:endParaRPr lang="es-ES" sz="1200" kern="1200" dirty="0" smtClean="0">
              <a:solidFill>
                <a:schemeClr val="tx1"/>
              </a:solidFill>
              <a:effectLst/>
              <a:latin typeface="+mn-lt"/>
              <a:ea typeface="+mn-ea"/>
              <a:cs typeface="+mn-cs"/>
            </a:endParaRPr>
          </a:p>
          <a:p>
            <a:r>
              <a:rPr lang="es-ES" sz="1200" kern="1200" dirty="0" err="1" smtClean="0">
                <a:solidFill>
                  <a:schemeClr val="tx1"/>
                </a:solidFill>
                <a:effectLst/>
                <a:latin typeface="+mn-lt"/>
                <a:ea typeface="+mn-ea"/>
                <a:cs typeface="+mn-cs"/>
              </a:rPr>
              <a:t>On-board</a:t>
            </a:r>
            <a:r>
              <a:rPr lang="es-ES" sz="1200" kern="1200" dirty="0" smtClean="0">
                <a:solidFill>
                  <a:schemeClr val="tx1"/>
                </a:solidFill>
                <a:effectLst/>
                <a:latin typeface="+mn-lt"/>
                <a:ea typeface="+mn-ea"/>
                <a:cs typeface="+mn-cs"/>
              </a:rPr>
              <a:t> </a:t>
            </a:r>
            <a:r>
              <a:rPr lang="es-ES" sz="1200" kern="1200" dirty="0" err="1">
                <a:solidFill>
                  <a:schemeClr val="tx1"/>
                </a:solidFill>
                <a:effectLst/>
                <a:latin typeface="+mn-lt"/>
                <a:ea typeface="+mn-ea"/>
                <a:cs typeface="+mn-cs"/>
              </a:rPr>
              <a:t>monitoring</a:t>
            </a:r>
            <a:r>
              <a:rPr lang="es-ES" sz="1200" kern="1200" dirty="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Devices</a:t>
            </a:r>
            <a:endParaRPr lang="es-ES" sz="1200" kern="1200" dirty="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Use </a:t>
            </a:r>
            <a:r>
              <a:rPr lang="es-ES" sz="1200" kern="1200" dirty="0">
                <a:solidFill>
                  <a:schemeClr val="tx1"/>
                </a:solidFill>
                <a:effectLst/>
                <a:latin typeface="+mn-lt"/>
                <a:ea typeface="+mn-ea"/>
                <a:cs typeface="+mn-cs"/>
              </a:rPr>
              <a:t>of </a:t>
            </a:r>
            <a:r>
              <a:rPr lang="es-ES" sz="1200" kern="1200" dirty="0" smtClean="0">
                <a:solidFill>
                  <a:schemeClr val="tx1"/>
                </a:solidFill>
                <a:effectLst/>
                <a:latin typeface="+mn-lt"/>
                <a:ea typeface="+mn-ea"/>
                <a:cs typeface="+mn-cs"/>
              </a:rPr>
              <a:t>portable</a:t>
            </a:r>
            <a:r>
              <a:rPr lang="es-ES" sz="1200" kern="1200" baseline="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emissions</a:t>
            </a:r>
            <a:r>
              <a:rPr lang="es-ES" sz="1200" kern="1200" dirty="0" smtClean="0">
                <a:solidFill>
                  <a:schemeClr val="tx1"/>
                </a:solidFill>
                <a:effectLst/>
                <a:latin typeface="+mn-lt"/>
                <a:ea typeface="+mn-ea"/>
                <a:cs typeface="+mn-cs"/>
              </a:rPr>
              <a:t> </a:t>
            </a:r>
            <a:r>
              <a:rPr lang="es-ES" sz="1200" kern="1200" dirty="0" err="1">
                <a:solidFill>
                  <a:schemeClr val="tx1"/>
                </a:solidFill>
                <a:effectLst/>
                <a:latin typeface="+mn-lt"/>
                <a:ea typeface="+mn-ea"/>
                <a:cs typeface="+mn-cs"/>
              </a:rPr>
              <a:t>measurement</a:t>
            </a:r>
            <a:r>
              <a:rPr lang="es-ES" sz="1200" kern="1200" dirty="0">
                <a:solidFill>
                  <a:schemeClr val="tx1"/>
                </a:solidFill>
                <a:effectLst/>
                <a:latin typeface="+mn-lt"/>
                <a:ea typeface="+mn-ea"/>
                <a:cs typeface="+mn-cs"/>
              </a:rPr>
              <a:t> </a:t>
            </a:r>
            <a:r>
              <a:rPr lang="es-ES" sz="1200" kern="1200" dirty="0" err="1">
                <a:solidFill>
                  <a:schemeClr val="tx1"/>
                </a:solidFill>
                <a:effectLst/>
                <a:latin typeface="+mn-lt"/>
                <a:ea typeface="+mn-ea"/>
                <a:cs typeface="+mn-cs"/>
              </a:rPr>
              <a:t>System</a:t>
            </a:r>
            <a:r>
              <a:rPr lang="es-ES" sz="1200" kern="1200" dirty="0">
                <a:solidFill>
                  <a:schemeClr val="tx1"/>
                </a:solidFill>
                <a:effectLst/>
                <a:latin typeface="+mn-lt"/>
                <a:ea typeface="+mn-ea"/>
                <a:cs typeface="+mn-cs"/>
              </a:rPr>
              <a:t> (</a:t>
            </a:r>
            <a:r>
              <a:rPr lang="es-ES" sz="1200" kern="1200" dirty="0" smtClean="0">
                <a:solidFill>
                  <a:schemeClr val="tx1"/>
                </a:solidFill>
                <a:effectLst/>
                <a:latin typeface="+mn-lt"/>
                <a:ea typeface="+mn-ea"/>
                <a:cs typeface="+mn-cs"/>
              </a:rPr>
              <a:t>PEMS)</a:t>
            </a:r>
          </a:p>
          <a:p>
            <a:r>
              <a:rPr lang="es-ES" sz="1200" kern="1200" dirty="0" smtClean="0">
                <a:solidFill>
                  <a:schemeClr val="tx1"/>
                </a:solidFill>
                <a:effectLst/>
                <a:latin typeface="+mn-lt"/>
                <a:ea typeface="+mn-ea"/>
                <a:cs typeface="+mn-cs"/>
              </a:rPr>
              <a:t>Bunker </a:t>
            </a:r>
            <a:r>
              <a:rPr lang="es-ES" sz="1200" kern="1200" dirty="0">
                <a:solidFill>
                  <a:schemeClr val="tx1"/>
                </a:solidFill>
                <a:effectLst/>
                <a:latin typeface="+mn-lt"/>
                <a:ea typeface="+mn-ea"/>
                <a:cs typeface="+mn-cs"/>
              </a:rPr>
              <a:t>Fuel </a:t>
            </a:r>
            <a:r>
              <a:rPr lang="es-ES" sz="1200" kern="1200" dirty="0" err="1">
                <a:solidFill>
                  <a:schemeClr val="tx1"/>
                </a:solidFill>
                <a:effectLst/>
                <a:latin typeface="+mn-lt"/>
                <a:ea typeface="+mn-ea"/>
                <a:cs typeface="+mn-cs"/>
              </a:rPr>
              <a:t>Delivery</a:t>
            </a:r>
            <a:r>
              <a:rPr lang="es-ES" sz="1200" kern="1200" dirty="0">
                <a:solidFill>
                  <a:schemeClr val="tx1"/>
                </a:solidFill>
                <a:effectLst/>
                <a:latin typeface="+mn-lt"/>
                <a:ea typeface="+mn-ea"/>
                <a:cs typeface="+mn-cs"/>
              </a:rPr>
              <a:t> Note (</a:t>
            </a:r>
            <a:r>
              <a:rPr lang="es-ES" sz="1200" kern="1200" dirty="0" smtClean="0">
                <a:solidFill>
                  <a:schemeClr val="tx1"/>
                </a:solidFill>
                <a:effectLst/>
                <a:latin typeface="+mn-lt"/>
                <a:ea typeface="+mn-ea"/>
                <a:cs typeface="+mn-cs"/>
              </a:rPr>
              <a:t>BDN)</a:t>
            </a:r>
          </a:p>
          <a:p>
            <a:r>
              <a:rPr lang="es-ES" sz="1200" kern="1200" dirty="0" smtClean="0">
                <a:solidFill>
                  <a:schemeClr val="tx1"/>
                </a:solidFill>
                <a:effectLst/>
                <a:latin typeface="+mn-lt"/>
                <a:ea typeface="+mn-ea"/>
                <a:cs typeface="+mn-cs"/>
              </a:rPr>
              <a:t>Use of</a:t>
            </a:r>
            <a:r>
              <a:rPr lang="es-ES" sz="1200" kern="1200" baseline="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questionnaires</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method</a:t>
            </a:r>
            <a:endParaRPr lang="es-ES" sz="1200" kern="1200" dirty="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Use </a:t>
            </a:r>
            <a:r>
              <a:rPr lang="es-ES" sz="1200" kern="1200" dirty="0">
                <a:solidFill>
                  <a:schemeClr val="tx1"/>
                </a:solidFill>
                <a:effectLst/>
                <a:latin typeface="+mn-lt"/>
                <a:ea typeface="+mn-ea"/>
                <a:cs typeface="+mn-cs"/>
              </a:rPr>
              <a:t>of </a:t>
            </a:r>
            <a:r>
              <a:rPr lang="es-ES" sz="1200" kern="1200" dirty="0" err="1" smtClean="0">
                <a:solidFill>
                  <a:schemeClr val="tx1"/>
                </a:solidFill>
                <a:effectLst/>
                <a:latin typeface="+mn-lt"/>
                <a:ea typeface="+mn-ea"/>
                <a:cs typeface="+mn-cs"/>
              </a:rPr>
              <a:t>tugs</a:t>
            </a:r>
            <a:endParaRPr lang="es-ES" sz="1200" kern="1200" dirty="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Use </a:t>
            </a:r>
            <a:r>
              <a:rPr lang="es-ES" sz="1200" kern="1200" dirty="0">
                <a:solidFill>
                  <a:schemeClr val="tx1"/>
                </a:solidFill>
                <a:effectLst/>
                <a:latin typeface="+mn-lt"/>
                <a:ea typeface="+mn-ea"/>
                <a:cs typeface="+mn-cs"/>
              </a:rPr>
              <a:t>of </a:t>
            </a:r>
            <a:r>
              <a:rPr lang="es-ES" sz="1200" kern="1200" dirty="0" err="1">
                <a:solidFill>
                  <a:schemeClr val="tx1"/>
                </a:solidFill>
                <a:effectLst/>
                <a:latin typeface="+mn-lt"/>
                <a:ea typeface="+mn-ea"/>
                <a:cs typeface="+mn-cs"/>
              </a:rPr>
              <a:t>The</a:t>
            </a:r>
            <a:r>
              <a:rPr lang="es-ES" sz="1200" kern="1200" dirty="0">
                <a:solidFill>
                  <a:schemeClr val="tx1"/>
                </a:solidFill>
                <a:effectLst/>
                <a:latin typeface="+mn-lt"/>
                <a:ea typeface="+mn-ea"/>
                <a:cs typeface="+mn-cs"/>
              </a:rPr>
              <a:t> California Air </a:t>
            </a:r>
            <a:r>
              <a:rPr lang="es-ES" sz="1200" kern="1200" dirty="0" err="1">
                <a:solidFill>
                  <a:schemeClr val="tx1"/>
                </a:solidFill>
                <a:effectLst/>
                <a:latin typeface="+mn-lt"/>
                <a:ea typeface="+mn-ea"/>
                <a:cs typeface="+mn-cs"/>
              </a:rPr>
              <a:t>Resources</a:t>
            </a:r>
            <a:r>
              <a:rPr lang="es-ES" sz="1200" kern="1200" dirty="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Board</a:t>
            </a:r>
            <a:r>
              <a:rPr lang="es-ES" sz="1200" kern="1200" baseline="0" dirty="0">
                <a:solidFill>
                  <a:schemeClr val="tx1"/>
                </a:solidFill>
                <a:effectLst/>
                <a:latin typeface="+mn-lt"/>
                <a:ea typeface="+mn-ea"/>
                <a:cs typeface="+mn-cs"/>
              </a:rPr>
              <a:t> </a:t>
            </a:r>
            <a:r>
              <a:rPr lang="es-ES" sz="1200" kern="1200" dirty="0" smtClean="0">
                <a:solidFill>
                  <a:schemeClr val="tx1"/>
                </a:solidFill>
                <a:effectLst/>
                <a:latin typeface="+mn-lt"/>
                <a:ea typeface="+mn-ea"/>
                <a:cs typeface="+mn-cs"/>
              </a:rPr>
              <a:t>(CARB</a:t>
            </a:r>
            <a:r>
              <a:rPr lang="es-ES" sz="1200" kern="1200" dirty="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Method</a:t>
            </a:r>
            <a:endParaRPr lang="es-ES" sz="1200" kern="1200" dirty="0">
              <a:solidFill>
                <a:schemeClr val="tx1"/>
              </a:solidFill>
              <a:effectLst/>
              <a:latin typeface="+mn-lt"/>
              <a:ea typeface="+mn-ea"/>
              <a:cs typeface="+mn-cs"/>
            </a:endParaRPr>
          </a:p>
          <a:p>
            <a:r>
              <a:rPr lang="es-ES" sz="1200" kern="1200" dirty="0" err="1" smtClean="0">
                <a:solidFill>
                  <a:schemeClr val="tx1"/>
                </a:solidFill>
                <a:effectLst/>
                <a:latin typeface="+mn-lt"/>
                <a:ea typeface="+mn-ea"/>
                <a:cs typeface="+mn-cs"/>
              </a:rPr>
              <a:t>Methodologies</a:t>
            </a:r>
            <a:r>
              <a:rPr lang="es-ES" sz="1200" kern="1200" dirty="0" smtClean="0">
                <a:solidFill>
                  <a:schemeClr val="tx1"/>
                </a:solidFill>
                <a:effectLst/>
                <a:latin typeface="+mn-lt"/>
                <a:ea typeface="+mn-ea"/>
                <a:cs typeface="+mn-cs"/>
              </a:rPr>
              <a:t> </a:t>
            </a:r>
            <a:r>
              <a:rPr lang="es-ES" sz="1200" kern="1200" dirty="0" err="1">
                <a:solidFill>
                  <a:schemeClr val="tx1"/>
                </a:solidFill>
                <a:effectLst/>
                <a:latin typeface="+mn-lt"/>
                <a:ea typeface="+mn-ea"/>
                <a:cs typeface="+mn-cs"/>
              </a:rPr>
              <a:t>for</a:t>
            </a:r>
            <a:r>
              <a:rPr lang="es-ES" sz="1200" kern="1200" dirty="0">
                <a:solidFill>
                  <a:schemeClr val="tx1"/>
                </a:solidFill>
                <a:effectLst/>
                <a:latin typeface="+mn-lt"/>
                <a:ea typeface="+mn-ea"/>
                <a:cs typeface="+mn-cs"/>
              </a:rPr>
              <a:t> </a:t>
            </a:r>
            <a:r>
              <a:rPr lang="es-ES" sz="1200" kern="1200" dirty="0" err="1">
                <a:solidFill>
                  <a:schemeClr val="tx1"/>
                </a:solidFill>
                <a:effectLst/>
                <a:latin typeface="+mn-lt"/>
                <a:ea typeface="+mn-ea"/>
                <a:cs typeface="+mn-cs"/>
              </a:rPr>
              <a:t>estimating</a:t>
            </a:r>
            <a:r>
              <a:rPr lang="es-ES" sz="1200" kern="1200" dirty="0">
                <a:solidFill>
                  <a:schemeClr val="tx1"/>
                </a:solidFill>
                <a:effectLst/>
                <a:latin typeface="+mn-lt"/>
                <a:ea typeface="+mn-ea"/>
                <a:cs typeface="+mn-cs"/>
              </a:rPr>
              <a:t> </a:t>
            </a:r>
            <a:r>
              <a:rPr lang="es-ES" sz="1200" kern="1200" dirty="0" err="1">
                <a:solidFill>
                  <a:schemeClr val="tx1"/>
                </a:solidFill>
                <a:effectLst/>
                <a:latin typeface="+mn-lt"/>
                <a:ea typeface="+mn-ea"/>
                <a:cs typeface="+mn-cs"/>
              </a:rPr>
              <a:t>shipping</a:t>
            </a:r>
            <a:r>
              <a:rPr lang="es-ES" sz="1200" kern="1200" dirty="0">
                <a:solidFill>
                  <a:schemeClr val="tx1"/>
                </a:solidFill>
                <a:effectLst/>
                <a:latin typeface="+mn-lt"/>
                <a:ea typeface="+mn-ea"/>
                <a:cs typeface="+mn-cs"/>
              </a:rPr>
              <a:t> </a:t>
            </a:r>
            <a:r>
              <a:rPr lang="es-ES" sz="1200" kern="1200" dirty="0" err="1">
                <a:solidFill>
                  <a:schemeClr val="tx1"/>
                </a:solidFill>
                <a:effectLst/>
                <a:latin typeface="+mn-lt"/>
                <a:ea typeface="+mn-ea"/>
                <a:cs typeface="+mn-cs"/>
              </a:rPr>
              <a:t>emissions</a:t>
            </a:r>
            <a:r>
              <a:rPr lang="es-ES" sz="1200" kern="1200" dirty="0">
                <a:solidFill>
                  <a:schemeClr val="tx1"/>
                </a:solidFill>
                <a:effectLst/>
                <a:latin typeface="+mn-lt"/>
                <a:ea typeface="+mn-ea"/>
                <a:cs typeface="+mn-cs"/>
              </a:rPr>
              <a:t> in </a:t>
            </a:r>
            <a:r>
              <a:rPr lang="es-ES" sz="1200" kern="1200" dirty="0" err="1">
                <a:solidFill>
                  <a:schemeClr val="tx1"/>
                </a:solidFill>
                <a:effectLst/>
                <a:latin typeface="+mn-lt"/>
                <a:ea typeface="+mn-ea"/>
                <a:cs typeface="+mn-cs"/>
              </a:rPr>
              <a:t>the</a:t>
            </a:r>
            <a:r>
              <a:rPr lang="es-ES" sz="1200" kern="1200" dirty="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Netherlands</a:t>
            </a:r>
            <a:r>
              <a:rPr lang="es-ES" sz="1200" kern="1200" baseline="0" dirty="0">
                <a:solidFill>
                  <a:schemeClr val="tx1"/>
                </a:solidFill>
                <a:effectLst/>
                <a:latin typeface="+mn-lt"/>
                <a:ea typeface="+mn-ea"/>
                <a:cs typeface="+mn-cs"/>
              </a:rPr>
              <a:t> </a:t>
            </a:r>
            <a:r>
              <a:rPr lang="es-ES" sz="1200" kern="1200" dirty="0" smtClean="0">
                <a:solidFill>
                  <a:schemeClr val="tx1"/>
                </a:solidFill>
                <a:effectLst/>
                <a:latin typeface="+mn-lt"/>
                <a:ea typeface="+mn-ea"/>
                <a:cs typeface="+mn-cs"/>
              </a:rPr>
              <a:t>(TNO)</a:t>
            </a:r>
          </a:p>
          <a:p>
            <a:r>
              <a:rPr lang="es-ES" sz="1200" kern="1200" dirty="0" smtClean="0">
                <a:solidFill>
                  <a:schemeClr val="tx1"/>
                </a:solidFill>
                <a:effectLst/>
                <a:latin typeface="+mn-lt"/>
                <a:ea typeface="+mn-ea"/>
                <a:cs typeface="+mn-cs"/>
              </a:rPr>
              <a:t>ENTEC </a:t>
            </a:r>
            <a:r>
              <a:rPr lang="es-ES" sz="1200" kern="1200" dirty="0">
                <a:solidFill>
                  <a:schemeClr val="tx1"/>
                </a:solidFill>
                <a:effectLst/>
                <a:latin typeface="+mn-lt"/>
                <a:ea typeface="+mn-ea"/>
                <a:cs typeface="+mn-cs"/>
              </a:rPr>
              <a:t>UK </a:t>
            </a:r>
            <a:r>
              <a:rPr lang="es-ES" sz="1200" kern="1200" dirty="0" smtClean="0">
                <a:solidFill>
                  <a:schemeClr val="tx1"/>
                </a:solidFill>
                <a:effectLst/>
                <a:latin typeface="+mn-lt"/>
                <a:ea typeface="+mn-ea"/>
                <a:cs typeface="+mn-cs"/>
              </a:rPr>
              <a:t>Limite</a:t>
            </a:r>
          </a:p>
          <a:p>
            <a:r>
              <a:rPr lang="es-ES" sz="1200" kern="1200" dirty="0" err="1" smtClean="0">
                <a:solidFill>
                  <a:schemeClr val="tx1"/>
                </a:solidFill>
                <a:effectLst/>
                <a:latin typeface="+mn-lt"/>
                <a:ea typeface="+mn-ea"/>
                <a:cs typeface="+mn-cs"/>
              </a:rPr>
              <a:t>Ship</a:t>
            </a:r>
            <a:r>
              <a:rPr lang="es-ES" sz="1200" kern="1200" dirty="0" smtClean="0">
                <a:solidFill>
                  <a:schemeClr val="tx1"/>
                </a:solidFill>
                <a:effectLst/>
                <a:latin typeface="+mn-lt"/>
                <a:ea typeface="+mn-ea"/>
                <a:cs typeface="+mn-cs"/>
              </a:rPr>
              <a:t> </a:t>
            </a:r>
            <a:r>
              <a:rPr lang="es-ES" sz="1200" kern="1200" dirty="0" err="1">
                <a:solidFill>
                  <a:schemeClr val="tx1"/>
                </a:solidFill>
                <a:effectLst/>
                <a:latin typeface="+mn-lt"/>
                <a:ea typeface="+mn-ea"/>
                <a:cs typeface="+mn-cs"/>
              </a:rPr>
              <a:t>Traffic</a:t>
            </a:r>
            <a:r>
              <a:rPr lang="es-ES" sz="1200" kern="1200" dirty="0">
                <a:solidFill>
                  <a:schemeClr val="tx1"/>
                </a:solidFill>
                <a:effectLst/>
                <a:latin typeface="+mn-lt"/>
                <a:ea typeface="+mn-ea"/>
                <a:cs typeface="+mn-cs"/>
              </a:rPr>
              <a:t> </a:t>
            </a:r>
            <a:r>
              <a:rPr lang="es-ES" sz="1200" kern="1200" dirty="0" err="1">
                <a:solidFill>
                  <a:schemeClr val="tx1"/>
                </a:solidFill>
                <a:effectLst/>
                <a:latin typeface="+mn-lt"/>
                <a:ea typeface="+mn-ea"/>
                <a:cs typeface="+mn-cs"/>
              </a:rPr>
              <a:t>Emissions</a:t>
            </a:r>
            <a:r>
              <a:rPr lang="es-ES" sz="1200" kern="1200" dirty="0">
                <a:solidFill>
                  <a:schemeClr val="tx1"/>
                </a:solidFill>
                <a:effectLst/>
                <a:latin typeface="+mn-lt"/>
                <a:ea typeface="+mn-ea"/>
                <a:cs typeface="+mn-cs"/>
              </a:rPr>
              <a:t> </a:t>
            </a:r>
            <a:r>
              <a:rPr lang="es-ES" sz="1200" kern="1200" dirty="0" err="1">
                <a:solidFill>
                  <a:schemeClr val="tx1"/>
                </a:solidFill>
                <a:effectLst/>
                <a:latin typeface="+mn-lt"/>
                <a:ea typeface="+mn-ea"/>
                <a:cs typeface="+mn-cs"/>
              </a:rPr>
              <a:t>Assessment</a:t>
            </a:r>
            <a:r>
              <a:rPr lang="es-ES" sz="1200" kern="1200" dirty="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Model</a:t>
            </a:r>
            <a:r>
              <a:rPr lang="es-ES" sz="1200" kern="1200" baseline="0" dirty="0">
                <a:solidFill>
                  <a:schemeClr val="tx1"/>
                </a:solidFill>
                <a:effectLst/>
                <a:latin typeface="+mn-lt"/>
                <a:ea typeface="+mn-ea"/>
                <a:cs typeface="+mn-cs"/>
              </a:rPr>
              <a:t> </a:t>
            </a:r>
            <a:r>
              <a:rPr lang="es-ES" sz="1200" kern="1200" dirty="0" smtClean="0">
                <a:solidFill>
                  <a:schemeClr val="tx1"/>
                </a:solidFill>
                <a:effectLst/>
                <a:latin typeface="+mn-lt"/>
                <a:ea typeface="+mn-ea"/>
                <a:cs typeface="+mn-cs"/>
              </a:rPr>
              <a:t>(STEAM)</a:t>
            </a:r>
          </a:p>
          <a:p>
            <a:r>
              <a:rPr lang="es-ES" sz="1200" kern="1200" dirty="0" err="1" smtClean="0">
                <a:solidFill>
                  <a:schemeClr val="tx1"/>
                </a:solidFill>
                <a:effectLst/>
                <a:latin typeface="+mn-lt"/>
                <a:ea typeface="+mn-ea"/>
                <a:cs typeface="+mn-cs"/>
              </a:rPr>
              <a:t>The</a:t>
            </a:r>
            <a:r>
              <a:rPr lang="es-ES" sz="1200" kern="1200" dirty="0" smtClean="0">
                <a:solidFill>
                  <a:schemeClr val="tx1"/>
                </a:solidFill>
                <a:effectLst/>
                <a:latin typeface="+mn-lt"/>
                <a:ea typeface="+mn-ea"/>
                <a:cs typeface="+mn-cs"/>
              </a:rPr>
              <a:t> </a:t>
            </a:r>
            <a:r>
              <a:rPr lang="es-ES" sz="1200" kern="1200" dirty="0" err="1">
                <a:solidFill>
                  <a:schemeClr val="tx1"/>
                </a:solidFill>
                <a:effectLst/>
                <a:latin typeface="+mn-lt"/>
                <a:ea typeface="+mn-ea"/>
                <a:cs typeface="+mn-cs"/>
              </a:rPr>
              <a:t>six</a:t>
            </a:r>
            <a:r>
              <a:rPr lang="es-ES" sz="1200" kern="1200" dirty="0">
                <a:solidFill>
                  <a:schemeClr val="tx1"/>
                </a:solidFill>
                <a:effectLst/>
                <a:latin typeface="+mn-lt"/>
                <a:ea typeface="+mn-ea"/>
                <a:cs typeface="+mn-cs"/>
              </a:rPr>
              <a:t> </a:t>
            </a:r>
            <a:r>
              <a:rPr lang="es-ES" sz="1200" kern="1200" dirty="0" err="1">
                <a:solidFill>
                  <a:schemeClr val="tx1"/>
                </a:solidFill>
                <a:effectLst/>
                <a:latin typeface="+mn-lt"/>
                <a:ea typeface="+mn-ea"/>
                <a:cs typeface="+mn-cs"/>
              </a:rPr>
              <a:t>methodologies</a:t>
            </a:r>
            <a:r>
              <a:rPr lang="es-ES" sz="1200" kern="1200" dirty="0">
                <a:solidFill>
                  <a:schemeClr val="tx1"/>
                </a:solidFill>
                <a:effectLst/>
                <a:latin typeface="+mn-lt"/>
                <a:ea typeface="+mn-ea"/>
                <a:cs typeface="+mn-cs"/>
              </a:rPr>
              <a:t> </a:t>
            </a:r>
            <a:r>
              <a:rPr lang="es-ES" sz="1200" kern="1200" dirty="0" err="1">
                <a:solidFill>
                  <a:schemeClr val="tx1"/>
                </a:solidFill>
                <a:effectLst/>
                <a:latin typeface="+mn-lt"/>
                <a:ea typeface="+mn-ea"/>
                <a:cs typeface="+mn-cs"/>
              </a:rPr>
              <a:t>mentioned</a:t>
            </a:r>
            <a:r>
              <a:rPr lang="es-ES" sz="1200" kern="1200" dirty="0">
                <a:solidFill>
                  <a:schemeClr val="tx1"/>
                </a:solidFill>
                <a:effectLst/>
                <a:latin typeface="+mn-lt"/>
                <a:ea typeface="+mn-ea"/>
                <a:cs typeface="+mn-cs"/>
              </a:rPr>
              <a:t> in </a:t>
            </a:r>
            <a:r>
              <a:rPr lang="es-ES" sz="1200" kern="1200" dirty="0" err="1">
                <a:solidFill>
                  <a:schemeClr val="tx1"/>
                </a:solidFill>
                <a:effectLst/>
                <a:latin typeface="+mn-lt"/>
                <a:ea typeface="+mn-ea"/>
                <a:cs typeface="+mn-cs"/>
              </a:rPr>
              <a:t>first</a:t>
            </a:r>
            <a:r>
              <a:rPr lang="es-ES" sz="1200" kern="1200" dirty="0">
                <a:solidFill>
                  <a:schemeClr val="tx1"/>
                </a:solidFill>
                <a:effectLst/>
                <a:latin typeface="+mn-lt"/>
                <a:ea typeface="+mn-ea"/>
                <a:cs typeface="+mn-cs"/>
              </a:rPr>
              <a:t> place are </a:t>
            </a:r>
            <a:r>
              <a:rPr lang="es-ES" sz="1200" kern="1200" dirty="0" err="1">
                <a:solidFill>
                  <a:schemeClr val="tx1"/>
                </a:solidFill>
                <a:effectLst/>
                <a:latin typeface="+mn-lt"/>
                <a:ea typeface="+mn-ea"/>
                <a:cs typeface="+mn-cs"/>
              </a:rPr>
              <a:t>not</a:t>
            </a:r>
            <a:r>
              <a:rPr lang="es-ES" sz="1200" kern="1200" dirty="0">
                <a:solidFill>
                  <a:schemeClr val="tx1"/>
                </a:solidFill>
                <a:effectLst/>
                <a:latin typeface="+mn-lt"/>
                <a:ea typeface="+mn-ea"/>
                <a:cs typeface="+mn-cs"/>
              </a:rPr>
              <a:t> </a:t>
            </a:r>
            <a:r>
              <a:rPr lang="es-ES" sz="1200" kern="1200" dirty="0" err="1">
                <a:solidFill>
                  <a:schemeClr val="tx1"/>
                </a:solidFill>
                <a:effectLst/>
                <a:latin typeface="+mn-lt"/>
                <a:ea typeface="+mn-ea"/>
                <a:cs typeface="+mn-cs"/>
              </a:rPr>
              <a:t>taken</a:t>
            </a:r>
            <a:r>
              <a:rPr lang="es-ES" sz="1200" kern="1200" dirty="0">
                <a:solidFill>
                  <a:schemeClr val="tx1"/>
                </a:solidFill>
                <a:effectLst/>
                <a:latin typeface="+mn-lt"/>
                <a:ea typeface="+mn-ea"/>
                <a:cs typeface="+mn-cs"/>
              </a:rPr>
              <a:t> </a:t>
            </a:r>
            <a:r>
              <a:rPr lang="es-ES" sz="1200" kern="1200" dirty="0" err="1">
                <a:solidFill>
                  <a:schemeClr val="tx1"/>
                </a:solidFill>
                <a:effectLst/>
                <a:latin typeface="+mn-lt"/>
                <a:ea typeface="+mn-ea"/>
                <a:cs typeface="+mn-cs"/>
              </a:rPr>
              <a:t>into</a:t>
            </a:r>
            <a:r>
              <a:rPr lang="es-ES" sz="1200" kern="1200" dirty="0">
                <a:solidFill>
                  <a:schemeClr val="tx1"/>
                </a:solidFill>
                <a:effectLst/>
                <a:latin typeface="+mn-lt"/>
                <a:ea typeface="+mn-ea"/>
                <a:cs typeface="+mn-cs"/>
              </a:rPr>
              <a:t> </a:t>
            </a:r>
            <a:r>
              <a:rPr lang="es-ES" sz="1200" kern="1200" dirty="0" err="1">
                <a:solidFill>
                  <a:schemeClr val="tx1"/>
                </a:solidFill>
                <a:effectLst/>
                <a:latin typeface="+mn-lt"/>
                <a:ea typeface="+mn-ea"/>
                <a:cs typeface="+mn-cs"/>
              </a:rPr>
              <a:t>account</a:t>
            </a:r>
            <a:r>
              <a:rPr lang="es-ES" sz="1200" kern="1200" dirty="0">
                <a:solidFill>
                  <a:schemeClr val="tx1"/>
                </a:solidFill>
                <a:effectLst/>
                <a:latin typeface="+mn-lt"/>
                <a:ea typeface="+mn-ea"/>
                <a:cs typeface="+mn-cs"/>
              </a:rPr>
              <a:t> </a:t>
            </a:r>
            <a:r>
              <a:rPr lang="es-ES" sz="1200" kern="1200" dirty="0" smtClean="0">
                <a:solidFill>
                  <a:schemeClr val="tx1"/>
                </a:solidFill>
                <a:effectLst/>
                <a:latin typeface="+mn-lt"/>
                <a:ea typeface="+mn-ea"/>
                <a:cs typeface="+mn-cs"/>
              </a:rPr>
              <a:t>in</a:t>
            </a:r>
            <a:r>
              <a:rPr lang="es-ES" sz="1200" kern="1200" baseline="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this</a:t>
            </a:r>
            <a:r>
              <a:rPr lang="es-ES" sz="1200" kern="1200" dirty="0" smtClean="0">
                <a:solidFill>
                  <a:schemeClr val="tx1"/>
                </a:solidFill>
                <a:effectLst/>
                <a:latin typeface="+mn-lt"/>
                <a:ea typeface="+mn-ea"/>
                <a:cs typeface="+mn-cs"/>
              </a:rPr>
              <a:t> </a:t>
            </a:r>
            <a:r>
              <a:rPr lang="es-ES" sz="1200" kern="1200" dirty="0" err="1">
                <a:solidFill>
                  <a:schemeClr val="tx1"/>
                </a:solidFill>
                <a:effectLst/>
                <a:latin typeface="+mn-lt"/>
                <a:ea typeface="+mn-ea"/>
                <a:cs typeface="+mn-cs"/>
              </a:rPr>
              <a:t>research</a:t>
            </a:r>
            <a:r>
              <a:rPr lang="es-ES" sz="1200" kern="1200" dirty="0">
                <a:solidFill>
                  <a:schemeClr val="tx1"/>
                </a:solidFill>
                <a:effectLst/>
                <a:latin typeface="+mn-lt"/>
                <a:ea typeface="+mn-ea"/>
                <a:cs typeface="+mn-cs"/>
              </a:rPr>
              <a:t> as </a:t>
            </a:r>
            <a:r>
              <a:rPr lang="es-ES" sz="1200" kern="1200" dirty="0" err="1">
                <a:solidFill>
                  <a:schemeClr val="tx1"/>
                </a:solidFill>
                <a:effectLst/>
                <a:latin typeface="+mn-lt"/>
                <a:ea typeface="+mn-ea"/>
                <a:cs typeface="+mn-cs"/>
              </a:rPr>
              <a:t>they</a:t>
            </a:r>
            <a:r>
              <a:rPr lang="es-ES" sz="1200" kern="1200" dirty="0">
                <a:solidFill>
                  <a:schemeClr val="tx1"/>
                </a:solidFill>
                <a:effectLst/>
                <a:latin typeface="+mn-lt"/>
                <a:ea typeface="+mn-ea"/>
                <a:cs typeface="+mn-cs"/>
              </a:rPr>
              <a:t> </a:t>
            </a:r>
            <a:r>
              <a:rPr lang="es-ES" sz="1200" kern="1200" dirty="0" err="1">
                <a:solidFill>
                  <a:schemeClr val="tx1"/>
                </a:solidFill>
                <a:effectLst/>
                <a:latin typeface="+mn-lt"/>
                <a:ea typeface="+mn-ea"/>
                <a:cs typeface="+mn-cs"/>
              </a:rPr>
              <a:t>deliver</a:t>
            </a:r>
            <a:r>
              <a:rPr lang="es-ES" sz="1200" kern="1200" dirty="0">
                <a:solidFill>
                  <a:schemeClr val="tx1"/>
                </a:solidFill>
                <a:effectLst/>
                <a:latin typeface="+mn-lt"/>
                <a:ea typeface="+mn-ea"/>
                <a:cs typeface="+mn-cs"/>
              </a:rPr>
              <a:t> </a:t>
            </a:r>
            <a:r>
              <a:rPr lang="es-ES" sz="1200" kern="1200" dirty="0" err="1">
                <a:solidFill>
                  <a:schemeClr val="tx1"/>
                </a:solidFill>
                <a:effectLst/>
                <a:latin typeface="+mn-lt"/>
                <a:ea typeface="+mn-ea"/>
                <a:cs typeface="+mn-cs"/>
              </a:rPr>
              <a:t>direct</a:t>
            </a:r>
            <a:r>
              <a:rPr lang="es-ES" sz="1200" kern="1200" dirty="0">
                <a:solidFill>
                  <a:schemeClr val="tx1"/>
                </a:solidFill>
                <a:effectLst/>
                <a:latin typeface="+mn-lt"/>
                <a:ea typeface="+mn-ea"/>
                <a:cs typeface="+mn-cs"/>
              </a:rPr>
              <a:t> </a:t>
            </a:r>
            <a:r>
              <a:rPr lang="es-ES" sz="1200" kern="1200" dirty="0" err="1">
                <a:solidFill>
                  <a:schemeClr val="tx1"/>
                </a:solidFill>
                <a:effectLst/>
                <a:latin typeface="+mn-lt"/>
                <a:ea typeface="+mn-ea"/>
                <a:cs typeface="+mn-cs"/>
              </a:rPr>
              <a:t>emissions</a:t>
            </a:r>
            <a:r>
              <a:rPr lang="es-ES" sz="1200" kern="1200" dirty="0">
                <a:solidFill>
                  <a:schemeClr val="tx1"/>
                </a:solidFill>
                <a:effectLst/>
                <a:latin typeface="+mn-lt"/>
                <a:ea typeface="+mn-ea"/>
                <a:cs typeface="+mn-cs"/>
              </a:rPr>
              <a:t> data </a:t>
            </a:r>
            <a:r>
              <a:rPr lang="es-ES" sz="1200" kern="1200" dirty="0" err="1">
                <a:solidFill>
                  <a:schemeClr val="tx1"/>
                </a:solidFill>
                <a:effectLst/>
                <a:latin typeface="+mn-lt"/>
                <a:ea typeface="+mn-ea"/>
                <a:cs typeface="+mn-cs"/>
              </a:rPr>
              <a:t>or</a:t>
            </a:r>
            <a:r>
              <a:rPr lang="es-ES" sz="1200" kern="1200" dirty="0">
                <a:solidFill>
                  <a:schemeClr val="tx1"/>
                </a:solidFill>
                <a:effectLst/>
                <a:latin typeface="+mn-lt"/>
                <a:ea typeface="+mn-ea"/>
                <a:cs typeface="+mn-cs"/>
              </a:rPr>
              <a:t> </a:t>
            </a:r>
            <a:r>
              <a:rPr lang="es-ES" sz="1200" kern="1200" dirty="0" err="1">
                <a:solidFill>
                  <a:schemeClr val="tx1"/>
                </a:solidFill>
                <a:effectLst/>
                <a:latin typeface="+mn-lt"/>
                <a:ea typeface="+mn-ea"/>
                <a:cs typeface="+mn-cs"/>
              </a:rPr>
              <a:t>proxies</a:t>
            </a:r>
            <a:r>
              <a:rPr lang="es-ES" sz="1200" kern="1200" dirty="0">
                <a:solidFill>
                  <a:schemeClr val="tx1"/>
                </a:solidFill>
                <a:effectLst/>
                <a:latin typeface="+mn-lt"/>
                <a:ea typeface="+mn-ea"/>
                <a:cs typeface="+mn-cs"/>
              </a:rPr>
              <a:t> </a:t>
            </a:r>
            <a:r>
              <a:rPr lang="es-ES" sz="1200" kern="1200" dirty="0" err="1">
                <a:solidFill>
                  <a:schemeClr val="tx1"/>
                </a:solidFill>
                <a:effectLst/>
                <a:latin typeface="+mn-lt"/>
                <a:ea typeface="+mn-ea"/>
                <a:cs typeface="+mn-cs"/>
              </a:rPr>
              <a:t>but</a:t>
            </a:r>
            <a:r>
              <a:rPr lang="es-ES" sz="1200" kern="1200" dirty="0">
                <a:solidFill>
                  <a:schemeClr val="tx1"/>
                </a:solidFill>
                <a:effectLst/>
                <a:latin typeface="+mn-lt"/>
                <a:ea typeface="+mn-ea"/>
                <a:cs typeface="+mn-cs"/>
              </a:rPr>
              <a:t> </a:t>
            </a:r>
            <a:r>
              <a:rPr lang="es-ES" sz="1200" kern="1200" dirty="0" err="1">
                <a:solidFill>
                  <a:schemeClr val="tx1"/>
                </a:solidFill>
                <a:effectLst/>
                <a:latin typeface="+mn-lt"/>
                <a:ea typeface="+mn-ea"/>
                <a:cs typeface="+mn-cs"/>
              </a:rPr>
              <a:t>they</a:t>
            </a:r>
            <a:r>
              <a:rPr lang="es-ES" sz="1200" kern="1200" dirty="0">
                <a:solidFill>
                  <a:schemeClr val="tx1"/>
                </a:solidFill>
                <a:effectLst/>
                <a:latin typeface="+mn-lt"/>
                <a:ea typeface="+mn-ea"/>
                <a:cs typeface="+mn-cs"/>
              </a:rPr>
              <a:t> are </a:t>
            </a:r>
            <a:r>
              <a:rPr lang="es-ES" sz="1200" kern="1200" dirty="0" err="1">
                <a:solidFill>
                  <a:schemeClr val="tx1"/>
                </a:solidFill>
                <a:effectLst/>
                <a:latin typeface="+mn-lt"/>
                <a:ea typeface="+mn-ea"/>
                <a:cs typeface="+mn-cs"/>
              </a:rPr>
              <a:t>not</a:t>
            </a:r>
            <a:r>
              <a:rPr lang="es-ES" sz="1200" kern="1200" dirty="0">
                <a:solidFill>
                  <a:schemeClr val="tx1"/>
                </a:solidFill>
                <a:effectLst/>
                <a:latin typeface="+mn-lt"/>
                <a:ea typeface="+mn-ea"/>
                <a:cs typeface="+mn-cs"/>
              </a:rPr>
              <a:t> </a:t>
            </a:r>
            <a:r>
              <a:rPr lang="es-ES" sz="1200" kern="1200" dirty="0" err="1">
                <a:solidFill>
                  <a:schemeClr val="tx1"/>
                </a:solidFill>
                <a:effectLst/>
                <a:latin typeface="+mn-lt"/>
                <a:ea typeface="+mn-ea"/>
                <a:cs typeface="+mn-cs"/>
              </a:rPr>
              <a:t>modelling</a:t>
            </a:r>
            <a:r>
              <a:rPr lang="es-ES" sz="1200" kern="1200" dirty="0">
                <a:solidFill>
                  <a:schemeClr val="tx1"/>
                </a:solidFill>
                <a:effectLst/>
                <a:latin typeface="+mn-lt"/>
                <a:ea typeface="+mn-ea"/>
                <a:cs typeface="+mn-cs"/>
              </a:rPr>
              <a:t> </a:t>
            </a:r>
            <a:r>
              <a:rPr lang="es-ES" sz="1200" kern="1200" dirty="0" err="1">
                <a:solidFill>
                  <a:schemeClr val="tx1"/>
                </a:solidFill>
                <a:effectLst/>
                <a:latin typeface="+mn-lt"/>
                <a:ea typeface="+mn-ea"/>
                <a:cs typeface="+mn-cs"/>
              </a:rPr>
              <a:t>methods</a:t>
            </a:r>
            <a:r>
              <a:rPr lang="es-ES" sz="1200" kern="1200" dirty="0">
                <a:solidFill>
                  <a:schemeClr val="tx1"/>
                </a:solidFill>
                <a:effectLst/>
                <a:latin typeface="+mn-lt"/>
                <a:ea typeface="+mn-ea"/>
                <a:cs typeface="+mn-cs"/>
              </a:rPr>
              <a:t>.</a:t>
            </a:r>
          </a:p>
          <a:p>
            <a:r>
              <a:rPr lang="es-ES" sz="1200" kern="1200" dirty="0" err="1">
                <a:solidFill>
                  <a:schemeClr val="tx1"/>
                </a:solidFill>
                <a:effectLst/>
                <a:latin typeface="+mn-lt"/>
                <a:ea typeface="+mn-ea"/>
                <a:cs typeface="+mn-cs"/>
              </a:rPr>
              <a:t>From</a:t>
            </a:r>
            <a:r>
              <a:rPr lang="es-ES" sz="1200" kern="1200" dirty="0">
                <a:solidFill>
                  <a:schemeClr val="tx1"/>
                </a:solidFill>
                <a:effectLst/>
                <a:latin typeface="+mn-lt"/>
                <a:ea typeface="+mn-ea"/>
                <a:cs typeface="+mn-cs"/>
              </a:rPr>
              <a:t> </a:t>
            </a:r>
            <a:r>
              <a:rPr lang="es-ES" sz="1200" kern="1200" dirty="0" err="1">
                <a:solidFill>
                  <a:schemeClr val="tx1"/>
                </a:solidFill>
                <a:effectLst/>
                <a:latin typeface="+mn-lt"/>
                <a:ea typeface="+mn-ea"/>
                <a:cs typeface="+mn-cs"/>
              </a:rPr>
              <a:t>the</a:t>
            </a:r>
            <a:r>
              <a:rPr lang="es-ES" sz="1200" kern="1200" dirty="0">
                <a:solidFill>
                  <a:schemeClr val="tx1"/>
                </a:solidFill>
                <a:effectLst/>
                <a:latin typeface="+mn-lt"/>
                <a:ea typeface="+mn-ea"/>
                <a:cs typeface="+mn-cs"/>
              </a:rPr>
              <a:t> </a:t>
            </a:r>
            <a:r>
              <a:rPr lang="es-ES" sz="1200" kern="1200" dirty="0" err="1">
                <a:solidFill>
                  <a:schemeClr val="tx1"/>
                </a:solidFill>
                <a:effectLst/>
                <a:latin typeface="+mn-lt"/>
                <a:ea typeface="+mn-ea"/>
                <a:cs typeface="+mn-cs"/>
              </a:rPr>
              <a:t>remaining</a:t>
            </a:r>
            <a:r>
              <a:rPr lang="es-ES" sz="1200" kern="1200" dirty="0">
                <a:solidFill>
                  <a:schemeClr val="tx1"/>
                </a:solidFill>
                <a:effectLst/>
                <a:latin typeface="+mn-lt"/>
                <a:ea typeface="+mn-ea"/>
                <a:cs typeface="+mn-cs"/>
              </a:rPr>
              <a:t> </a:t>
            </a:r>
            <a:r>
              <a:rPr lang="es-ES" sz="1200" kern="1200" dirty="0" err="1">
                <a:solidFill>
                  <a:schemeClr val="tx1"/>
                </a:solidFill>
                <a:effectLst/>
                <a:latin typeface="+mn-lt"/>
                <a:ea typeface="+mn-ea"/>
                <a:cs typeface="+mn-cs"/>
              </a:rPr>
              <a:t>methodologies</a:t>
            </a:r>
            <a:r>
              <a:rPr lang="es-ES" sz="1200" kern="1200" dirty="0">
                <a:solidFill>
                  <a:schemeClr val="tx1"/>
                </a:solidFill>
                <a:effectLst/>
                <a:latin typeface="+mn-lt"/>
                <a:ea typeface="+mn-ea"/>
                <a:cs typeface="+mn-cs"/>
              </a:rPr>
              <a:t>, </a:t>
            </a:r>
            <a:r>
              <a:rPr lang="es-ES" sz="1200" kern="1200" dirty="0" err="1">
                <a:solidFill>
                  <a:schemeClr val="tx1"/>
                </a:solidFill>
                <a:effectLst/>
                <a:latin typeface="+mn-lt"/>
                <a:ea typeface="+mn-ea"/>
                <a:cs typeface="+mn-cs"/>
              </a:rPr>
              <a:t>only</a:t>
            </a:r>
            <a:r>
              <a:rPr lang="es-ES" sz="1200" kern="1200" dirty="0">
                <a:solidFill>
                  <a:schemeClr val="tx1"/>
                </a:solidFill>
                <a:effectLst/>
                <a:latin typeface="+mn-lt"/>
                <a:ea typeface="+mn-ea"/>
                <a:cs typeface="+mn-cs"/>
              </a:rPr>
              <a:t> </a:t>
            </a:r>
            <a:r>
              <a:rPr lang="es-ES" sz="1200" kern="1200" dirty="0" err="1">
                <a:solidFill>
                  <a:schemeClr val="tx1"/>
                </a:solidFill>
                <a:effectLst/>
                <a:latin typeface="+mn-lt"/>
                <a:ea typeface="+mn-ea"/>
                <a:cs typeface="+mn-cs"/>
              </a:rPr>
              <a:t>bottom</a:t>
            </a:r>
            <a:r>
              <a:rPr lang="es-ES" sz="1200" kern="1200" dirty="0">
                <a:solidFill>
                  <a:schemeClr val="tx1"/>
                </a:solidFill>
                <a:effectLst/>
                <a:latin typeface="+mn-lt"/>
                <a:ea typeface="+mn-ea"/>
                <a:cs typeface="+mn-cs"/>
              </a:rPr>
              <a:t>-up </a:t>
            </a:r>
            <a:r>
              <a:rPr lang="es-ES" sz="1200" kern="1200" dirty="0" err="1">
                <a:solidFill>
                  <a:schemeClr val="tx1"/>
                </a:solidFill>
                <a:effectLst/>
                <a:latin typeface="+mn-lt"/>
                <a:ea typeface="+mn-ea"/>
                <a:cs typeface="+mn-cs"/>
              </a:rPr>
              <a:t>methodologies</a:t>
            </a:r>
            <a:r>
              <a:rPr lang="es-ES" sz="1200" kern="1200" dirty="0">
                <a:solidFill>
                  <a:schemeClr val="tx1"/>
                </a:solidFill>
                <a:effectLst/>
                <a:latin typeface="+mn-lt"/>
                <a:ea typeface="+mn-ea"/>
                <a:cs typeface="+mn-cs"/>
              </a:rPr>
              <a:t> are </a:t>
            </a:r>
            <a:r>
              <a:rPr lang="es-ES" sz="1200" kern="1200" dirty="0" err="1">
                <a:solidFill>
                  <a:schemeClr val="tx1"/>
                </a:solidFill>
                <a:effectLst/>
                <a:latin typeface="+mn-lt"/>
                <a:ea typeface="+mn-ea"/>
                <a:cs typeface="+mn-cs"/>
              </a:rPr>
              <a:t>taken</a:t>
            </a:r>
            <a:r>
              <a:rPr lang="es-ES" sz="1200" kern="1200" dirty="0">
                <a:solidFill>
                  <a:schemeClr val="tx1"/>
                </a:solidFill>
                <a:effectLst/>
                <a:latin typeface="+mn-lt"/>
                <a:ea typeface="+mn-ea"/>
                <a:cs typeface="+mn-cs"/>
              </a:rPr>
              <a:t> </a:t>
            </a:r>
            <a:r>
              <a:rPr lang="es-ES" sz="1200" kern="1200" dirty="0" err="1">
                <a:solidFill>
                  <a:schemeClr val="tx1"/>
                </a:solidFill>
                <a:effectLst/>
                <a:latin typeface="+mn-lt"/>
                <a:ea typeface="+mn-ea"/>
                <a:cs typeface="+mn-cs"/>
              </a:rPr>
              <a:t>into</a:t>
            </a:r>
            <a:r>
              <a:rPr lang="es-ES" sz="1200" kern="1200" dirty="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account</a:t>
            </a:r>
            <a:r>
              <a:rPr lang="es-ES" sz="1200" kern="1200" baseline="0" dirty="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because</a:t>
            </a:r>
            <a:r>
              <a:rPr lang="es-ES" sz="1200" kern="1200" dirty="0" smtClean="0">
                <a:solidFill>
                  <a:schemeClr val="tx1"/>
                </a:solidFill>
                <a:effectLst/>
                <a:latin typeface="+mn-lt"/>
                <a:ea typeface="+mn-ea"/>
                <a:cs typeface="+mn-cs"/>
              </a:rPr>
              <a:t> </a:t>
            </a:r>
            <a:r>
              <a:rPr lang="es-ES" sz="1200" kern="1200" dirty="0" err="1">
                <a:solidFill>
                  <a:schemeClr val="tx1"/>
                </a:solidFill>
                <a:effectLst/>
                <a:latin typeface="+mn-lt"/>
                <a:ea typeface="+mn-ea"/>
                <a:cs typeface="+mn-cs"/>
              </a:rPr>
              <a:t>they</a:t>
            </a:r>
            <a:r>
              <a:rPr lang="es-ES" sz="1200" kern="1200" dirty="0">
                <a:solidFill>
                  <a:schemeClr val="tx1"/>
                </a:solidFill>
                <a:effectLst/>
                <a:latin typeface="+mn-lt"/>
                <a:ea typeface="+mn-ea"/>
                <a:cs typeface="+mn-cs"/>
              </a:rPr>
              <a:t> </a:t>
            </a:r>
            <a:r>
              <a:rPr lang="es-ES" sz="1200" kern="1200" dirty="0" err="1">
                <a:solidFill>
                  <a:schemeClr val="tx1"/>
                </a:solidFill>
                <a:effectLst/>
                <a:latin typeface="+mn-lt"/>
                <a:ea typeface="+mn-ea"/>
                <a:cs typeface="+mn-cs"/>
              </a:rPr>
              <a:t>consider</a:t>
            </a:r>
            <a:r>
              <a:rPr lang="es-ES" sz="1200" kern="1200" dirty="0">
                <a:solidFill>
                  <a:schemeClr val="tx1"/>
                </a:solidFill>
                <a:effectLst/>
                <a:latin typeface="+mn-lt"/>
                <a:ea typeface="+mn-ea"/>
                <a:cs typeface="+mn-cs"/>
              </a:rPr>
              <a:t> </a:t>
            </a:r>
            <a:r>
              <a:rPr lang="es-ES" sz="1200" kern="1200" dirty="0" err="1">
                <a:solidFill>
                  <a:schemeClr val="tx1"/>
                </a:solidFill>
                <a:effectLst/>
                <a:latin typeface="+mn-lt"/>
                <a:ea typeface="+mn-ea"/>
                <a:cs typeface="+mn-cs"/>
              </a:rPr>
              <a:t>vessels</a:t>
            </a:r>
            <a:r>
              <a:rPr lang="es-ES" sz="1200" kern="1200" dirty="0">
                <a:solidFill>
                  <a:schemeClr val="tx1"/>
                </a:solidFill>
                <a:effectLst/>
                <a:latin typeface="+mn-lt"/>
                <a:ea typeface="+mn-ea"/>
                <a:cs typeface="+mn-cs"/>
              </a:rPr>
              <a:t> </a:t>
            </a:r>
            <a:r>
              <a:rPr lang="es-ES" sz="1200" kern="1200" dirty="0" err="1">
                <a:solidFill>
                  <a:schemeClr val="tx1"/>
                </a:solidFill>
                <a:effectLst/>
                <a:latin typeface="+mn-lt"/>
                <a:ea typeface="+mn-ea"/>
                <a:cs typeface="+mn-cs"/>
              </a:rPr>
              <a:t>individually</a:t>
            </a:r>
            <a:r>
              <a:rPr lang="es-ES" sz="1200" kern="1200" dirty="0">
                <a:solidFill>
                  <a:schemeClr val="tx1"/>
                </a:solidFill>
                <a:effectLst/>
                <a:latin typeface="+mn-lt"/>
                <a:ea typeface="+mn-ea"/>
                <a:cs typeface="+mn-cs"/>
              </a:rPr>
              <a:t>. </a:t>
            </a:r>
            <a:r>
              <a:rPr lang="es-ES" sz="1200" kern="1200" dirty="0" err="1">
                <a:solidFill>
                  <a:schemeClr val="tx1"/>
                </a:solidFill>
                <a:effectLst/>
                <a:latin typeface="+mn-lt"/>
                <a:ea typeface="+mn-ea"/>
                <a:cs typeface="+mn-cs"/>
              </a:rPr>
              <a:t>Therefore</a:t>
            </a:r>
            <a:r>
              <a:rPr lang="es-ES" sz="1200" kern="1200" dirty="0">
                <a:solidFill>
                  <a:schemeClr val="tx1"/>
                </a:solidFill>
                <a:effectLst/>
                <a:latin typeface="+mn-lt"/>
                <a:ea typeface="+mn-ea"/>
                <a:cs typeface="+mn-cs"/>
              </a:rPr>
              <a:t>, </a:t>
            </a:r>
            <a:r>
              <a:rPr lang="es-ES" sz="1200" kern="1200" dirty="0" err="1">
                <a:solidFill>
                  <a:schemeClr val="tx1"/>
                </a:solidFill>
                <a:effectLst/>
                <a:latin typeface="+mn-lt"/>
                <a:ea typeface="+mn-ea"/>
                <a:cs typeface="+mn-cs"/>
              </a:rPr>
              <a:t>this</a:t>
            </a:r>
            <a:r>
              <a:rPr lang="es-ES" sz="1200" kern="1200" dirty="0">
                <a:solidFill>
                  <a:schemeClr val="tx1"/>
                </a:solidFill>
                <a:effectLst/>
                <a:latin typeface="+mn-lt"/>
                <a:ea typeface="+mn-ea"/>
                <a:cs typeface="+mn-cs"/>
              </a:rPr>
              <a:t> </a:t>
            </a:r>
            <a:r>
              <a:rPr lang="es-ES" sz="1200" kern="1200" dirty="0" err="1">
                <a:solidFill>
                  <a:schemeClr val="tx1"/>
                </a:solidFill>
                <a:effectLst/>
                <a:latin typeface="+mn-lt"/>
                <a:ea typeface="+mn-ea"/>
                <a:cs typeface="+mn-cs"/>
              </a:rPr>
              <a:t>leaves</a:t>
            </a:r>
            <a:r>
              <a:rPr lang="es-ES" sz="1200" kern="1200" dirty="0">
                <a:solidFill>
                  <a:schemeClr val="tx1"/>
                </a:solidFill>
                <a:effectLst/>
                <a:latin typeface="+mn-lt"/>
                <a:ea typeface="+mn-ea"/>
                <a:cs typeface="+mn-cs"/>
              </a:rPr>
              <a:t> </a:t>
            </a:r>
            <a:r>
              <a:rPr lang="es-ES" sz="1200" kern="1200" dirty="0" err="1">
                <a:solidFill>
                  <a:schemeClr val="tx1"/>
                </a:solidFill>
                <a:effectLst/>
                <a:latin typeface="+mn-lt"/>
                <a:ea typeface="+mn-ea"/>
                <a:cs typeface="+mn-cs"/>
              </a:rPr>
              <a:t>list</a:t>
            </a:r>
            <a:r>
              <a:rPr lang="es-ES" sz="1200" kern="1200" dirty="0">
                <a:solidFill>
                  <a:schemeClr val="tx1"/>
                </a:solidFill>
                <a:effectLst/>
                <a:latin typeface="+mn-lt"/>
                <a:ea typeface="+mn-ea"/>
                <a:cs typeface="+mn-cs"/>
              </a:rPr>
              <a:t> of </a:t>
            </a:r>
            <a:r>
              <a:rPr lang="es-ES" sz="1200" kern="1200" dirty="0" err="1">
                <a:solidFill>
                  <a:schemeClr val="tx1"/>
                </a:solidFill>
                <a:effectLst/>
                <a:latin typeface="+mn-lt"/>
                <a:ea typeface="+mn-ea"/>
                <a:cs typeface="+mn-cs"/>
              </a:rPr>
              <a:t>three</a:t>
            </a:r>
            <a:r>
              <a:rPr lang="es-ES" sz="1200" kern="1200" dirty="0">
                <a:solidFill>
                  <a:schemeClr val="tx1"/>
                </a:solidFill>
                <a:effectLst/>
                <a:latin typeface="+mn-lt"/>
                <a:ea typeface="+mn-ea"/>
                <a:cs typeface="+mn-cs"/>
              </a:rPr>
              <a:t> </a:t>
            </a:r>
            <a:r>
              <a:rPr lang="es-ES" sz="1200" kern="1200" dirty="0" err="1">
                <a:solidFill>
                  <a:schemeClr val="tx1"/>
                </a:solidFill>
                <a:effectLst/>
                <a:latin typeface="+mn-lt"/>
                <a:ea typeface="+mn-ea"/>
                <a:cs typeface="+mn-cs"/>
              </a:rPr>
              <a:t>methodologies</a:t>
            </a:r>
            <a:endParaRPr lang="es-E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CF68C2B-3AAA-43AD-9CC9-51CF2EBF4D17}" type="slidenum">
              <a:rPr lang="es-ES" smtClean="0"/>
              <a:pPr/>
              <a:t>3</a:t>
            </a:fld>
            <a:endParaRPr lang="es-ES" dirty="0"/>
          </a:p>
        </p:txBody>
      </p:sp>
    </p:spTree>
    <p:extLst>
      <p:ext uri="{BB962C8B-B14F-4D97-AF65-F5344CB8AC3E}">
        <p14:creationId xmlns:p14="http://schemas.microsoft.com/office/powerpoint/2010/main" val="3028280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With the data gathered, each method was qualitatively assessed based on the following criteria:</a:t>
            </a:r>
          </a:p>
          <a:p>
            <a:r>
              <a:rPr lang="en-US" sz="1200" b="0" i="0" u="none" strike="noStrike" kern="1200" baseline="0" dirty="0" smtClean="0">
                <a:solidFill>
                  <a:schemeClr val="tx1"/>
                </a:solidFill>
                <a:latin typeface="+mn-lt"/>
                <a:ea typeface="+mn-ea"/>
                <a:cs typeface="+mn-cs"/>
              </a:rPr>
              <a:t>- Availability and simplicity of assessment method: given by the applied model to calculate the emissions for a certain vessel and the availability of the input data to </a:t>
            </a:r>
            <a:r>
              <a:rPr lang="ca-ES" sz="1200" b="0" i="0" u="none" strike="noStrike" kern="1200" baseline="0" dirty="0" err="1" smtClean="0">
                <a:solidFill>
                  <a:schemeClr val="tx1"/>
                </a:solidFill>
                <a:latin typeface="+mn-lt"/>
                <a:ea typeface="+mn-ea"/>
                <a:cs typeface="+mn-cs"/>
              </a:rPr>
              <a:t>run</a:t>
            </a:r>
            <a:r>
              <a:rPr lang="ca-ES" sz="1200" b="0" i="0" u="none" strike="noStrike" kern="1200" baseline="0" dirty="0" smtClean="0">
                <a:solidFill>
                  <a:schemeClr val="tx1"/>
                </a:solidFill>
                <a:latin typeface="+mn-lt"/>
                <a:ea typeface="+mn-ea"/>
                <a:cs typeface="+mn-cs"/>
              </a:rPr>
              <a:t> </a:t>
            </a:r>
            <a:r>
              <a:rPr lang="ca-ES" sz="1200" b="0" i="0" u="none" strike="noStrike" kern="1200" baseline="0" dirty="0" err="1" smtClean="0">
                <a:solidFill>
                  <a:schemeClr val="tx1"/>
                </a:solidFill>
                <a:latin typeface="+mn-lt"/>
                <a:ea typeface="+mn-ea"/>
                <a:cs typeface="+mn-cs"/>
              </a:rPr>
              <a:t>the</a:t>
            </a:r>
            <a:r>
              <a:rPr lang="ca-ES" sz="1200" b="0" i="0" u="none" strike="noStrike" kern="1200" baseline="0" dirty="0" smtClean="0">
                <a:solidFill>
                  <a:schemeClr val="tx1"/>
                </a:solidFill>
                <a:latin typeface="+mn-lt"/>
                <a:ea typeface="+mn-ea"/>
                <a:cs typeface="+mn-cs"/>
              </a:rPr>
              <a:t> model.</a:t>
            </a:r>
          </a:p>
          <a:p>
            <a:r>
              <a:rPr lang="en-US" sz="1200" b="0" i="0" u="none" strike="noStrike" kern="1200" baseline="0" dirty="0" smtClean="0">
                <a:solidFill>
                  <a:schemeClr val="tx1"/>
                </a:solidFill>
                <a:latin typeface="+mn-lt"/>
                <a:ea typeface="+mn-ea"/>
                <a:cs typeface="+mn-cs"/>
              </a:rPr>
              <a:t>- Accuracy: the accuracy of the data used in an emissions calculation methodology is vital for the integrity of the outcome.</a:t>
            </a:r>
          </a:p>
          <a:p>
            <a:r>
              <a:rPr lang="en-US" sz="1200" b="0" i="0" u="none" strike="noStrike" kern="1200" baseline="0" dirty="0" smtClean="0">
                <a:solidFill>
                  <a:schemeClr val="tx1"/>
                </a:solidFill>
                <a:latin typeface="+mn-lt"/>
                <a:ea typeface="+mn-ea"/>
                <a:cs typeface="+mn-cs"/>
              </a:rPr>
              <a:t>- Appropriateness of the formulation of the method to be translated into computational language: the appropriateness is a subjective concept. The chosen method had to be easy to include into the Weather Ship Routing system and had to provide an outcome which represented a realistic value when compared to ship emission inventories from the European Union for the selected type of vessel.</a:t>
            </a:r>
            <a:endParaRPr lang="es-E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0CF68C2B-3AAA-43AD-9CC9-51CF2EBF4D17}" type="slidenum">
              <a:rPr lang="es-ES" smtClean="0"/>
              <a:pPr/>
              <a:t>4</a:t>
            </a:fld>
            <a:endParaRPr lang="es-ES" dirty="0"/>
          </a:p>
        </p:txBody>
      </p:sp>
    </p:spTree>
    <p:extLst>
      <p:ext uri="{BB962C8B-B14F-4D97-AF65-F5344CB8AC3E}">
        <p14:creationId xmlns:p14="http://schemas.microsoft.com/office/powerpoint/2010/main" val="39093812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methodology proposed is shown in Figure 1.</a:t>
            </a:r>
          </a:p>
          <a:p>
            <a:r>
              <a:rPr lang="en-US" sz="1200" b="0" i="0" u="none" strike="noStrike" kern="1200" baseline="0" dirty="0" smtClean="0">
                <a:solidFill>
                  <a:schemeClr val="tx1"/>
                </a:solidFill>
                <a:latin typeface="+mn-lt"/>
                <a:ea typeface="+mn-ea"/>
                <a:cs typeface="+mn-cs"/>
              </a:rPr>
              <a:t>First, several initial parameters are required: (</a:t>
            </a:r>
            <a:r>
              <a:rPr lang="en-US" sz="1200" b="0" i="0" u="none" strike="noStrike" kern="1200" baseline="0" dirty="0" err="1" smtClean="0">
                <a:solidFill>
                  <a:schemeClr val="tx1"/>
                </a:solidFill>
                <a:latin typeface="+mn-lt"/>
                <a:ea typeface="+mn-ea"/>
                <a:cs typeface="+mn-cs"/>
              </a:rPr>
              <a:t>i</a:t>
            </a:r>
            <a:r>
              <a:rPr lang="en-US" sz="1200" b="0" i="0" u="none" strike="noStrike" kern="1200" baseline="0" dirty="0" smtClean="0">
                <a:solidFill>
                  <a:schemeClr val="tx1"/>
                </a:solidFill>
                <a:latin typeface="+mn-lt"/>
                <a:ea typeface="+mn-ea"/>
                <a:cs typeface="+mn-cs"/>
              </a:rPr>
              <a:t>) route characteristics (port of departure and port of arrival) and the period to study (day/month/year); (ii) vessel characteristics (length, deadweight (DWT), cruising speed) and (iii) the wave field for the sailing days, </a:t>
            </a:r>
            <a:r>
              <a:rPr lang="ca-ES" sz="1200" b="0" i="0" u="none" strike="noStrike" kern="1200" baseline="0" dirty="0" err="1" smtClean="0">
                <a:solidFill>
                  <a:schemeClr val="tx1"/>
                </a:solidFill>
                <a:latin typeface="+mn-lt"/>
                <a:ea typeface="+mn-ea"/>
                <a:cs typeface="+mn-cs"/>
              </a:rPr>
              <a:t>planned</a:t>
            </a:r>
            <a:r>
              <a:rPr lang="ca-ES" sz="1200" b="0" i="0" u="none" strike="noStrike" kern="1200" baseline="0" dirty="0" smtClean="0">
                <a:solidFill>
                  <a:schemeClr val="tx1"/>
                </a:solidFill>
                <a:latin typeface="+mn-lt"/>
                <a:ea typeface="+mn-ea"/>
                <a:cs typeface="+mn-cs"/>
              </a:rPr>
              <a:t> </a:t>
            </a:r>
            <a:r>
              <a:rPr lang="ca-ES" sz="1200" b="0" i="0" u="none" strike="noStrike" kern="1200" baseline="0" dirty="0" err="1" smtClean="0">
                <a:solidFill>
                  <a:schemeClr val="tx1"/>
                </a:solidFill>
                <a:latin typeface="+mn-lt"/>
                <a:ea typeface="+mn-ea"/>
                <a:cs typeface="+mn-cs"/>
              </a:rPr>
              <a:t>from</a:t>
            </a:r>
            <a:r>
              <a:rPr lang="ca-ES" sz="1200" b="0" i="0" u="none" strike="noStrike" kern="1200" baseline="0" dirty="0" smtClean="0">
                <a:solidFill>
                  <a:schemeClr val="tx1"/>
                </a:solidFill>
                <a:latin typeface="+mn-lt"/>
                <a:ea typeface="+mn-ea"/>
                <a:cs typeface="+mn-cs"/>
              </a:rPr>
              <a:t> EU </a:t>
            </a:r>
            <a:r>
              <a:rPr lang="ca-ES" sz="1200" b="0" i="0" u="none" strike="noStrike" kern="1200" baseline="0" dirty="0" err="1" smtClean="0">
                <a:solidFill>
                  <a:schemeClr val="tx1"/>
                </a:solidFill>
                <a:latin typeface="+mn-lt"/>
                <a:ea typeface="+mn-ea"/>
                <a:cs typeface="+mn-cs"/>
              </a:rPr>
              <a:t>Copernicus</a:t>
            </a:r>
            <a:r>
              <a:rPr lang="ca-ES" sz="1200" b="0" i="0" u="none" strike="noStrike" kern="1200" baseline="0" dirty="0" smtClean="0">
                <a:solidFill>
                  <a:schemeClr val="tx1"/>
                </a:solidFill>
                <a:latin typeface="+mn-lt"/>
                <a:ea typeface="+mn-ea"/>
                <a:cs typeface="+mn-cs"/>
              </a:rPr>
              <a:t> </a:t>
            </a:r>
            <a:r>
              <a:rPr lang="ca-ES" sz="1200" b="0" i="0" u="none" strike="noStrike" kern="1200" baseline="0" dirty="0" err="1" smtClean="0">
                <a:solidFill>
                  <a:schemeClr val="tx1"/>
                </a:solidFill>
                <a:latin typeface="+mn-lt"/>
                <a:ea typeface="+mn-ea"/>
                <a:cs typeface="+mn-cs"/>
              </a:rPr>
              <a:t>Marine</a:t>
            </a:r>
            <a:r>
              <a:rPr lang="ca-ES" sz="1200" b="0" i="0" u="none" strike="noStrike" kern="1200" baseline="0" dirty="0" smtClean="0">
                <a:solidFill>
                  <a:schemeClr val="tx1"/>
                </a:solidFill>
                <a:latin typeface="+mn-lt"/>
                <a:ea typeface="+mn-ea"/>
                <a:cs typeface="+mn-cs"/>
              </a:rPr>
              <a:t> </a:t>
            </a:r>
            <a:r>
              <a:rPr lang="ca-ES" sz="1200" b="0" i="0" u="none" strike="noStrike" kern="1200" baseline="0" dirty="0" err="1" smtClean="0">
                <a:solidFill>
                  <a:schemeClr val="tx1"/>
                </a:solidFill>
                <a:latin typeface="+mn-lt"/>
                <a:ea typeface="+mn-ea"/>
                <a:cs typeface="+mn-cs"/>
              </a:rPr>
              <a:t>Environmental</a:t>
            </a:r>
            <a:r>
              <a:rPr lang="ca-ES"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Monitoring Service (CMEMS). Second, the minimum and optimal routes are obtained for the selected period.</a:t>
            </a:r>
          </a:p>
          <a:p>
            <a:r>
              <a:rPr lang="en-US" sz="1200" b="0" i="0" u="none" strike="noStrike" kern="1200" baseline="0" dirty="0" smtClean="0">
                <a:solidFill>
                  <a:schemeClr val="tx1"/>
                </a:solidFill>
                <a:latin typeface="+mn-lt"/>
                <a:ea typeface="+mn-ea"/>
                <a:cs typeface="+mn-cs"/>
              </a:rPr>
              <a:t>Then, technical data from the IHS </a:t>
            </a:r>
            <a:r>
              <a:rPr lang="en-US" sz="1200" b="0" i="0" u="none" strike="noStrike" kern="1200" baseline="0" dirty="0" err="1" smtClean="0">
                <a:solidFill>
                  <a:schemeClr val="tx1"/>
                </a:solidFill>
                <a:latin typeface="+mn-lt"/>
                <a:ea typeface="+mn-ea"/>
                <a:cs typeface="+mn-cs"/>
              </a:rPr>
              <a:t>Markit</a:t>
            </a:r>
            <a:r>
              <a:rPr lang="en-US" sz="1200" b="0" i="0" u="none" strike="noStrike" kern="1200" baseline="0" dirty="0" smtClean="0">
                <a:solidFill>
                  <a:schemeClr val="tx1"/>
                </a:solidFill>
                <a:latin typeface="+mn-lt"/>
                <a:ea typeface="+mn-ea"/>
                <a:cs typeface="+mn-cs"/>
              </a:rPr>
              <a:t> Sea-Web database (engine power, design speed, lowest possible specific fuel oil consumption and the engine load) are used to estimate emissions. Finally, the percentage of fuel savings and emission mitigation are obtained.</a:t>
            </a:r>
          </a:p>
          <a:p>
            <a:r>
              <a:rPr lang="en-US" sz="1200" b="0" i="0" u="none" strike="noStrike" kern="1200" baseline="0" dirty="0" smtClean="0">
                <a:solidFill>
                  <a:schemeClr val="tx1"/>
                </a:solidFill>
                <a:latin typeface="+mn-lt"/>
                <a:ea typeface="+mn-ea"/>
                <a:cs typeface="+mn-cs"/>
              </a:rPr>
              <a:t>Daily wave information is obtained from the Copernicus Marine Service (CMEMS). As the cases selected are routes in the Mediterranean Sea, the</a:t>
            </a:r>
          </a:p>
          <a:p>
            <a:r>
              <a:rPr lang="en-US" sz="1200" b="0" i="0" u="none" strike="noStrike" kern="1200" baseline="0" dirty="0" smtClean="0">
                <a:solidFill>
                  <a:schemeClr val="tx1"/>
                </a:solidFill>
                <a:latin typeface="+mn-lt"/>
                <a:ea typeface="+mn-ea"/>
                <a:cs typeface="+mn-cs"/>
              </a:rPr>
              <a:t>MEDSEA product is used to provide wave information.</a:t>
            </a:r>
          </a:p>
        </p:txBody>
      </p:sp>
      <p:sp>
        <p:nvSpPr>
          <p:cNvPr id="4" name="Marcador de número de diapositiva 3"/>
          <p:cNvSpPr>
            <a:spLocks noGrp="1"/>
          </p:cNvSpPr>
          <p:nvPr>
            <p:ph type="sldNum" sz="quarter" idx="10"/>
          </p:nvPr>
        </p:nvSpPr>
        <p:spPr/>
        <p:txBody>
          <a:bodyPr/>
          <a:lstStyle/>
          <a:p>
            <a:fld id="{0CF68C2B-3AAA-43AD-9CC9-51CF2EBF4D17}" type="slidenum">
              <a:rPr lang="es-ES" smtClean="0"/>
              <a:pPr/>
              <a:t>5</a:t>
            </a:fld>
            <a:endParaRPr lang="es-ES" dirty="0"/>
          </a:p>
        </p:txBody>
      </p:sp>
    </p:spTree>
    <p:extLst>
      <p:ext uri="{BB962C8B-B14F-4D97-AF65-F5344CB8AC3E}">
        <p14:creationId xmlns:p14="http://schemas.microsoft.com/office/powerpoint/2010/main" val="10912332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mc:AlternateContent xmlns:mc="http://schemas.openxmlformats.org/markup-compatibility/2006" xmlns:a14="http://schemas.microsoft.com/office/drawing/2010/main">
        <mc:Choice Requires="a14">
          <p:sp>
            <p:nvSpPr>
              <p:cNvPr id="3" name="Marcador de notas 2"/>
              <p:cNvSpPr>
                <a:spLocks noGrp="1"/>
              </p:cNvSpPr>
              <p:nvPr>
                <p:ph type="body" idx="1"/>
              </p:nvPr>
            </p:nvSpPr>
            <p:spPr/>
            <p:txBody>
              <a:bodyPr/>
              <a:lstStyle/>
              <a:p>
                <a:r>
                  <a:rPr lang="ca-ES" sz="1200" b="0" i="0" u="none" strike="noStrike" kern="1200" baseline="0" dirty="0" err="1" smtClean="0">
                    <a:solidFill>
                      <a:schemeClr val="tx1"/>
                    </a:solidFill>
                    <a:latin typeface="+mn-lt"/>
                    <a:ea typeface="+mn-ea"/>
                    <a:cs typeface="+mn-cs"/>
                  </a:rPr>
                  <a:t>However</a:t>
                </a:r>
                <a:r>
                  <a:rPr lang="ca-ES"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when the vessel faces different sailing situations, this EL and SFOC will change if cruising speed has to be maintained. In order to assess emissions calculations, the power delivered by the engine has to be </a:t>
                </a:r>
                <a:r>
                  <a:rPr lang="en-US" sz="1200" b="0" i="0" u="none" strike="noStrike" kern="1200" baseline="0" dirty="0" err="1" smtClean="0">
                    <a:solidFill>
                      <a:schemeClr val="tx1"/>
                    </a:solidFill>
                    <a:latin typeface="+mn-lt"/>
                    <a:ea typeface="+mn-ea"/>
                    <a:cs typeface="+mn-cs"/>
                  </a:rPr>
                  <a:t>analysed</a:t>
                </a:r>
                <a:r>
                  <a:rPr lang="en-US" sz="1200" b="0" i="0" u="none" strike="noStrike" kern="1200" baseline="0" dirty="0" smtClean="0">
                    <a:solidFill>
                      <a:schemeClr val="tx1"/>
                    </a:solidFill>
                    <a:latin typeface="+mn-lt"/>
                    <a:ea typeface="+mn-ea"/>
                    <a:cs typeface="+mn-cs"/>
                  </a:rPr>
                  <a:t> in the different </a:t>
                </a:r>
                <a:r>
                  <a:rPr lang="en-US" sz="1200" b="0" i="0" u="none" strike="noStrike" kern="1200" baseline="0" dirty="0" err="1" smtClean="0">
                    <a:solidFill>
                      <a:schemeClr val="tx1"/>
                    </a:solidFill>
                    <a:latin typeface="+mn-lt"/>
                    <a:ea typeface="+mn-ea"/>
                    <a:cs typeface="+mn-cs"/>
                  </a:rPr>
                  <a:t>meteo</a:t>
                </a:r>
                <a:r>
                  <a:rPr lang="en-US" sz="1200" b="0" i="0" u="none" strike="noStrike" kern="1200" baseline="0" dirty="0" smtClean="0">
                    <a:solidFill>
                      <a:schemeClr val="tx1"/>
                    </a:solidFill>
                    <a:latin typeface="+mn-lt"/>
                    <a:ea typeface="+mn-ea"/>
                    <a:cs typeface="+mn-cs"/>
                  </a:rPr>
                  <a:t>-oceanographic conditions. For that purpose, an instantaneous power has to be defined for each of the intervals </a:t>
                </a:r>
                <a:r>
                  <a:rPr lang="en-US" sz="1200" b="0" i="0" u="none" strike="noStrike" kern="1200" baseline="0" dirty="0" err="1" smtClean="0">
                    <a:solidFill>
                      <a:schemeClr val="tx1"/>
                    </a:solidFill>
                    <a:latin typeface="+mn-lt"/>
                    <a:ea typeface="+mn-ea"/>
                    <a:cs typeface="+mn-cs"/>
                  </a:rPr>
                  <a:t>analysed</a:t>
                </a:r>
                <a:r>
                  <a:rPr lang="en-US" sz="1200" b="0" i="0" u="none" strike="noStrike" kern="1200" baseline="0" dirty="0" smtClean="0">
                    <a:solidFill>
                      <a:schemeClr val="tx1"/>
                    </a:solidFill>
                    <a:latin typeface="+mn-lt"/>
                    <a:ea typeface="+mn-ea"/>
                    <a:cs typeface="+mn-cs"/>
                  </a:rPr>
                  <a:t> over the route. </a:t>
                </a:r>
                <a:r>
                  <a:rPr lang="en-US" sz="1200" b="0" i="0" u="none" strike="noStrike" kern="1200" baseline="0" dirty="0" err="1" smtClean="0">
                    <a:solidFill>
                      <a:schemeClr val="tx1"/>
                    </a:solidFill>
                    <a:latin typeface="+mn-lt"/>
                    <a:ea typeface="+mn-ea"/>
                    <a:cs typeface="+mn-cs"/>
                  </a:rPr>
                  <a:t>Jalkanen</a:t>
                </a:r>
                <a:r>
                  <a:rPr lang="en-US" sz="1200" b="0" i="0" u="none" strike="noStrike" kern="1200" baseline="0" dirty="0" smtClean="0">
                    <a:solidFill>
                      <a:schemeClr val="tx1"/>
                    </a:solidFill>
                    <a:latin typeface="+mn-lt"/>
                    <a:ea typeface="+mn-ea"/>
                    <a:cs typeface="+mn-cs"/>
                  </a:rPr>
                  <a:t> et al. suggest a solution for assessing instantaneous</a:t>
                </a:r>
              </a:p>
              <a:p>
                <a:r>
                  <a:rPr lang="en-US" sz="1200" b="0" i="0" u="none" strike="noStrike" kern="1200" baseline="0" dirty="0" smtClean="0">
                    <a:solidFill>
                      <a:schemeClr val="tx1"/>
                    </a:solidFill>
                    <a:latin typeface="+mn-lt"/>
                    <a:ea typeface="+mn-ea"/>
                    <a:cs typeface="+mn-cs"/>
                  </a:rPr>
                  <a:t>power, assuming that frictional, residual, appendage and air resistances are ship-specific constants. The formula for the instantaneous power (</a:t>
                </a:r>
                <a:r>
                  <a:rPr lang="en-US" sz="1200" b="0" i="0" u="none" strike="noStrike" kern="1200" baseline="0" dirty="0" err="1" smtClean="0">
                    <a:solidFill>
                      <a:schemeClr val="tx1"/>
                    </a:solidFill>
                    <a:latin typeface="+mn-lt"/>
                    <a:ea typeface="+mn-ea"/>
                    <a:cs typeface="+mn-cs"/>
                  </a:rPr>
                  <a:t>PInstant</a:t>
                </a:r>
                <a:r>
                  <a:rPr lang="en-US" sz="1200" b="0" i="0" u="none" strike="noStrike" kern="1200" baseline="0" dirty="0" smtClean="0">
                    <a:solidFill>
                      <a:schemeClr val="tx1"/>
                    </a:solidFill>
                    <a:latin typeface="+mn-lt"/>
                    <a:ea typeface="+mn-ea"/>
                    <a:cs typeface="+mn-cs"/>
                  </a:rPr>
                  <a:t>)</a:t>
                </a:r>
              </a:p>
              <a:p>
                <a:r>
                  <a:rPr lang="ca-ES" sz="1200" b="0" i="0" u="none" strike="noStrike" kern="1200" baseline="0" dirty="0" smtClean="0">
                    <a:solidFill>
                      <a:schemeClr val="tx1"/>
                    </a:solidFill>
                    <a:latin typeface="+mn-lt"/>
                    <a:ea typeface="+mn-ea"/>
                    <a:cs typeface="+mn-cs"/>
                  </a:rPr>
                  <a:t>is </a:t>
                </a:r>
                <a:r>
                  <a:rPr lang="ca-ES" sz="1200" b="0" i="0" u="none" strike="noStrike" kern="1200" baseline="0" dirty="0" err="1" smtClean="0">
                    <a:solidFill>
                      <a:schemeClr val="tx1"/>
                    </a:solidFill>
                    <a:latin typeface="+mn-lt"/>
                    <a:ea typeface="+mn-ea"/>
                    <a:cs typeface="+mn-cs"/>
                  </a:rPr>
                  <a:t>expressed</a:t>
                </a:r>
                <a:r>
                  <a:rPr lang="ca-ES" sz="1200" b="0" i="0" u="none" strike="noStrike" kern="1200" baseline="0" dirty="0" smtClean="0">
                    <a:solidFill>
                      <a:schemeClr val="tx1"/>
                    </a:solidFill>
                    <a:latin typeface="+mn-lt"/>
                    <a:ea typeface="+mn-ea"/>
                    <a:cs typeface="+mn-cs"/>
                  </a:rPr>
                  <a:t> as </a:t>
                </a:r>
                <a:r>
                  <a:rPr lang="ca-ES" sz="1200" b="0" i="0" u="none" strike="noStrike" kern="1200" baseline="0" dirty="0" err="1" smtClean="0">
                    <a:solidFill>
                      <a:schemeClr val="tx1"/>
                    </a:solidFill>
                    <a:latin typeface="+mn-lt"/>
                    <a:ea typeface="+mn-ea"/>
                    <a:cs typeface="+mn-cs"/>
                  </a:rPr>
                  <a:t>shown</a:t>
                </a:r>
                <a:r>
                  <a:rPr lang="ca-ES" sz="1200" b="0" i="0" u="none" strike="noStrike" kern="1200" baseline="0" dirty="0" smtClean="0">
                    <a:solidFill>
                      <a:schemeClr val="tx1"/>
                    </a:solidFill>
                    <a:latin typeface="+mn-lt"/>
                    <a:ea typeface="+mn-ea"/>
                    <a:cs typeface="+mn-cs"/>
                  </a:rPr>
                  <a:t> as </a:t>
                </a:r>
                <a:r>
                  <a:rPr lang="ca-ES" sz="1200" b="0" i="0" u="none" strike="noStrike" kern="1200" baseline="0" dirty="0" err="1" smtClean="0">
                    <a:solidFill>
                      <a:schemeClr val="tx1"/>
                    </a:solidFill>
                    <a:latin typeface="+mn-lt"/>
                    <a:ea typeface="+mn-ea"/>
                    <a:cs typeface="+mn-cs"/>
                  </a:rPr>
                  <a:t>the</a:t>
                </a:r>
                <a:r>
                  <a:rPr lang="ca-ES" sz="1200" b="0" i="0" u="none" strike="noStrike" kern="1200" baseline="0" dirty="0" smtClean="0">
                    <a:solidFill>
                      <a:schemeClr val="tx1"/>
                    </a:solidFill>
                    <a:latin typeface="+mn-lt"/>
                    <a:ea typeface="+mn-ea"/>
                    <a:cs typeface="+mn-cs"/>
                  </a:rPr>
                  <a:t> </a:t>
                </a:r>
                <a:r>
                  <a:rPr lang="ca-ES" sz="1200" b="0" i="0" u="none" strike="noStrike" kern="1200" baseline="0" dirty="0" err="1" smtClean="0">
                    <a:solidFill>
                      <a:schemeClr val="tx1"/>
                    </a:solidFill>
                    <a:latin typeface="+mn-lt"/>
                    <a:ea typeface="+mn-ea"/>
                    <a:cs typeface="+mn-cs"/>
                  </a:rPr>
                  <a:t>selected</a:t>
                </a:r>
                <a:r>
                  <a:rPr lang="ca-ES" sz="1200" b="0" i="0" u="none" strike="noStrike" kern="1200" baseline="0" dirty="0" smtClean="0">
                    <a:solidFill>
                      <a:schemeClr val="tx1"/>
                    </a:solidFill>
                    <a:latin typeface="+mn-lt"/>
                    <a:ea typeface="+mn-ea"/>
                    <a:cs typeface="+mn-cs"/>
                  </a:rPr>
                  <a:t> </a:t>
                </a:r>
                <a:r>
                  <a:rPr lang="ca-ES" sz="1200" b="0" i="0" u="none" strike="noStrike" kern="1200" baseline="0" dirty="0" err="1" smtClean="0">
                    <a:solidFill>
                      <a:schemeClr val="tx1"/>
                    </a:solidFill>
                    <a:latin typeface="+mn-lt"/>
                    <a:ea typeface="+mn-ea"/>
                    <a:cs typeface="+mn-cs"/>
                  </a:rPr>
                  <a:t>methodology</a:t>
                </a:r>
                <a:r>
                  <a:rPr lang="ca-ES" sz="1200" b="0" i="0" u="none" strike="noStrike" kern="1200" baseline="0" dirty="0" smtClean="0">
                    <a:solidFill>
                      <a:schemeClr val="tx1"/>
                    </a:solidFill>
                    <a:latin typeface="+mn-lt"/>
                    <a:ea typeface="+mn-ea"/>
                    <a:cs typeface="+mn-cs"/>
                  </a:rPr>
                  <a:t> </a:t>
                </a:r>
                <a:r>
                  <a:rPr lang="ca-ES" sz="1200" b="0" i="0" u="none" strike="noStrike" kern="1200" baseline="0" dirty="0" err="1" smtClean="0">
                    <a:solidFill>
                      <a:schemeClr val="tx1"/>
                    </a:solidFill>
                    <a:latin typeface="+mn-lt"/>
                    <a:ea typeface="+mn-ea"/>
                    <a:cs typeface="+mn-cs"/>
                  </a:rPr>
                  <a:t>assumes</a:t>
                </a:r>
                <a:r>
                  <a:rPr lang="ca-ES" sz="1200" b="0" i="0" u="none" strike="noStrike" kern="1200" baseline="0" dirty="0" smtClean="0">
                    <a:solidFill>
                      <a:schemeClr val="tx1"/>
                    </a:solidFill>
                    <a:latin typeface="+mn-lt"/>
                    <a:ea typeface="+mn-ea"/>
                    <a:cs typeface="+mn-cs"/>
                  </a:rPr>
                  <a:t> </a:t>
                </a:r>
                <a:r>
                  <a:rPr lang="ca-ES" sz="1200" b="0" i="0" u="none" strike="noStrike" kern="1200" baseline="0" dirty="0" err="1" smtClean="0">
                    <a:solidFill>
                      <a:schemeClr val="tx1"/>
                    </a:solidFill>
                    <a:latin typeface="+mn-lt"/>
                    <a:ea typeface="+mn-ea"/>
                    <a:cs typeface="+mn-cs"/>
                  </a:rPr>
                  <a:t>that</a:t>
                </a:r>
                <a:r>
                  <a:rPr lang="ca-ES"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correlations describing frictional resistance, residual resistance, appendage resistance and air resistance, the propulsive coefficient and S the wet </a:t>
                </a:r>
                <a:r>
                  <a:rPr lang="ca-ES" sz="1200" b="0" i="0" u="none" strike="noStrike" kern="1200" baseline="0" dirty="0" err="1" smtClean="0">
                    <a:solidFill>
                      <a:schemeClr val="tx1"/>
                    </a:solidFill>
                    <a:latin typeface="+mn-lt"/>
                    <a:ea typeface="+mn-ea"/>
                    <a:cs typeface="+mn-cs"/>
                  </a:rPr>
                  <a:t>surface</a:t>
                </a:r>
                <a:r>
                  <a:rPr lang="ca-ES" sz="1200" b="0" i="0" u="none" strike="noStrike" kern="1200" baseline="0" dirty="0" smtClean="0">
                    <a:solidFill>
                      <a:schemeClr val="tx1"/>
                    </a:solidFill>
                    <a:latin typeface="+mn-lt"/>
                    <a:ea typeface="+mn-ea"/>
                    <a:cs typeface="+mn-cs"/>
                  </a:rPr>
                  <a:t> of </a:t>
                </a:r>
                <a:r>
                  <a:rPr lang="ca-ES" sz="1200" b="0" i="0" u="none" strike="noStrike" kern="1200" baseline="0" dirty="0" err="1" smtClean="0">
                    <a:solidFill>
                      <a:schemeClr val="tx1"/>
                    </a:solidFill>
                    <a:latin typeface="+mn-lt"/>
                    <a:ea typeface="+mn-ea"/>
                    <a:cs typeface="+mn-cs"/>
                  </a:rPr>
                  <a:t>the</a:t>
                </a:r>
                <a:r>
                  <a:rPr lang="ca-ES" sz="1200" b="0" i="0" u="none" strike="noStrike" kern="1200" baseline="0" dirty="0" smtClean="0">
                    <a:solidFill>
                      <a:schemeClr val="tx1"/>
                    </a:solidFill>
                    <a:latin typeface="+mn-lt"/>
                    <a:ea typeface="+mn-ea"/>
                    <a:cs typeface="+mn-cs"/>
                  </a:rPr>
                  <a:t> </a:t>
                </a:r>
                <a:r>
                  <a:rPr lang="ca-ES" sz="1200" b="0" i="0" u="none" strike="noStrike" kern="1200" baseline="0" dirty="0" err="1" smtClean="0">
                    <a:solidFill>
                      <a:schemeClr val="tx1"/>
                    </a:solidFill>
                    <a:latin typeface="+mn-lt"/>
                    <a:ea typeface="+mn-ea"/>
                    <a:cs typeface="+mn-cs"/>
                  </a:rPr>
                  <a:t>ship</a:t>
                </a:r>
                <a:r>
                  <a:rPr lang="en-US" sz="1200" b="0" i="0" u="none" strike="noStrike" kern="1200" baseline="0" dirty="0" smtClean="0">
                    <a:solidFill>
                      <a:schemeClr val="tx1"/>
                    </a:solidFill>
                    <a:latin typeface="+mn-lt"/>
                    <a:ea typeface="+mn-ea"/>
                    <a:cs typeface="+mn-cs"/>
                  </a:rPr>
                  <a:t> are typically functions of hull-specific parameters that cannot be found in available databases. A straightforward solution to this problem is to simplify the Transient power equation by assuming that </a:t>
                </a:r>
                <a:r>
                  <a:rPr lang="en-US" sz="1200" b="0" i="1" u="none" strike="noStrike" kern="1200" baseline="0" dirty="0" smtClean="0">
                    <a:solidFill>
                      <a:schemeClr val="tx1"/>
                    </a:solidFill>
                    <a:latin typeface="+mn-lt"/>
                    <a:ea typeface="+mn-ea"/>
                    <a:cs typeface="+mn-cs"/>
                  </a:rPr>
                  <a:t>CF</a:t>
                </a:r>
                <a:r>
                  <a:rPr lang="en-US" sz="1200" b="0" i="0" u="none" strike="noStrike" kern="1200" baseline="0" dirty="0" smtClean="0">
                    <a:solidFill>
                      <a:schemeClr val="tx1"/>
                    </a:solidFill>
                    <a:latin typeface="+mn-lt"/>
                    <a:ea typeface="+mn-ea"/>
                    <a:cs typeface="+mn-cs"/>
                  </a:rPr>
                  <a:t>, </a:t>
                </a:r>
                <a:r>
                  <a:rPr lang="en-US" sz="1200" b="0" i="1" u="none" strike="noStrike" kern="1200" baseline="0" dirty="0" smtClean="0">
                    <a:solidFill>
                      <a:schemeClr val="tx1"/>
                    </a:solidFill>
                    <a:latin typeface="+mn-lt"/>
                    <a:ea typeface="+mn-ea"/>
                    <a:cs typeface="+mn-cs"/>
                  </a:rPr>
                  <a:t>CR</a:t>
                </a:r>
                <a:r>
                  <a:rPr lang="en-US" sz="1200" b="0" i="0" u="none" strike="noStrike" kern="1200" baseline="0" dirty="0" smtClean="0">
                    <a:solidFill>
                      <a:schemeClr val="tx1"/>
                    </a:solidFill>
                    <a:latin typeface="+mn-lt"/>
                    <a:ea typeface="+mn-ea"/>
                    <a:cs typeface="+mn-cs"/>
                  </a:rPr>
                  <a:t>,</a:t>
                </a:r>
              </a:p>
              <a:p>
                <a:r>
                  <a:rPr lang="en-US" sz="1200" b="0" i="1" u="none" strike="noStrike" kern="1200" baseline="0" dirty="0" smtClean="0">
                    <a:solidFill>
                      <a:schemeClr val="tx1"/>
                    </a:solidFill>
                    <a:latin typeface="+mn-lt"/>
                    <a:ea typeface="+mn-ea"/>
                    <a:cs typeface="+mn-cs"/>
                  </a:rPr>
                  <a:t>CA, CAA, S </a:t>
                </a:r>
                <a:r>
                  <a:rPr lang="en-US" sz="1200" b="0" i="0" u="none" strike="noStrike" kern="1200" baseline="0" dirty="0" smtClean="0">
                    <a:solidFill>
                      <a:schemeClr val="tx1"/>
                    </a:solidFill>
                    <a:latin typeface="+mn-lt"/>
                    <a:ea typeface="+mn-ea"/>
                    <a:cs typeface="+mn-cs"/>
                  </a:rPr>
                  <a:t>and </a:t>
                </a:r>
                <a14:m>
                  <m:oMath xmlns:m="http://schemas.openxmlformats.org/officeDocument/2006/math">
                    <m:sSub>
                      <m:sSubPr>
                        <m:ctrlPr>
                          <a:rPr lang="en-US" sz="1200" b="0" i="1" u="none" strike="noStrike" kern="1200" baseline="0" smtClean="0">
                            <a:solidFill>
                              <a:schemeClr val="tx1"/>
                            </a:solidFill>
                            <a:latin typeface="Cambria Math" panose="02040503050406030204" pitchFamily="18" charset="0"/>
                            <a:ea typeface="+mn-ea"/>
                            <a:cs typeface="+mn-cs"/>
                          </a:rPr>
                        </m:ctrlPr>
                      </m:sSubPr>
                      <m:e>
                        <m:r>
                          <a:rPr lang="en-US" sz="1200" b="0" i="1" u="none" strike="noStrike" kern="1200" baseline="0" smtClean="0">
                            <a:solidFill>
                              <a:schemeClr val="tx1"/>
                            </a:solidFill>
                            <a:latin typeface="Cambria Math" panose="02040503050406030204" pitchFamily="18" charset="0"/>
                            <a:ea typeface="Cambria Math" panose="02040503050406030204" pitchFamily="18" charset="0"/>
                            <a:cs typeface="+mn-cs"/>
                          </a:rPr>
                          <m:t>𝜀</m:t>
                        </m:r>
                      </m:e>
                      <m:sub>
                        <m:r>
                          <a:rPr lang="ca-ES" sz="1200" b="0" i="1" u="none" strike="noStrike" kern="1200" baseline="0" smtClean="0">
                            <a:solidFill>
                              <a:schemeClr val="tx1"/>
                            </a:solidFill>
                            <a:latin typeface="Cambria Math" panose="02040503050406030204" pitchFamily="18" charset="0"/>
                            <a:ea typeface="+mn-ea"/>
                            <a:cs typeface="+mn-cs"/>
                          </a:rPr>
                          <m:t>0</m:t>
                        </m:r>
                      </m:sub>
                    </m:sSub>
                  </m:oMath>
                </a14:m>
                <a:r>
                  <a:rPr lang="en-US" sz="1200" b="0" i="0" u="none" strike="noStrike" kern="1200" baseline="0" dirty="0" smtClean="0">
                    <a:solidFill>
                      <a:schemeClr val="tx1"/>
                    </a:solidFill>
                    <a:latin typeface="+mn-lt"/>
                    <a:ea typeface="+mn-ea"/>
                    <a:cs typeface="+mn-cs"/>
                  </a:rPr>
                  <a:t> are ship-specific constants. Then the instantaneous power can in that case be written simply</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In general, the aforementioned power P is the power output at Normal Service Rating (NSR), PNSR, which is the power needed to sail at cruising speed. This NSR is usually lower than the Maximum Continuous Rating (MCR), defined as the maximum output power for the engine running under safe condition in a continuous manner (PMCR) to maintain design speed. The relation between the MCR and the installed power (</a:t>
                </a:r>
                <a:r>
                  <a:rPr lang="en-US" sz="1200" b="0" i="0" u="none" strike="noStrike" kern="1200" baseline="0" dirty="0" err="1" smtClean="0">
                    <a:solidFill>
                      <a:schemeClr val="tx1"/>
                    </a:solidFill>
                    <a:latin typeface="+mn-lt"/>
                    <a:ea typeface="+mn-ea"/>
                    <a:cs typeface="+mn-cs"/>
                  </a:rPr>
                  <a:t>PInstalled</a:t>
                </a:r>
                <a:r>
                  <a:rPr lang="en-US" sz="1200" b="0" i="0" u="none" strike="noStrike" kern="1200" baseline="0" dirty="0" smtClean="0">
                    <a:solidFill>
                      <a:schemeClr val="tx1"/>
                    </a:solidFill>
                    <a:latin typeface="+mn-lt"/>
                    <a:ea typeface="+mn-ea"/>
                    <a:cs typeface="+mn-cs"/>
                  </a:rPr>
                  <a:t>) is defined as Engine Load (EL). The engine manufacturer will state the EL for running the engine at the most efficient condition as well as the specific fuel oil consumption of the engine (SFOC) under such conditions</a:t>
                </a:r>
                <a:endParaRPr lang="ca-ES" sz="1200" b="0" i="0" u="none" strike="noStrike" kern="1200" baseline="0" dirty="0" smtClean="0">
                  <a:solidFill>
                    <a:schemeClr val="tx1"/>
                  </a:solidFill>
                  <a:latin typeface="+mn-lt"/>
                  <a:ea typeface="+mn-ea"/>
                  <a:cs typeface="+mn-cs"/>
                </a:endParaRPr>
              </a:p>
              <a:p>
                <a:endParaRPr lang="ca-E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SIMROUTE provides a grid-based itinerary, the node-to-node being defined as an interval (</a:t>
                </a:r>
                <a:r>
                  <a:rPr lang="en-US" sz="1200" b="0" i="0" u="none" strike="noStrike" kern="1200" baseline="0" dirty="0" err="1" smtClean="0">
                    <a:solidFill>
                      <a:schemeClr val="tx1"/>
                    </a:solidFill>
                    <a:latin typeface="+mn-lt"/>
                    <a:ea typeface="+mn-ea"/>
                    <a:cs typeface="+mn-cs"/>
                  </a:rPr>
                  <a:t>i</a:t>
                </a:r>
                <a:r>
                  <a:rPr lang="en-US" sz="1200" b="0" i="0" u="none" strike="noStrike" kern="1200" baseline="0" dirty="0" smtClean="0">
                    <a:solidFill>
                      <a:schemeClr val="tx1"/>
                    </a:solidFill>
                    <a:latin typeface="+mn-lt"/>
                    <a:ea typeface="+mn-ea"/>
                    <a:cs typeface="+mn-cs"/>
                  </a:rPr>
                  <a:t>) and a correspondent sailing time (Dt). In consequence, the average instantaneous power per time interval, in terms of the vessel’s instantaneous speed (</a:t>
                </a:r>
                <a:r>
                  <a:rPr lang="en-US" sz="1200" b="0" i="0" u="none" strike="noStrike" kern="1200" baseline="0" dirty="0" err="1" smtClean="0">
                    <a:solidFill>
                      <a:schemeClr val="tx1"/>
                    </a:solidFill>
                    <a:latin typeface="+mn-lt"/>
                    <a:ea typeface="+mn-ea"/>
                    <a:cs typeface="+mn-cs"/>
                  </a:rPr>
                  <a:t>vInstant</a:t>
                </a:r>
                <a:r>
                  <a:rPr lang="en-US" sz="1200" b="0" i="0" u="none" strike="noStrike" kern="1200" baseline="0" dirty="0" smtClean="0">
                    <a:solidFill>
                      <a:schemeClr val="tx1"/>
                    </a:solidFill>
                    <a:latin typeface="+mn-lt"/>
                    <a:ea typeface="+mn-ea"/>
                    <a:cs typeface="+mn-cs"/>
                  </a:rPr>
                  <a:t>), was estimated assuming that the power varies as v3.</a:t>
                </a: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p:txBody>
          </p:sp>
        </mc:Choice>
        <mc:Fallback xmlns="">
          <p:sp>
            <p:nvSpPr>
              <p:cNvPr id="3" name="Marcador de notas 2"/>
              <p:cNvSpPr>
                <a:spLocks noGrp="1"/>
              </p:cNvSpPr>
              <p:nvPr>
                <p:ph type="body" idx="1"/>
              </p:nvPr>
            </p:nvSpPr>
            <p:spPr/>
            <p:txBody>
              <a:bodyPr/>
              <a:lstStyle/>
              <a:p>
                <a:r>
                  <a:rPr lang="ca-ES" sz="1200" b="0" i="0" u="none" strike="noStrike" kern="1200" baseline="0" dirty="0" smtClean="0">
                    <a:solidFill>
                      <a:schemeClr val="tx1"/>
                    </a:solidFill>
                    <a:latin typeface="+mn-lt"/>
                    <a:ea typeface="+mn-ea"/>
                    <a:cs typeface="+mn-cs"/>
                  </a:rPr>
                  <a:t>However,</a:t>
                </a:r>
              </a:p>
              <a:p>
                <a:r>
                  <a:rPr lang="en-US" sz="1200" b="0" i="0" u="none" strike="noStrike" kern="1200" baseline="0" dirty="0" smtClean="0">
                    <a:solidFill>
                      <a:schemeClr val="tx1"/>
                    </a:solidFill>
                    <a:latin typeface="+mn-lt"/>
                    <a:ea typeface="+mn-ea"/>
                    <a:cs typeface="+mn-cs"/>
                  </a:rPr>
                  <a:t>when the vessel faces different sailing situations, this</a:t>
                </a:r>
              </a:p>
              <a:p>
                <a:r>
                  <a:rPr lang="en-US" sz="1200" b="0" i="0" u="none" strike="noStrike" kern="1200" baseline="0" dirty="0" smtClean="0">
                    <a:solidFill>
                      <a:schemeClr val="tx1"/>
                    </a:solidFill>
                    <a:latin typeface="+mn-lt"/>
                    <a:ea typeface="+mn-ea"/>
                    <a:cs typeface="+mn-cs"/>
                  </a:rPr>
                  <a:t>EL and SFOC will change if cruising speed has to be</a:t>
                </a:r>
              </a:p>
              <a:p>
                <a:r>
                  <a:rPr lang="en-US" sz="1200" b="0" i="0" u="none" strike="noStrike" kern="1200" baseline="0" dirty="0" smtClean="0">
                    <a:solidFill>
                      <a:schemeClr val="tx1"/>
                    </a:solidFill>
                    <a:latin typeface="+mn-lt"/>
                    <a:ea typeface="+mn-ea"/>
                    <a:cs typeface="+mn-cs"/>
                  </a:rPr>
                  <a:t>maintained. In order to assess emissions calculations,</a:t>
                </a:r>
              </a:p>
              <a:p>
                <a:r>
                  <a:rPr lang="en-US" sz="1200" b="0" i="0" u="none" strike="noStrike" kern="1200" baseline="0" dirty="0" smtClean="0">
                    <a:solidFill>
                      <a:schemeClr val="tx1"/>
                    </a:solidFill>
                    <a:latin typeface="+mn-lt"/>
                    <a:ea typeface="+mn-ea"/>
                    <a:cs typeface="+mn-cs"/>
                  </a:rPr>
                  <a:t>the power delivered by the engine has to be </a:t>
                </a:r>
                <a:r>
                  <a:rPr lang="en-US" sz="1200" b="0" i="0" u="none" strike="noStrike" kern="1200" baseline="0" dirty="0" err="1" smtClean="0">
                    <a:solidFill>
                      <a:schemeClr val="tx1"/>
                    </a:solidFill>
                    <a:latin typeface="+mn-lt"/>
                    <a:ea typeface="+mn-ea"/>
                    <a:cs typeface="+mn-cs"/>
                  </a:rPr>
                  <a:t>analysed</a:t>
                </a:r>
                <a:r>
                  <a:rPr lang="en-US" sz="1200" b="0" i="0" u="none" strike="noStrike" kern="1200" baseline="0" dirty="0" smtClean="0">
                    <a:solidFill>
                      <a:schemeClr val="tx1"/>
                    </a:solidFill>
                    <a:latin typeface="+mn-lt"/>
                    <a:ea typeface="+mn-ea"/>
                    <a:cs typeface="+mn-cs"/>
                  </a:rPr>
                  <a:t> in</a:t>
                </a:r>
              </a:p>
              <a:p>
                <a:r>
                  <a:rPr lang="en-US" sz="1200" b="0" i="0" u="none" strike="noStrike" kern="1200" baseline="0" dirty="0" smtClean="0">
                    <a:solidFill>
                      <a:schemeClr val="tx1"/>
                    </a:solidFill>
                    <a:latin typeface="+mn-lt"/>
                    <a:ea typeface="+mn-ea"/>
                    <a:cs typeface="+mn-cs"/>
                  </a:rPr>
                  <a:t>the different </a:t>
                </a:r>
                <a:r>
                  <a:rPr lang="en-US" sz="1200" b="0" i="0" u="none" strike="noStrike" kern="1200" baseline="0" dirty="0" err="1" smtClean="0">
                    <a:solidFill>
                      <a:schemeClr val="tx1"/>
                    </a:solidFill>
                    <a:latin typeface="+mn-lt"/>
                    <a:ea typeface="+mn-ea"/>
                    <a:cs typeface="+mn-cs"/>
                  </a:rPr>
                  <a:t>meteo</a:t>
                </a:r>
                <a:r>
                  <a:rPr lang="en-US" sz="1200" b="0" i="0" u="none" strike="noStrike" kern="1200" baseline="0" dirty="0" smtClean="0">
                    <a:solidFill>
                      <a:schemeClr val="tx1"/>
                    </a:solidFill>
                    <a:latin typeface="+mn-lt"/>
                    <a:ea typeface="+mn-ea"/>
                    <a:cs typeface="+mn-cs"/>
                  </a:rPr>
                  <a:t>-oceanographic conditions. For that</a:t>
                </a:r>
              </a:p>
              <a:p>
                <a:r>
                  <a:rPr lang="en-US" sz="1200" b="0" i="0" u="none" strike="noStrike" kern="1200" baseline="0" dirty="0" smtClean="0">
                    <a:solidFill>
                      <a:schemeClr val="tx1"/>
                    </a:solidFill>
                    <a:latin typeface="+mn-lt"/>
                    <a:ea typeface="+mn-ea"/>
                    <a:cs typeface="+mn-cs"/>
                  </a:rPr>
                  <a:t>purpose, an instantaneous power has to be defined for</a:t>
                </a:r>
              </a:p>
              <a:p>
                <a:r>
                  <a:rPr lang="en-US" sz="1200" b="0" i="0" u="none" strike="noStrike" kern="1200" baseline="0" dirty="0" smtClean="0">
                    <a:solidFill>
                      <a:schemeClr val="tx1"/>
                    </a:solidFill>
                    <a:latin typeface="+mn-lt"/>
                    <a:ea typeface="+mn-ea"/>
                    <a:cs typeface="+mn-cs"/>
                  </a:rPr>
                  <a:t>each of the intervals </a:t>
                </a:r>
                <a:r>
                  <a:rPr lang="en-US" sz="1200" b="0" i="0" u="none" strike="noStrike" kern="1200" baseline="0" dirty="0" err="1" smtClean="0">
                    <a:solidFill>
                      <a:schemeClr val="tx1"/>
                    </a:solidFill>
                    <a:latin typeface="+mn-lt"/>
                    <a:ea typeface="+mn-ea"/>
                    <a:cs typeface="+mn-cs"/>
                  </a:rPr>
                  <a:t>analysed</a:t>
                </a:r>
                <a:r>
                  <a:rPr lang="en-US" sz="1200" b="0" i="0" u="none" strike="noStrike" kern="1200" baseline="0" dirty="0" smtClean="0">
                    <a:solidFill>
                      <a:schemeClr val="tx1"/>
                    </a:solidFill>
                    <a:latin typeface="+mn-lt"/>
                    <a:ea typeface="+mn-ea"/>
                    <a:cs typeface="+mn-cs"/>
                  </a:rPr>
                  <a:t> over the route. </a:t>
                </a:r>
                <a:r>
                  <a:rPr lang="en-US" sz="1200" b="0" i="0" u="none" strike="noStrike" kern="1200" baseline="0" dirty="0" err="1" smtClean="0">
                    <a:solidFill>
                      <a:schemeClr val="tx1"/>
                    </a:solidFill>
                    <a:latin typeface="+mn-lt"/>
                    <a:ea typeface="+mn-ea"/>
                    <a:cs typeface="+mn-cs"/>
                  </a:rPr>
                  <a:t>Jalkanen</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et al.21 suggest a solution for assessing instantaneous</a:t>
                </a:r>
              </a:p>
              <a:p>
                <a:r>
                  <a:rPr lang="en-US" sz="1200" b="0" i="0" u="none" strike="noStrike" kern="1200" baseline="0" dirty="0" smtClean="0">
                    <a:solidFill>
                      <a:schemeClr val="tx1"/>
                    </a:solidFill>
                    <a:latin typeface="+mn-lt"/>
                    <a:ea typeface="+mn-ea"/>
                    <a:cs typeface="+mn-cs"/>
                  </a:rPr>
                  <a:t>power, assuming that frictional, residual, appendage</a:t>
                </a:r>
              </a:p>
              <a:p>
                <a:r>
                  <a:rPr lang="en-US" sz="1200" b="0" i="0" u="none" strike="noStrike" kern="1200" baseline="0" dirty="0" smtClean="0">
                    <a:solidFill>
                      <a:schemeClr val="tx1"/>
                    </a:solidFill>
                    <a:latin typeface="+mn-lt"/>
                    <a:ea typeface="+mn-ea"/>
                    <a:cs typeface="+mn-cs"/>
                  </a:rPr>
                  <a:t>and air resistances are ship-specific constants (equation</a:t>
                </a:r>
              </a:p>
              <a:p>
                <a:r>
                  <a:rPr lang="en-US" sz="1200" b="0" i="0" u="none" strike="noStrike" kern="1200" baseline="0" dirty="0" smtClean="0">
                    <a:solidFill>
                      <a:schemeClr val="tx1"/>
                    </a:solidFill>
                    <a:latin typeface="+mn-lt"/>
                    <a:ea typeface="+mn-ea"/>
                    <a:cs typeface="+mn-cs"/>
                  </a:rPr>
                  <a:t>(3)). The formula for the instantaneous power (</a:t>
                </a:r>
                <a:r>
                  <a:rPr lang="en-US" sz="1200" b="0" i="0" u="none" strike="noStrike" kern="1200" baseline="0" dirty="0" err="1" smtClean="0">
                    <a:solidFill>
                      <a:schemeClr val="tx1"/>
                    </a:solidFill>
                    <a:latin typeface="+mn-lt"/>
                    <a:ea typeface="+mn-ea"/>
                    <a:cs typeface="+mn-cs"/>
                  </a:rPr>
                  <a:t>PInstant</a:t>
                </a:r>
                <a:r>
                  <a:rPr lang="en-US" sz="1200" b="0" i="0" u="none" strike="noStrike" kern="1200" baseline="0" dirty="0" smtClean="0">
                    <a:solidFill>
                      <a:schemeClr val="tx1"/>
                    </a:solidFill>
                    <a:latin typeface="+mn-lt"/>
                    <a:ea typeface="+mn-ea"/>
                    <a:cs typeface="+mn-cs"/>
                  </a:rPr>
                  <a:t>)</a:t>
                </a:r>
              </a:p>
              <a:p>
                <a:r>
                  <a:rPr lang="ca-ES" sz="1200" b="0" i="0" u="none" strike="noStrike" kern="1200" baseline="0" dirty="0" smtClean="0">
                    <a:solidFill>
                      <a:schemeClr val="tx1"/>
                    </a:solidFill>
                    <a:latin typeface="+mn-lt"/>
                    <a:ea typeface="+mn-ea"/>
                    <a:cs typeface="+mn-cs"/>
                  </a:rPr>
                  <a:t>is </a:t>
                </a:r>
                <a:r>
                  <a:rPr lang="ca-ES" sz="1200" b="0" i="0" u="none" strike="noStrike" kern="1200" baseline="0" dirty="0" err="1" smtClean="0">
                    <a:solidFill>
                      <a:schemeClr val="tx1"/>
                    </a:solidFill>
                    <a:latin typeface="+mn-lt"/>
                    <a:ea typeface="+mn-ea"/>
                    <a:cs typeface="+mn-cs"/>
                  </a:rPr>
                  <a:t>expressed</a:t>
                </a:r>
                <a:r>
                  <a:rPr lang="ca-ES" sz="1200" b="0" i="0" u="none" strike="noStrike" kern="1200" baseline="0" dirty="0" smtClean="0">
                    <a:solidFill>
                      <a:schemeClr val="tx1"/>
                    </a:solidFill>
                    <a:latin typeface="+mn-lt"/>
                    <a:ea typeface="+mn-ea"/>
                    <a:cs typeface="+mn-cs"/>
                  </a:rPr>
                  <a:t> as </a:t>
                </a:r>
                <a:r>
                  <a:rPr lang="ca-ES" sz="1200" b="0" i="0" u="none" strike="noStrike" kern="1200" baseline="0" dirty="0" err="1" smtClean="0">
                    <a:solidFill>
                      <a:schemeClr val="tx1"/>
                    </a:solidFill>
                    <a:latin typeface="+mn-lt"/>
                    <a:ea typeface="+mn-ea"/>
                    <a:cs typeface="+mn-cs"/>
                  </a:rPr>
                  <a:t>shown</a:t>
                </a:r>
                <a:r>
                  <a:rPr lang="ca-ES" sz="1200" b="0" i="0" u="none" strike="noStrike" kern="1200" baseline="0" dirty="0" smtClean="0">
                    <a:solidFill>
                      <a:schemeClr val="tx1"/>
                    </a:solidFill>
                    <a:latin typeface="+mn-lt"/>
                    <a:ea typeface="+mn-ea"/>
                    <a:cs typeface="+mn-cs"/>
                  </a:rPr>
                  <a:t> as </a:t>
                </a:r>
                <a:r>
                  <a:rPr lang="ca-ES" sz="1200" b="0" i="0" u="none" strike="noStrike" kern="1200" baseline="0" dirty="0" err="1" smtClean="0">
                    <a:solidFill>
                      <a:schemeClr val="tx1"/>
                    </a:solidFill>
                    <a:latin typeface="+mn-lt"/>
                    <a:ea typeface="+mn-ea"/>
                    <a:cs typeface="+mn-cs"/>
                  </a:rPr>
                  <a:t>the</a:t>
                </a:r>
                <a:r>
                  <a:rPr lang="ca-ES" sz="1200" b="0" i="0" u="none" strike="noStrike" kern="1200" baseline="0" dirty="0" smtClean="0">
                    <a:solidFill>
                      <a:schemeClr val="tx1"/>
                    </a:solidFill>
                    <a:latin typeface="+mn-lt"/>
                    <a:ea typeface="+mn-ea"/>
                    <a:cs typeface="+mn-cs"/>
                  </a:rPr>
                  <a:t> </a:t>
                </a:r>
                <a:r>
                  <a:rPr lang="ca-ES" sz="1200" b="0" i="0" u="none" strike="noStrike" kern="1200" baseline="0" dirty="0" err="1" smtClean="0">
                    <a:solidFill>
                      <a:schemeClr val="tx1"/>
                    </a:solidFill>
                    <a:latin typeface="+mn-lt"/>
                    <a:ea typeface="+mn-ea"/>
                    <a:cs typeface="+mn-cs"/>
                  </a:rPr>
                  <a:t>selected</a:t>
                </a:r>
                <a:r>
                  <a:rPr lang="ca-ES" sz="1200" b="0" i="0" u="none" strike="noStrike" kern="1200" baseline="0" dirty="0" smtClean="0">
                    <a:solidFill>
                      <a:schemeClr val="tx1"/>
                    </a:solidFill>
                    <a:latin typeface="+mn-lt"/>
                    <a:ea typeface="+mn-ea"/>
                    <a:cs typeface="+mn-cs"/>
                  </a:rPr>
                  <a:t> </a:t>
                </a:r>
                <a:r>
                  <a:rPr lang="ca-ES" sz="1200" b="0" i="0" u="none" strike="noStrike" kern="1200" baseline="0" dirty="0" err="1" smtClean="0">
                    <a:solidFill>
                      <a:schemeClr val="tx1"/>
                    </a:solidFill>
                    <a:latin typeface="+mn-lt"/>
                    <a:ea typeface="+mn-ea"/>
                    <a:cs typeface="+mn-cs"/>
                  </a:rPr>
                  <a:t>methodology</a:t>
                </a:r>
                <a:r>
                  <a:rPr lang="ca-ES" sz="1200" b="0" i="0" u="none" strike="noStrike" kern="1200" baseline="0" dirty="0" smtClean="0">
                    <a:solidFill>
                      <a:schemeClr val="tx1"/>
                    </a:solidFill>
                    <a:latin typeface="+mn-lt"/>
                    <a:ea typeface="+mn-ea"/>
                    <a:cs typeface="+mn-cs"/>
                  </a:rPr>
                  <a:t> </a:t>
                </a:r>
                <a:r>
                  <a:rPr lang="ca-ES" sz="1200" b="0" i="0" u="none" strike="noStrike" kern="1200" baseline="0" dirty="0" err="1" smtClean="0">
                    <a:solidFill>
                      <a:schemeClr val="tx1"/>
                    </a:solidFill>
                    <a:latin typeface="+mn-lt"/>
                    <a:ea typeface="+mn-ea"/>
                    <a:cs typeface="+mn-cs"/>
                  </a:rPr>
                  <a:t>assumes</a:t>
                </a:r>
                <a:r>
                  <a:rPr lang="ca-ES" sz="1200" b="0" i="0" u="none" strike="noStrike" kern="1200" baseline="0" dirty="0" smtClean="0">
                    <a:solidFill>
                      <a:schemeClr val="tx1"/>
                    </a:solidFill>
                    <a:latin typeface="+mn-lt"/>
                    <a:ea typeface="+mn-ea"/>
                    <a:cs typeface="+mn-cs"/>
                  </a:rPr>
                  <a:t> </a:t>
                </a:r>
                <a:r>
                  <a:rPr lang="ca-ES" sz="1200" b="0" i="0" u="none" strike="noStrike" kern="1200" baseline="0" dirty="0" err="1" smtClean="0">
                    <a:solidFill>
                      <a:schemeClr val="tx1"/>
                    </a:solidFill>
                    <a:latin typeface="+mn-lt"/>
                    <a:ea typeface="+mn-ea"/>
                    <a:cs typeface="+mn-cs"/>
                  </a:rPr>
                  <a:t>that</a:t>
                </a:r>
                <a:r>
                  <a:rPr lang="ca-ES"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correlations describing frictional resistance, residual resistance, appendage resistance and air resistance, the propulsive coefficient and S the wet</a:t>
                </a:r>
              </a:p>
              <a:p>
                <a:r>
                  <a:rPr lang="ca-ES" sz="1200" b="0" i="0" u="none" strike="noStrike" kern="1200" baseline="0" dirty="0" err="1" smtClean="0">
                    <a:solidFill>
                      <a:schemeClr val="tx1"/>
                    </a:solidFill>
                    <a:latin typeface="+mn-lt"/>
                    <a:ea typeface="+mn-ea"/>
                    <a:cs typeface="+mn-cs"/>
                  </a:rPr>
                  <a:t>surface</a:t>
                </a:r>
                <a:r>
                  <a:rPr lang="ca-ES" sz="1200" b="0" i="0" u="none" strike="noStrike" kern="1200" baseline="0" dirty="0" smtClean="0">
                    <a:solidFill>
                      <a:schemeClr val="tx1"/>
                    </a:solidFill>
                    <a:latin typeface="+mn-lt"/>
                    <a:ea typeface="+mn-ea"/>
                    <a:cs typeface="+mn-cs"/>
                  </a:rPr>
                  <a:t> of </a:t>
                </a:r>
                <a:r>
                  <a:rPr lang="ca-ES" sz="1200" b="0" i="0" u="none" strike="noStrike" kern="1200" baseline="0" dirty="0" err="1" smtClean="0">
                    <a:solidFill>
                      <a:schemeClr val="tx1"/>
                    </a:solidFill>
                    <a:latin typeface="+mn-lt"/>
                    <a:ea typeface="+mn-ea"/>
                    <a:cs typeface="+mn-cs"/>
                  </a:rPr>
                  <a:t>the</a:t>
                </a:r>
                <a:r>
                  <a:rPr lang="ca-ES" sz="1200" b="0" i="0" u="none" strike="noStrike" kern="1200" baseline="0" dirty="0" smtClean="0">
                    <a:solidFill>
                      <a:schemeClr val="tx1"/>
                    </a:solidFill>
                    <a:latin typeface="+mn-lt"/>
                    <a:ea typeface="+mn-ea"/>
                    <a:cs typeface="+mn-cs"/>
                  </a:rPr>
                  <a:t> </a:t>
                </a:r>
                <a:r>
                  <a:rPr lang="ca-ES" sz="1200" b="0" i="0" u="none" strike="noStrike" kern="1200" baseline="0" dirty="0" err="1" smtClean="0">
                    <a:solidFill>
                      <a:schemeClr val="tx1"/>
                    </a:solidFill>
                    <a:latin typeface="+mn-lt"/>
                    <a:ea typeface="+mn-ea"/>
                    <a:cs typeface="+mn-cs"/>
                  </a:rPr>
                  <a:t>ship</a:t>
                </a:r>
                <a:r>
                  <a:rPr lang="en-US" sz="1200" b="0" i="0" u="none" strike="noStrike" kern="1200" baseline="0" dirty="0" smtClean="0">
                    <a:solidFill>
                      <a:schemeClr val="tx1"/>
                    </a:solidFill>
                    <a:latin typeface="+mn-lt"/>
                    <a:ea typeface="+mn-ea"/>
                    <a:cs typeface="+mn-cs"/>
                  </a:rPr>
                  <a:t> are typically functions of hull-specific parameters that cannot be found in available databases. A straightforward solution to</a:t>
                </a:r>
              </a:p>
              <a:p>
                <a:r>
                  <a:rPr lang="en-US" sz="1200" b="0" i="0" u="none" strike="noStrike" kern="1200" baseline="0" dirty="0" smtClean="0">
                    <a:solidFill>
                      <a:schemeClr val="tx1"/>
                    </a:solidFill>
                    <a:latin typeface="+mn-lt"/>
                    <a:ea typeface="+mn-ea"/>
                    <a:cs typeface="+mn-cs"/>
                  </a:rPr>
                  <a:t>this problem is to simplify the Transient power equation by assuming that </a:t>
                </a:r>
                <a:r>
                  <a:rPr lang="en-US" sz="1200" b="0" i="1" u="none" strike="noStrike" kern="1200" baseline="0" dirty="0" smtClean="0">
                    <a:solidFill>
                      <a:schemeClr val="tx1"/>
                    </a:solidFill>
                    <a:latin typeface="+mn-lt"/>
                    <a:ea typeface="+mn-ea"/>
                    <a:cs typeface="+mn-cs"/>
                  </a:rPr>
                  <a:t>CF</a:t>
                </a:r>
                <a:r>
                  <a:rPr lang="en-US" sz="1200" b="0" i="0" u="none" strike="noStrike" kern="1200" baseline="0" dirty="0" smtClean="0">
                    <a:solidFill>
                      <a:schemeClr val="tx1"/>
                    </a:solidFill>
                    <a:latin typeface="+mn-lt"/>
                    <a:ea typeface="+mn-ea"/>
                    <a:cs typeface="+mn-cs"/>
                  </a:rPr>
                  <a:t>, </a:t>
                </a:r>
                <a:r>
                  <a:rPr lang="en-US" sz="1200" b="0" i="1" u="none" strike="noStrike" kern="1200" baseline="0" dirty="0" smtClean="0">
                    <a:solidFill>
                      <a:schemeClr val="tx1"/>
                    </a:solidFill>
                    <a:latin typeface="+mn-lt"/>
                    <a:ea typeface="+mn-ea"/>
                    <a:cs typeface="+mn-cs"/>
                  </a:rPr>
                  <a:t>CR</a:t>
                </a:r>
                <a:r>
                  <a:rPr lang="en-US" sz="1200" b="0" i="0" u="none" strike="noStrike" kern="1200" baseline="0" dirty="0" smtClean="0">
                    <a:solidFill>
                      <a:schemeClr val="tx1"/>
                    </a:solidFill>
                    <a:latin typeface="+mn-lt"/>
                    <a:ea typeface="+mn-ea"/>
                    <a:cs typeface="+mn-cs"/>
                  </a:rPr>
                  <a:t>,</a:t>
                </a:r>
              </a:p>
              <a:p>
                <a:r>
                  <a:rPr lang="en-US" sz="1200" b="0" i="1" u="none" strike="noStrike" kern="1200" baseline="0" dirty="0" smtClean="0">
                    <a:solidFill>
                      <a:schemeClr val="tx1"/>
                    </a:solidFill>
                    <a:latin typeface="+mn-lt"/>
                    <a:ea typeface="+mn-ea"/>
                    <a:cs typeface="+mn-cs"/>
                  </a:rPr>
                  <a:t>CA, CAA, S </a:t>
                </a:r>
                <a:r>
                  <a:rPr lang="en-US" sz="1200" b="0" i="0" u="none" strike="noStrike" kern="1200" baseline="0" dirty="0" smtClean="0">
                    <a:solidFill>
                      <a:schemeClr val="tx1"/>
                    </a:solidFill>
                    <a:latin typeface="+mn-lt"/>
                    <a:ea typeface="+mn-ea"/>
                    <a:cs typeface="+mn-cs"/>
                  </a:rPr>
                  <a:t>and </a:t>
                </a:r>
                <a:r>
                  <a:rPr lang="en-US" sz="1200" b="0" i="0" u="none" strike="noStrike" kern="1200" baseline="0" smtClean="0">
                    <a:solidFill>
                      <a:schemeClr val="tx1"/>
                    </a:solidFill>
                    <a:latin typeface="Cambria Math" panose="02040503050406030204" pitchFamily="18" charset="0"/>
                    <a:ea typeface="Cambria Math" panose="02040503050406030204" pitchFamily="18" charset="0"/>
                    <a:cs typeface="+mn-cs"/>
                  </a:rPr>
                  <a:t>𝜀</a:t>
                </a:r>
                <a:r>
                  <a:rPr lang="en-US" sz="1200" b="0" i="0" u="none" strike="noStrike" kern="1200" baseline="0" smtClean="0">
                    <a:solidFill>
                      <a:schemeClr val="tx1"/>
                    </a:solidFill>
                    <a:latin typeface="Cambria Math" panose="02040503050406030204" pitchFamily="18" charset="0"/>
                    <a:ea typeface="+mn-ea"/>
                    <a:cs typeface="+mn-cs"/>
                  </a:rPr>
                  <a:t>_</a:t>
                </a:r>
                <a:r>
                  <a:rPr lang="ca-ES" sz="1200" b="0" i="0" u="none" strike="noStrike" kern="1200" baseline="0" smtClean="0">
                    <a:solidFill>
                      <a:schemeClr val="tx1"/>
                    </a:solidFill>
                    <a:latin typeface="Cambria Math" panose="02040503050406030204" pitchFamily="18" charset="0"/>
                    <a:ea typeface="+mn-ea"/>
                    <a:cs typeface="+mn-cs"/>
                  </a:rPr>
                  <a:t>0</a:t>
                </a:r>
                <a:r>
                  <a:rPr lang="en-US" sz="1200" b="0" i="0" u="none" strike="noStrike" kern="1200" baseline="0" dirty="0" smtClean="0">
                    <a:solidFill>
                      <a:schemeClr val="tx1"/>
                    </a:solidFill>
                    <a:latin typeface="+mn-lt"/>
                    <a:ea typeface="+mn-ea"/>
                    <a:cs typeface="+mn-cs"/>
                  </a:rPr>
                  <a:t> are ship-specific constants. Then the instantaneous power can in that case be written simply</a:t>
                </a:r>
                <a:endParaRPr lang="ca-ES" sz="1200" b="0" i="0" u="none" strike="noStrike" kern="1200" baseline="0" dirty="0" smtClean="0">
                  <a:solidFill>
                    <a:schemeClr val="tx1"/>
                  </a:solidFill>
                  <a:latin typeface="+mn-lt"/>
                  <a:ea typeface="+mn-ea"/>
                  <a:cs typeface="+mn-cs"/>
                </a:endParaRPr>
              </a:p>
              <a:p>
                <a:endParaRPr lang="ca-E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SIMROUTE provides a grid-based itinerary, the node-to-</a:t>
                </a:r>
              </a:p>
              <a:p>
                <a:r>
                  <a:rPr lang="en-US" sz="1200" b="0" i="0" u="none" strike="noStrike" kern="1200" baseline="0" dirty="0" smtClean="0">
                    <a:solidFill>
                      <a:schemeClr val="tx1"/>
                    </a:solidFill>
                    <a:latin typeface="+mn-lt"/>
                    <a:ea typeface="+mn-ea"/>
                    <a:cs typeface="+mn-cs"/>
                  </a:rPr>
                  <a:t>node being defined as an interval (</a:t>
                </a:r>
                <a:r>
                  <a:rPr lang="en-US" sz="1200" b="0" i="0" u="none" strike="noStrike" kern="1200" baseline="0" dirty="0" err="1" smtClean="0">
                    <a:solidFill>
                      <a:schemeClr val="tx1"/>
                    </a:solidFill>
                    <a:latin typeface="+mn-lt"/>
                    <a:ea typeface="+mn-ea"/>
                    <a:cs typeface="+mn-cs"/>
                  </a:rPr>
                  <a:t>i</a:t>
                </a:r>
                <a:r>
                  <a:rPr lang="en-US" sz="1200" b="0" i="0" u="none" strike="noStrike" kern="1200" baseline="0" dirty="0" smtClean="0">
                    <a:solidFill>
                      <a:schemeClr val="tx1"/>
                    </a:solidFill>
                    <a:latin typeface="+mn-lt"/>
                    <a:ea typeface="+mn-ea"/>
                    <a:cs typeface="+mn-cs"/>
                  </a:rPr>
                  <a:t>) and a correspondent</a:t>
                </a:r>
              </a:p>
              <a:p>
                <a:r>
                  <a:rPr lang="en-US" sz="1200" b="0" i="0" u="none" strike="noStrike" kern="1200" baseline="0" dirty="0" smtClean="0">
                    <a:solidFill>
                      <a:schemeClr val="tx1"/>
                    </a:solidFill>
                    <a:latin typeface="+mn-lt"/>
                    <a:ea typeface="+mn-ea"/>
                    <a:cs typeface="+mn-cs"/>
                  </a:rPr>
                  <a:t>sailing time (Dt). In consequence, the average</a:t>
                </a:r>
              </a:p>
              <a:p>
                <a:r>
                  <a:rPr lang="en-US" sz="1200" b="0" i="0" u="none" strike="noStrike" kern="1200" baseline="0" dirty="0" smtClean="0">
                    <a:solidFill>
                      <a:schemeClr val="tx1"/>
                    </a:solidFill>
                    <a:latin typeface="+mn-lt"/>
                    <a:ea typeface="+mn-ea"/>
                    <a:cs typeface="+mn-cs"/>
                  </a:rPr>
                  <a:t>instantaneous power per time interval, in terms of the</a:t>
                </a:r>
              </a:p>
              <a:p>
                <a:r>
                  <a:rPr lang="en-US" sz="1200" b="0" i="0" u="none" strike="noStrike" kern="1200" baseline="0" dirty="0" smtClean="0">
                    <a:solidFill>
                      <a:schemeClr val="tx1"/>
                    </a:solidFill>
                    <a:latin typeface="+mn-lt"/>
                    <a:ea typeface="+mn-ea"/>
                    <a:cs typeface="+mn-cs"/>
                  </a:rPr>
                  <a:t>vessel’s instantaneous speed (</a:t>
                </a:r>
                <a:r>
                  <a:rPr lang="en-US" sz="1200" b="0" i="0" u="none" strike="noStrike" kern="1200" baseline="0" dirty="0" err="1" smtClean="0">
                    <a:solidFill>
                      <a:schemeClr val="tx1"/>
                    </a:solidFill>
                    <a:latin typeface="+mn-lt"/>
                    <a:ea typeface="+mn-ea"/>
                    <a:cs typeface="+mn-cs"/>
                  </a:rPr>
                  <a:t>vInstant</a:t>
                </a:r>
                <a:r>
                  <a:rPr lang="en-US" sz="1200" b="0" i="0" u="none" strike="noStrike" kern="1200" baseline="0" dirty="0" smtClean="0">
                    <a:solidFill>
                      <a:schemeClr val="tx1"/>
                    </a:solidFill>
                    <a:latin typeface="+mn-lt"/>
                    <a:ea typeface="+mn-ea"/>
                    <a:cs typeface="+mn-cs"/>
                  </a:rPr>
                  <a:t>), was estimated</a:t>
                </a:r>
              </a:p>
              <a:p>
                <a:r>
                  <a:rPr lang="en-US" sz="1200" b="0" i="0" u="none" strike="noStrike" kern="1200" baseline="0" dirty="0" smtClean="0">
                    <a:solidFill>
                      <a:schemeClr val="tx1"/>
                    </a:solidFill>
                    <a:latin typeface="+mn-lt"/>
                    <a:ea typeface="+mn-ea"/>
                    <a:cs typeface="+mn-cs"/>
                  </a:rPr>
                  <a:t>assuming that the power varies as v3.</a:t>
                </a:r>
              </a:p>
            </p:txBody>
          </p:sp>
        </mc:Fallback>
      </mc:AlternateContent>
      <p:sp>
        <p:nvSpPr>
          <p:cNvPr id="4" name="Marcador de número de diapositiva 3"/>
          <p:cNvSpPr>
            <a:spLocks noGrp="1"/>
          </p:cNvSpPr>
          <p:nvPr>
            <p:ph type="sldNum" sz="quarter" idx="10"/>
          </p:nvPr>
        </p:nvSpPr>
        <p:spPr/>
        <p:txBody>
          <a:bodyPr/>
          <a:lstStyle/>
          <a:p>
            <a:fld id="{0CF68C2B-3AAA-43AD-9CC9-51CF2EBF4D17}" type="slidenum">
              <a:rPr lang="es-ES" smtClean="0"/>
              <a:pPr/>
              <a:t>6</a:t>
            </a:fld>
            <a:endParaRPr lang="es-ES" dirty="0"/>
          </a:p>
        </p:txBody>
      </p:sp>
    </p:spTree>
    <p:extLst>
      <p:ext uri="{BB962C8B-B14F-4D97-AF65-F5344CB8AC3E}">
        <p14:creationId xmlns:p14="http://schemas.microsoft.com/office/powerpoint/2010/main" val="22999328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endParaRPr lang="en-US" sz="1200" b="0" i="0" u="none" strike="noStrike" kern="1200" baseline="0" dirty="0" smtClean="0">
              <a:solidFill>
                <a:schemeClr val="tx1"/>
              </a:solidFill>
              <a:latin typeface="+mn-lt"/>
              <a:ea typeface="+mn-ea"/>
              <a:cs typeface="+mn-cs"/>
            </a:endParaRPr>
          </a:p>
        </p:txBody>
      </p:sp>
      <p:sp>
        <p:nvSpPr>
          <p:cNvPr id="4" name="Marcador de número de diapositiva 3"/>
          <p:cNvSpPr>
            <a:spLocks noGrp="1"/>
          </p:cNvSpPr>
          <p:nvPr>
            <p:ph type="sldNum" sz="quarter" idx="10"/>
          </p:nvPr>
        </p:nvSpPr>
        <p:spPr/>
        <p:txBody>
          <a:bodyPr/>
          <a:lstStyle/>
          <a:p>
            <a:fld id="{0CF68C2B-3AAA-43AD-9CC9-51CF2EBF4D17}" type="slidenum">
              <a:rPr lang="es-ES" smtClean="0"/>
              <a:pPr/>
              <a:t>7</a:t>
            </a:fld>
            <a:endParaRPr lang="es-ES" dirty="0"/>
          </a:p>
        </p:txBody>
      </p:sp>
    </p:spTree>
    <p:extLst>
      <p:ext uri="{BB962C8B-B14F-4D97-AF65-F5344CB8AC3E}">
        <p14:creationId xmlns:p14="http://schemas.microsoft.com/office/powerpoint/2010/main" val="1361715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endParaRPr lang="en-US" sz="1200" b="0" i="0" u="none" strike="noStrike" kern="1200" baseline="0" dirty="0" smtClean="0">
              <a:solidFill>
                <a:schemeClr val="tx1"/>
              </a:solidFill>
              <a:latin typeface="+mn-lt"/>
              <a:ea typeface="+mn-ea"/>
              <a:cs typeface="+mn-cs"/>
            </a:endParaRPr>
          </a:p>
        </p:txBody>
      </p:sp>
      <p:sp>
        <p:nvSpPr>
          <p:cNvPr id="4" name="Marcador de número de diapositiva 3"/>
          <p:cNvSpPr>
            <a:spLocks noGrp="1"/>
          </p:cNvSpPr>
          <p:nvPr>
            <p:ph type="sldNum" sz="quarter" idx="10"/>
          </p:nvPr>
        </p:nvSpPr>
        <p:spPr/>
        <p:txBody>
          <a:bodyPr/>
          <a:lstStyle/>
          <a:p>
            <a:fld id="{0CF68C2B-3AAA-43AD-9CC9-51CF2EBF4D17}" type="slidenum">
              <a:rPr lang="es-ES" smtClean="0"/>
              <a:pPr/>
              <a:t>8</a:t>
            </a:fld>
            <a:endParaRPr lang="es-ES" dirty="0"/>
          </a:p>
        </p:txBody>
      </p:sp>
    </p:spTree>
    <p:extLst>
      <p:ext uri="{BB962C8B-B14F-4D97-AF65-F5344CB8AC3E}">
        <p14:creationId xmlns:p14="http://schemas.microsoft.com/office/powerpoint/2010/main" val="1121495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ol">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ca-ES" smtClean="0"/>
              <a:t>Feu clic aquí per editar l'estil</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ca-ES" smtClean="0"/>
              <a:t>Feu clic aquí per editar l'estil de subtítols del patró</a:t>
            </a:r>
            <a:endParaRPr lang="en-US" dirty="0"/>
          </a:p>
        </p:txBody>
      </p:sp>
      <p:sp>
        <p:nvSpPr>
          <p:cNvPr id="4" name="Date Placeholder 3"/>
          <p:cNvSpPr>
            <a:spLocks noGrp="1"/>
          </p:cNvSpPr>
          <p:nvPr>
            <p:ph type="dt" sz="half" idx="10"/>
          </p:nvPr>
        </p:nvSpPr>
        <p:spPr/>
        <p:txBody>
          <a:bodyPr/>
          <a:lstStyle/>
          <a:p>
            <a:fld id="{342CFDF6-6A25-4EFA-BB55-BAF4DC520BD4}" type="datetimeFigureOut">
              <a:rPr lang="ca-ES" smtClean="0"/>
              <a:t>23/6/2022</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20EA2DA1-BE09-4F47-B7F8-0178351FA184}" type="slidenum">
              <a:rPr lang="ca-ES" smtClean="0"/>
              <a:t>‹#›</a:t>
            </a:fld>
            <a:endParaRPr lang="ca-ES"/>
          </a:p>
        </p:txBody>
      </p:sp>
    </p:spTree>
    <p:extLst>
      <p:ext uri="{BB962C8B-B14F-4D97-AF65-F5344CB8AC3E}">
        <p14:creationId xmlns:p14="http://schemas.microsoft.com/office/powerpoint/2010/main" val="3109709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ol i text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a-ES" smtClean="0"/>
              <a:t>Feu clic aquí per editar l'estil</a:t>
            </a:r>
            <a:endParaRPr lang="en-US" dirty="0"/>
          </a:p>
        </p:txBody>
      </p:sp>
      <p:sp>
        <p:nvSpPr>
          <p:cNvPr id="3" name="Vertical Text Placeholder 2"/>
          <p:cNvSpPr>
            <a:spLocks noGrp="1"/>
          </p:cNvSpPr>
          <p:nvPr>
            <p:ph type="body" orient="vert" idx="1"/>
          </p:nvPr>
        </p:nvSpPr>
        <p:spPr/>
        <p:txBody>
          <a:bodyPr vert="eaVert"/>
          <a:lstStyle/>
          <a:p>
            <a:pPr lvl="0"/>
            <a:r>
              <a:rPr lang="ca-ES" smtClean="0"/>
              <a:t>Editeu els estils de text del patró</a:t>
            </a:r>
          </a:p>
          <a:p>
            <a:pPr lvl="1"/>
            <a:r>
              <a:rPr lang="ca-ES" smtClean="0"/>
              <a:t>Segon nivell</a:t>
            </a:r>
          </a:p>
          <a:p>
            <a:pPr lvl="2"/>
            <a:r>
              <a:rPr lang="ca-ES" smtClean="0"/>
              <a:t>Tercer nivell</a:t>
            </a:r>
          </a:p>
          <a:p>
            <a:pPr lvl="3"/>
            <a:r>
              <a:rPr lang="ca-ES" smtClean="0"/>
              <a:t>Quart nivell</a:t>
            </a:r>
          </a:p>
          <a:p>
            <a:pPr lvl="4"/>
            <a:r>
              <a:rPr lang="ca-ES" smtClean="0"/>
              <a:t>Cinquè nivell</a:t>
            </a:r>
            <a:endParaRPr lang="en-US" dirty="0"/>
          </a:p>
        </p:txBody>
      </p:sp>
      <p:sp>
        <p:nvSpPr>
          <p:cNvPr id="4" name="Date Placeholder 3"/>
          <p:cNvSpPr>
            <a:spLocks noGrp="1"/>
          </p:cNvSpPr>
          <p:nvPr>
            <p:ph type="dt" sz="half" idx="10"/>
          </p:nvPr>
        </p:nvSpPr>
        <p:spPr/>
        <p:txBody>
          <a:bodyPr/>
          <a:lstStyle/>
          <a:p>
            <a:fld id="{342CFDF6-6A25-4EFA-BB55-BAF4DC520BD4}" type="datetimeFigureOut">
              <a:rPr lang="ca-ES" smtClean="0"/>
              <a:t>23/6/2022</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20EA2DA1-BE09-4F47-B7F8-0178351FA184}" type="slidenum">
              <a:rPr lang="ca-ES" smtClean="0"/>
              <a:t>‹#›</a:t>
            </a:fld>
            <a:endParaRPr lang="ca-ES"/>
          </a:p>
        </p:txBody>
      </p:sp>
    </p:spTree>
    <p:extLst>
      <p:ext uri="{BB962C8B-B14F-4D97-AF65-F5344CB8AC3E}">
        <p14:creationId xmlns:p14="http://schemas.microsoft.com/office/powerpoint/2010/main" val="4104595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ol vertical i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ca-ES" smtClean="0"/>
              <a:t>Feu clic aquí per editar l'estil</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ca-ES" smtClean="0"/>
              <a:t>Editeu els estils de text del patró</a:t>
            </a:r>
          </a:p>
          <a:p>
            <a:pPr lvl="1"/>
            <a:r>
              <a:rPr lang="ca-ES" smtClean="0"/>
              <a:t>Segon nivell</a:t>
            </a:r>
          </a:p>
          <a:p>
            <a:pPr lvl="2"/>
            <a:r>
              <a:rPr lang="ca-ES" smtClean="0"/>
              <a:t>Tercer nivell</a:t>
            </a:r>
          </a:p>
          <a:p>
            <a:pPr lvl="3"/>
            <a:r>
              <a:rPr lang="ca-ES" smtClean="0"/>
              <a:t>Quart nivell</a:t>
            </a:r>
          </a:p>
          <a:p>
            <a:pPr lvl="4"/>
            <a:r>
              <a:rPr lang="ca-ES" smtClean="0"/>
              <a:t>Cinquè nivell</a:t>
            </a:r>
            <a:endParaRPr lang="en-US" dirty="0"/>
          </a:p>
        </p:txBody>
      </p:sp>
      <p:sp>
        <p:nvSpPr>
          <p:cNvPr id="4" name="Date Placeholder 3"/>
          <p:cNvSpPr>
            <a:spLocks noGrp="1"/>
          </p:cNvSpPr>
          <p:nvPr>
            <p:ph type="dt" sz="half" idx="10"/>
          </p:nvPr>
        </p:nvSpPr>
        <p:spPr/>
        <p:txBody>
          <a:bodyPr/>
          <a:lstStyle/>
          <a:p>
            <a:fld id="{342CFDF6-6A25-4EFA-BB55-BAF4DC520BD4}" type="datetimeFigureOut">
              <a:rPr lang="ca-ES" smtClean="0"/>
              <a:t>23/6/2022</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20EA2DA1-BE09-4F47-B7F8-0178351FA184}" type="slidenum">
              <a:rPr lang="ca-ES" smtClean="0"/>
              <a:t>‹#›</a:t>
            </a:fld>
            <a:endParaRPr lang="ca-ES"/>
          </a:p>
        </p:txBody>
      </p:sp>
    </p:spTree>
    <p:extLst>
      <p:ext uri="{BB962C8B-B14F-4D97-AF65-F5344CB8AC3E}">
        <p14:creationId xmlns:p14="http://schemas.microsoft.com/office/powerpoint/2010/main" val="3091941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ol i objec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a-ES" smtClean="0"/>
              <a:t>Feu clic aquí per editar l'estil</a:t>
            </a:r>
            <a:endParaRPr lang="en-US" dirty="0"/>
          </a:p>
        </p:txBody>
      </p:sp>
      <p:sp>
        <p:nvSpPr>
          <p:cNvPr id="3" name="Content Placeholder 2"/>
          <p:cNvSpPr>
            <a:spLocks noGrp="1"/>
          </p:cNvSpPr>
          <p:nvPr>
            <p:ph idx="1"/>
          </p:nvPr>
        </p:nvSpPr>
        <p:spPr/>
        <p:txBody>
          <a:bodyPr/>
          <a:lstStyle/>
          <a:p>
            <a:pPr lvl="0"/>
            <a:r>
              <a:rPr lang="ca-ES" smtClean="0"/>
              <a:t>Editeu els estils de text del patró</a:t>
            </a:r>
          </a:p>
          <a:p>
            <a:pPr lvl="1"/>
            <a:r>
              <a:rPr lang="ca-ES" smtClean="0"/>
              <a:t>Segon nivell</a:t>
            </a:r>
          </a:p>
          <a:p>
            <a:pPr lvl="2"/>
            <a:r>
              <a:rPr lang="ca-ES" smtClean="0"/>
              <a:t>Tercer nivell</a:t>
            </a:r>
          </a:p>
          <a:p>
            <a:pPr lvl="3"/>
            <a:r>
              <a:rPr lang="ca-ES" smtClean="0"/>
              <a:t>Quart nivell</a:t>
            </a:r>
          </a:p>
          <a:p>
            <a:pPr lvl="4"/>
            <a:r>
              <a:rPr lang="ca-ES" smtClean="0"/>
              <a:t>Cinquè nivell</a:t>
            </a:r>
            <a:endParaRPr lang="en-US" dirty="0"/>
          </a:p>
        </p:txBody>
      </p:sp>
      <p:sp>
        <p:nvSpPr>
          <p:cNvPr id="4" name="Date Placeholder 3"/>
          <p:cNvSpPr>
            <a:spLocks noGrp="1"/>
          </p:cNvSpPr>
          <p:nvPr>
            <p:ph type="dt" sz="half" idx="10"/>
          </p:nvPr>
        </p:nvSpPr>
        <p:spPr/>
        <p:txBody>
          <a:bodyPr/>
          <a:lstStyle/>
          <a:p>
            <a:fld id="{342CFDF6-6A25-4EFA-BB55-BAF4DC520BD4}" type="datetimeFigureOut">
              <a:rPr lang="ca-ES" smtClean="0"/>
              <a:t>23/6/2022</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20EA2DA1-BE09-4F47-B7F8-0178351FA184}" type="slidenum">
              <a:rPr lang="ca-ES" smtClean="0"/>
              <a:t>‹#›</a:t>
            </a:fld>
            <a:endParaRPr lang="ca-ES"/>
          </a:p>
        </p:txBody>
      </p:sp>
    </p:spTree>
    <p:extLst>
      <p:ext uri="{BB962C8B-B14F-4D97-AF65-F5344CB8AC3E}">
        <p14:creationId xmlns:p14="http://schemas.microsoft.com/office/powerpoint/2010/main" val="3774319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pçalera de la secció">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ca-ES" smtClean="0"/>
              <a:t>Feu clic aquí per editar l'estil</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ca-ES" smtClean="0"/>
              <a:t>Editeu els estils de text del patró</a:t>
            </a:r>
          </a:p>
        </p:txBody>
      </p:sp>
      <p:sp>
        <p:nvSpPr>
          <p:cNvPr id="4" name="Date Placeholder 3"/>
          <p:cNvSpPr>
            <a:spLocks noGrp="1"/>
          </p:cNvSpPr>
          <p:nvPr>
            <p:ph type="dt" sz="half" idx="10"/>
          </p:nvPr>
        </p:nvSpPr>
        <p:spPr/>
        <p:txBody>
          <a:bodyPr/>
          <a:lstStyle/>
          <a:p>
            <a:fld id="{342CFDF6-6A25-4EFA-BB55-BAF4DC520BD4}" type="datetimeFigureOut">
              <a:rPr lang="ca-ES" smtClean="0"/>
              <a:t>23/6/2022</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20EA2DA1-BE09-4F47-B7F8-0178351FA184}" type="slidenum">
              <a:rPr lang="ca-ES" smtClean="0"/>
              <a:t>‹#›</a:t>
            </a:fld>
            <a:endParaRPr lang="ca-ES"/>
          </a:p>
        </p:txBody>
      </p:sp>
    </p:spTree>
    <p:extLst>
      <p:ext uri="{BB962C8B-B14F-4D97-AF65-F5344CB8AC3E}">
        <p14:creationId xmlns:p14="http://schemas.microsoft.com/office/powerpoint/2010/main" val="1854443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c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a-ES" smtClean="0"/>
              <a:t>Feu clic aquí per editar l'estil</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ca-ES" smtClean="0"/>
              <a:t>Editeu els estils de text del patró</a:t>
            </a:r>
          </a:p>
          <a:p>
            <a:pPr lvl="1"/>
            <a:r>
              <a:rPr lang="ca-ES" smtClean="0"/>
              <a:t>Segon nivell</a:t>
            </a:r>
          </a:p>
          <a:p>
            <a:pPr lvl="2"/>
            <a:r>
              <a:rPr lang="ca-ES" smtClean="0"/>
              <a:t>Tercer nivell</a:t>
            </a:r>
          </a:p>
          <a:p>
            <a:pPr lvl="3"/>
            <a:r>
              <a:rPr lang="ca-ES" smtClean="0"/>
              <a:t>Quart nivell</a:t>
            </a:r>
          </a:p>
          <a:p>
            <a:pPr lvl="4"/>
            <a:r>
              <a:rPr lang="ca-ES" smtClean="0"/>
              <a:t>Cinquè nivell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ca-ES" smtClean="0"/>
              <a:t>Editeu els estils de text del patró</a:t>
            </a:r>
          </a:p>
          <a:p>
            <a:pPr lvl="1"/>
            <a:r>
              <a:rPr lang="ca-ES" smtClean="0"/>
              <a:t>Segon nivell</a:t>
            </a:r>
          </a:p>
          <a:p>
            <a:pPr lvl="2"/>
            <a:r>
              <a:rPr lang="ca-ES" smtClean="0"/>
              <a:t>Tercer nivell</a:t>
            </a:r>
          </a:p>
          <a:p>
            <a:pPr lvl="3"/>
            <a:r>
              <a:rPr lang="ca-ES" smtClean="0"/>
              <a:t>Quart nivell</a:t>
            </a:r>
          </a:p>
          <a:p>
            <a:pPr lvl="4"/>
            <a:r>
              <a:rPr lang="ca-ES" smtClean="0"/>
              <a:t>Cinquè nivell</a:t>
            </a:r>
            <a:endParaRPr lang="en-US" dirty="0"/>
          </a:p>
        </p:txBody>
      </p:sp>
      <p:sp>
        <p:nvSpPr>
          <p:cNvPr id="5" name="Date Placeholder 4"/>
          <p:cNvSpPr>
            <a:spLocks noGrp="1"/>
          </p:cNvSpPr>
          <p:nvPr>
            <p:ph type="dt" sz="half" idx="10"/>
          </p:nvPr>
        </p:nvSpPr>
        <p:spPr/>
        <p:txBody>
          <a:bodyPr/>
          <a:lstStyle/>
          <a:p>
            <a:fld id="{342CFDF6-6A25-4EFA-BB55-BAF4DC520BD4}" type="datetimeFigureOut">
              <a:rPr lang="ca-ES" smtClean="0"/>
              <a:t>23/6/2022</a:t>
            </a:fld>
            <a:endParaRPr lang="ca-ES"/>
          </a:p>
        </p:txBody>
      </p:sp>
      <p:sp>
        <p:nvSpPr>
          <p:cNvPr id="6" name="Footer Placeholder 5"/>
          <p:cNvSpPr>
            <a:spLocks noGrp="1"/>
          </p:cNvSpPr>
          <p:nvPr>
            <p:ph type="ftr" sz="quarter" idx="11"/>
          </p:nvPr>
        </p:nvSpPr>
        <p:spPr/>
        <p:txBody>
          <a:bodyPr/>
          <a:lstStyle/>
          <a:p>
            <a:endParaRPr lang="ca-ES"/>
          </a:p>
        </p:txBody>
      </p:sp>
      <p:sp>
        <p:nvSpPr>
          <p:cNvPr id="7" name="Slide Number Placeholder 6"/>
          <p:cNvSpPr>
            <a:spLocks noGrp="1"/>
          </p:cNvSpPr>
          <p:nvPr>
            <p:ph type="sldNum" sz="quarter" idx="12"/>
          </p:nvPr>
        </p:nvSpPr>
        <p:spPr/>
        <p:txBody>
          <a:bodyPr/>
          <a:lstStyle/>
          <a:p>
            <a:fld id="{20EA2DA1-BE09-4F47-B7F8-0178351FA184}" type="slidenum">
              <a:rPr lang="ca-ES" smtClean="0"/>
              <a:t>‹#›</a:t>
            </a:fld>
            <a:endParaRPr lang="ca-ES"/>
          </a:p>
        </p:txBody>
      </p:sp>
    </p:spTree>
    <p:extLst>
      <p:ext uri="{BB962C8B-B14F-4D97-AF65-F5344CB8AC3E}">
        <p14:creationId xmlns:p14="http://schemas.microsoft.com/office/powerpoint/2010/main" val="3655528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ca-ES" smtClean="0"/>
              <a:t>Feu clic aquí per editar l'estil</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a-ES" smtClean="0"/>
              <a:t>Editeu els estils de text del patró</a:t>
            </a:r>
          </a:p>
        </p:txBody>
      </p:sp>
      <p:sp>
        <p:nvSpPr>
          <p:cNvPr id="4" name="Content Placeholder 3"/>
          <p:cNvSpPr>
            <a:spLocks noGrp="1"/>
          </p:cNvSpPr>
          <p:nvPr>
            <p:ph sz="half" idx="2"/>
          </p:nvPr>
        </p:nvSpPr>
        <p:spPr>
          <a:xfrm>
            <a:off x="629842" y="2505075"/>
            <a:ext cx="3868340" cy="3684588"/>
          </a:xfrm>
        </p:spPr>
        <p:txBody>
          <a:bodyPr/>
          <a:lstStyle/>
          <a:p>
            <a:pPr lvl="0"/>
            <a:r>
              <a:rPr lang="ca-ES" smtClean="0"/>
              <a:t>Editeu els estils de text del patró</a:t>
            </a:r>
          </a:p>
          <a:p>
            <a:pPr lvl="1"/>
            <a:r>
              <a:rPr lang="ca-ES" smtClean="0"/>
              <a:t>Segon nivell</a:t>
            </a:r>
          </a:p>
          <a:p>
            <a:pPr lvl="2"/>
            <a:r>
              <a:rPr lang="ca-ES" smtClean="0"/>
              <a:t>Tercer nivell</a:t>
            </a:r>
          </a:p>
          <a:p>
            <a:pPr lvl="3"/>
            <a:r>
              <a:rPr lang="ca-ES" smtClean="0"/>
              <a:t>Quart nivell</a:t>
            </a:r>
          </a:p>
          <a:p>
            <a:pPr lvl="4"/>
            <a:r>
              <a:rPr lang="ca-ES" smtClean="0"/>
              <a:t>Cinquè nivell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a-ES" smtClean="0"/>
              <a:t>Editeu els estils de text del patró</a:t>
            </a:r>
          </a:p>
        </p:txBody>
      </p:sp>
      <p:sp>
        <p:nvSpPr>
          <p:cNvPr id="6" name="Content Placeholder 5"/>
          <p:cNvSpPr>
            <a:spLocks noGrp="1"/>
          </p:cNvSpPr>
          <p:nvPr>
            <p:ph sz="quarter" idx="4"/>
          </p:nvPr>
        </p:nvSpPr>
        <p:spPr>
          <a:xfrm>
            <a:off x="4629150" y="2505075"/>
            <a:ext cx="3887391" cy="3684588"/>
          </a:xfrm>
        </p:spPr>
        <p:txBody>
          <a:bodyPr/>
          <a:lstStyle/>
          <a:p>
            <a:pPr lvl="0"/>
            <a:r>
              <a:rPr lang="ca-ES" smtClean="0"/>
              <a:t>Editeu els estils de text del patró</a:t>
            </a:r>
          </a:p>
          <a:p>
            <a:pPr lvl="1"/>
            <a:r>
              <a:rPr lang="ca-ES" smtClean="0"/>
              <a:t>Segon nivell</a:t>
            </a:r>
          </a:p>
          <a:p>
            <a:pPr lvl="2"/>
            <a:r>
              <a:rPr lang="ca-ES" smtClean="0"/>
              <a:t>Tercer nivell</a:t>
            </a:r>
          </a:p>
          <a:p>
            <a:pPr lvl="3"/>
            <a:r>
              <a:rPr lang="ca-ES" smtClean="0"/>
              <a:t>Quart nivell</a:t>
            </a:r>
          </a:p>
          <a:p>
            <a:pPr lvl="4"/>
            <a:r>
              <a:rPr lang="ca-ES" smtClean="0"/>
              <a:t>Cinquè nivell</a:t>
            </a:r>
            <a:endParaRPr lang="en-US" dirty="0"/>
          </a:p>
        </p:txBody>
      </p:sp>
      <p:sp>
        <p:nvSpPr>
          <p:cNvPr id="7" name="Date Placeholder 6"/>
          <p:cNvSpPr>
            <a:spLocks noGrp="1"/>
          </p:cNvSpPr>
          <p:nvPr>
            <p:ph type="dt" sz="half" idx="10"/>
          </p:nvPr>
        </p:nvSpPr>
        <p:spPr/>
        <p:txBody>
          <a:bodyPr/>
          <a:lstStyle/>
          <a:p>
            <a:fld id="{342CFDF6-6A25-4EFA-BB55-BAF4DC520BD4}" type="datetimeFigureOut">
              <a:rPr lang="ca-ES" smtClean="0"/>
              <a:t>23/6/2022</a:t>
            </a:fld>
            <a:endParaRPr lang="ca-ES"/>
          </a:p>
        </p:txBody>
      </p:sp>
      <p:sp>
        <p:nvSpPr>
          <p:cNvPr id="8" name="Footer Placeholder 7"/>
          <p:cNvSpPr>
            <a:spLocks noGrp="1"/>
          </p:cNvSpPr>
          <p:nvPr>
            <p:ph type="ftr" sz="quarter" idx="11"/>
          </p:nvPr>
        </p:nvSpPr>
        <p:spPr/>
        <p:txBody>
          <a:bodyPr/>
          <a:lstStyle/>
          <a:p>
            <a:endParaRPr lang="ca-ES"/>
          </a:p>
        </p:txBody>
      </p:sp>
      <p:sp>
        <p:nvSpPr>
          <p:cNvPr id="9" name="Slide Number Placeholder 8"/>
          <p:cNvSpPr>
            <a:spLocks noGrp="1"/>
          </p:cNvSpPr>
          <p:nvPr>
            <p:ph type="sldNum" sz="quarter" idx="12"/>
          </p:nvPr>
        </p:nvSpPr>
        <p:spPr/>
        <p:txBody>
          <a:bodyPr/>
          <a:lstStyle/>
          <a:p>
            <a:fld id="{20EA2DA1-BE09-4F47-B7F8-0178351FA184}" type="slidenum">
              <a:rPr lang="ca-ES" smtClean="0"/>
              <a:t>‹#›</a:t>
            </a:fld>
            <a:endParaRPr lang="ca-ES"/>
          </a:p>
        </p:txBody>
      </p:sp>
    </p:spTree>
    <p:extLst>
      <p:ext uri="{BB962C8B-B14F-4D97-AF65-F5344CB8AC3E}">
        <p14:creationId xmlns:p14="http://schemas.microsoft.com/office/powerpoint/2010/main" val="3159210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omés títo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a-ES" smtClean="0"/>
              <a:t>Feu clic aquí per editar l'estil</a:t>
            </a:r>
            <a:endParaRPr lang="en-US" dirty="0"/>
          </a:p>
        </p:txBody>
      </p:sp>
      <p:sp>
        <p:nvSpPr>
          <p:cNvPr id="3" name="Date Placeholder 2"/>
          <p:cNvSpPr>
            <a:spLocks noGrp="1"/>
          </p:cNvSpPr>
          <p:nvPr>
            <p:ph type="dt" sz="half" idx="10"/>
          </p:nvPr>
        </p:nvSpPr>
        <p:spPr/>
        <p:txBody>
          <a:bodyPr/>
          <a:lstStyle/>
          <a:p>
            <a:fld id="{342CFDF6-6A25-4EFA-BB55-BAF4DC520BD4}" type="datetimeFigureOut">
              <a:rPr lang="ca-ES" smtClean="0"/>
              <a:t>23/6/2022</a:t>
            </a:fld>
            <a:endParaRPr lang="ca-ES"/>
          </a:p>
        </p:txBody>
      </p:sp>
      <p:sp>
        <p:nvSpPr>
          <p:cNvPr id="4" name="Footer Placeholder 3"/>
          <p:cNvSpPr>
            <a:spLocks noGrp="1"/>
          </p:cNvSpPr>
          <p:nvPr>
            <p:ph type="ftr" sz="quarter" idx="11"/>
          </p:nvPr>
        </p:nvSpPr>
        <p:spPr/>
        <p:txBody>
          <a:bodyPr/>
          <a:lstStyle/>
          <a:p>
            <a:endParaRPr lang="ca-ES"/>
          </a:p>
        </p:txBody>
      </p:sp>
      <p:sp>
        <p:nvSpPr>
          <p:cNvPr id="5" name="Slide Number Placeholder 4"/>
          <p:cNvSpPr>
            <a:spLocks noGrp="1"/>
          </p:cNvSpPr>
          <p:nvPr>
            <p:ph type="sldNum" sz="quarter" idx="12"/>
          </p:nvPr>
        </p:nvSpPr>
        <p:spPr/>
        <p:txBody>
          <a:bodyPr/>
          <a:lstStyle/>
          <a:p>
            <a:fld id="{20EA2DA1-BE09-4F47-B7F8-0178351FA184}" type="slidenum">
              <a:rPr lang="ca-ES" smtClean="0"/>
              <a:t>‹#›</a:t>
            </a:fld>
            <a:endParaRPr lang="ca-ES"/>
          </a:p>
        </p:txBody>
      </p:sp>
    </p:spTree>
    <p:extLst>
      <p:ext uri="{BB962C8B-B14F-4D97-AF65-F5344CB8AC3E}">
        <p14:creationId xmlns:p14="http://schemas.microsoft.com/office/powerpoint/2010/main" val="3366397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2CFDF6-6A25-4EFA-BB55-BAF4DC520BD4}" type="datetimeFigureOut">
              <a:rPr lang="ca-ES" smtClean="0"/>
              <a:t>23/6/2022</a:t>
            </a:fld>
            <a:endParaRPr lang="ca-ES"/>
          </a:p>
        </p:txBody>
      </p:sp>
      <p:sp>
        <p:nvSpPr>
          <p:cNvPr id="3" name="Footer Placeholder 2"/>
          <p:cNvSpPr>
            <a:spLocks noGrp="1"/>
          </p:cNvSpPr>
          <p:nvPr>
            <p:ph type="ftr" sz="quarter" idx="11"/>
          </p:nvPr>
        </p:nvSpPr>
        <p:spPr/>
        <p:txBody>
          <a:bodyPr/>
          <a:lstStyle/>
          <a:p>
            <a:endParaRPr lang="ca-ES"/>
          </a:p>
        </p:txBody>
      </p:sp>
      <p:sp>
        <p:nvSpPr>
          <p:cNvPr id="4" name="Slide Number Placeholder 3"/>
          <p:cNvSpPr>
            <a:spLocks noGrp="1"/>
          </p:cNvSpPr>
          <p:nvPr>
            <p:ph type="sldNum" sz="quarter" idx="12"/>
          </p:nvPr>
        </p:nvSpPr>
        <p:spPr/>
        <p:txBody>
          <a:bodyPr/>
          <a:lstStyle/>
          <a:p>
            <a:fld id="{20EA2DA1-BE09-4F47-B7F8-0178351FA184}" type="slidenum">
              <a:rPr lang="ca-ES" smtClean="0"/>
              <a:t>‹#›</a:t>
            </a:fld>
            <a:endParaRPr lang="ca-ES"/>
          </a:p>
        </p:txBody>
      </p:sp>
    </p:spTree>
    <p:extLst>
      <p:ext uri="{BB962C8B-B14F-4D97-AF65-F5344CB8AC3E}">
        <p14:creationId xmlns:p14="http://schemas.microsoft.com/office/powerpoint/2010/main" val="2115730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ingut amb llegend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ca-ES" smtClean="0"/>
              <a:t>Feu clic aquí per editar l'estil</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ca-ES" smtClean="0"/>
              <a:t>Editeu els estils de text del patró</a:t>
            </a:r>
          </a:p>
          <a:p>
            <a:pPr lvl="1"/>
            <a:r>
              <a:rPr lang="ca-ES" smtClean="0"/>
              <a:t>Segon nivell</a:t>
            </a:r>
          </a:p>
          <a:p>
            <a:pPr lvl="2"/>
            <a:r>
              <a:rPr lang="ca-ES" smtClean="0"/>
              <a:t>Tercer nivell</a:t>
            </a:r>
          </a:p>
          <a:p>
            <a:pPr lvl="3"/>
            <a:r>
              <a:rPr lang="ca-ES" smtClean="0"/>
              <a:t>Quart nivell</a:t>
            </a:r>
          </a:p>
          <a:p>
            <a:pPr lvl="4"/>
            <a:r>
              <a:rPr lang="ca-ES" smtClean="0"/>
              <a:t>Cinquè nivell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a-ES" smtClean="0"/>
              <a:t>Editeu els estils de text del patró</a:t>
            </a:r>
          </a:p>
        </p:txBody>
      </p:sp>
      <p:sp>
        <p:nvSpPr>
          <p:cNvPr id="5" name="Date Placeholder 4"/>
          <p:cNvSpPr>
            <a:spLocks noGrp="1"/>
          </p:cNvSpPr>
          <p:nvPr>
            <p:ph type="dt" sz="half" idx="10"/>
          </p:nvPr>
        </p:nvSpPr>
        <p:spPr/>
        <p:txBody>
          <a:bodyPr/>
          <a:lstStyle/>
          <a:p>
            <a:fld id="{342CFDF6-6A25-4EFA-BB55-BAF4DC520BD4}" type="datetimeFigureOut">
              <a:rPr lang="ca-ES" smtClean="0"/>
              <a:t>23/6/2022</a:t>
            </a:fld>
            <a:endParaRPr lang="ca-ES"/>
          </a:p>
        </p:txBody>
      </p:sp>
      <p:sp>
        <p:nvSpPr>
          <p:cNvPr id="6" name="Footer Placeholder 5"/>
          <p:cNvSpPr>
            <a:spLocks noGrp="1"/>
          </p:cNvSpPr>
          <p:nvPr>
            <p:ph type="ftr" sz="quarter" idx="11"/>
          </p:nvPr>
        </p:nvSpPr>
        <p:spPr/>
        <p:txBody>
          <a:bodyPr/>
          <a:lstStyle/>
          <a:p>
            <a:endParaRPr lang="ca-ES"/>
          </a:p>
        </p:txBody>
      </p:sp>
      <p:sp>
        <p:nvSpPr>
          <p:cNvPr id="7" name="Slide Number Placeholder 6"/>
          <p:cNvSpPr>
            <a:spLocks noGrp="1"/>
          </p:cNvSpPr>
          <p:nvPr>
            <p:ph type="sldNum" sz="quarter" idx="12"/>
          </p:nvPr>
        </p:nvSpPr>
        <p:spPr/>
        <p:txBody>
          <a:bodyPr/>
          <a:lstStyle/>
          <a:p>
            <a:fld id="{20EA2DA1-BE09-4F47-B7F8-0178351FA184}" type="slidenum">
              <a:rPr lang="ca-ES" smtClean="0"/>
              <a:t>‹#›</a:t>
            </a:fld>
            <a:endParaRPr lang="ca-ES"/>
          </a:p>
        </p:txBody>
      </p:sp>
    </p:spTree>
    <p:extLst>
      <p:ext uri="{BB962C8B-B14F-4D97-AF65-F5344CB8AC3E}">
        <p14:creationId xmlns:p14="http://schemas.microsoft.com/office/powerpoint/2010/main" val="1289281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tge amb llegend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ca-ES" smtClean="0"/>
              <a:t>Feu clic aquí per editar l'estil</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ca-ES" smtClean="0"/>
              <a:t>Feu clic a la icona per afegir una imatge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a-ES" smtClean="0"/>
              <a:t>Editeu els estils de text del patró</a:t>
            </a:r>
          </a:p>
        </p:txBody>
      </p:sp>
      <p:sp>
        <p:nvSpPr>
          <p:cNvPr id="5" name="Date Placeholder 4"/>
          <p:cNvSpPr>
            <a:spLocks noGrp="1"/>
          </p:cNvSpPr>
          <p:nvPr>
            <p:ph type="dt" sz="half" idx="10"/>
          </p:nvPr>
        </p:nvSpPr>
        <p:spPr/>
        <p:txBody>
          <a:bodyPr/>
          <a:lstStyle/>
          <a:p>
            <a:fld id="{342CFDF6-6A25-4EFA-BB55-BAF4DC520BD4}" type="datetimeFigureOut">
              <a:rPr lang="ca-ES" smtClean="0"/>
              <a:t>23/6/2022</a:t>
            </a:fld>
            <a:endParaRPr lang="ca-ES"/>
          </a:p>
        </p:txBody>
      </p:sp>
      <p:sp>
        <p:nvSpPr>
          <p:cNvPr id="6" name="Footer Placeholder 5"/>
          <p:cNvSpPr>
            <a:spLocks noGrp="1"/>
          </p:cNvSpPr>
          <p:nvPr>
            <p:ph type="ftr" sz="quarter" idx="11"/>
          </p:nvPr>
        </p:nvSpPr>
        <p:spPr/>
        <p:txBody>
          <a:bodyPr/>
          <a:lstStyle/>
          <a:p>
            <a:endParaRPr lang="ca-ES"/>
          </a:p>
        </p:txBody>
      </p:sp>
      <p:sp>
        <p:nvSpPr>
          <p:cNvPr id="7" name="Slide Number Placeholder 6"/>
          <p:cNvSpPr>
            <a:spLocks noGrp="1"/>
          </p:cNvSpPr>
          <p:nvPr>
            <p:ph type="sldNum" sz="quarter" idx="12"/>
          </p:nvPr>
        </p:nvSpPr>
        <p:spPr/>
        <p:txBody>
          <a:bodyPr/>
          <a:lstStyle/>
          <a:p>
            <a:fld id="{20EA2DA1-BE09-4F47-B7F8-0178351FA184}" type="slidenum">
              <a:rPr lang="ca-ES" smtClean="0"/>
              <a:t>‹#›</a:t>
            </a:fld>
            <a:endParaRPr lang="ca-ES"/>
          </a:p>
        </p:txBody>
      </p:sp>
    </p:spTree>
    <p:extLst>
      <p:ext uri="{BB962C8B-B14F-4D97-AF65-F5344CB8AC3E}">
        <p14:creationId xmlns:p14="http://schemas.microsoft.com/office/powerpoint/2010/main" val="3013562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ca-ES" smtClean="0"/>
              <a:t>Feu clic aquí per editar l'estil</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ca-ES" smtClean="0"/>
              <a:t>Editeu els estils de text del patró</a:t>
            </a:r>
          </a:p>
          <a:p>
            <a:pPr lvl="1"/>
            <a:r>
              <a:rPr lang="ca-ES" smtClean="0"/>
              <a:t>Segon nivell</a:t>
            </a:r>
          </a:p>
          <a:p>
            <a:pPr lvl="2"/>
            <a:r>
              <a:rPr lang="ca-ES" smtClean="0"/>
              <a:t>Tercer nivell</a:t>
            </a:r>
          </a:p>
          <a:p>
            <a:pPr lvl="3"/>
            <a:r>
              <a:rPr lang="ca-ES" smtClean="0"/>
              <a:t>Quart nivell</a:t>
            </a:r>
          </a:p>
          <a:p>
            <a:pPr lvl="4"/>
            <a:r>
              <a:rPr lang="ca-ES" smtClean="0"/>
              <a:t>Cinquè nivell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2CFDF6-6A25-4EFA-BB55-BAF4DC520BD4}" type="datetimeFigureOut">
              <a:rPr lang="ca-ES" smtClean="0"/>
              <a:t>23/6/2022</a:t>
            </a:fld>
            <a:endParaRPr lang="ca-E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ca-E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EA2DA1-BE09-4F47-B7F8-0178351FA184}" type="slidenum">
              <a:rPr lang="ca-ES" smtClean="0"/>
              <a:t>‹#›</a:t>
            </a:fld>
            <a:endParaRPr lang="ca-ES"/>
          </a:p>
        </p:txBody>
      </p:sp>
    </p:spTree>
    <p:extLst>
      <p:ext uri="{BB962C8B-B14F-4D97-AF65-F5344CB8AC3E}">
        <p14:creationId xmlns:p14="http://schemas.microsoft.com/office/powerpoint/2010/main" val="9979644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1.jpe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1.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1.jpe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emf"/><Relationship Id="rId5" Type="http://schemas.openxmlformats.org/officeDocument/2006/relationships/image" Target="../media/image1.jpe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jpe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1.jpeg"/><Relationship Id="rId10" Type="http://schemas.openxmlformats.org/officeDocument/2006/relationships/image" Target="../media/image12.png"/><Relationship Id="rId4" Type="http://schemas.openxmlformats.org/officeDocument/2006/relationships/image" Target="../media/image2.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4.emf"/><Relationship Id="rId5" Type="http://schemas.openxmlformats.org/officeDocument/2006/relationships/image" Target="../media/image1.jpe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jpe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609601" y="1143002"/>
            <a:ext cx="8039100" cy="5289551"/>
          </a:xfrm>
          <a:prstGeom prst="roundRect">
            <a:avLst>
              <a:gd name="adj" fmla="val 1226"/>
            </a:avLst>
          </a:prstGeom>
          <a:solidFill>
            <a:schemeClr val="bg1"/>
          </a:solidFill>
          <a:ln w="76200">
            <a:solidFill>
              <a:srgbClr val="BDD8F3"/>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1" dirty="0"/>
          </a:p>
        </p:txBody>
      </p:sp>
      <p:sp>
        <p:nvSpPr>
          <p:cNvPr id="8" name="TextBox 11"/>
          <p:cNvSpPr txBox="1"/>
          <p:nvPr/>
        </p:nvSpPr>
        <p:spPr>
          <a:xfrm>
            <a:off x="609603" y="1143000"/>
            <a:ext cx="8061324" cy="5386090"/>
          </a:xfrm>
          <a:prstGeom prst="rect">
            <a:avLst/>
          </a:prstGeom>
          <a:noFill/>
        </p:spPr>
        <p:txBody>
          <a:bodyPr>
            <a:spAutoFit/>
          </a:bodyPr>
          <a:lstStyle/>
          <a:p>
            <a:pPr algn="just">
              <a:defRPr/>
            </a:pPr>
            <a:endParaRPr lang="en-US" sz="2400" dirty="0">
              <a:solidFill>
                <a:schemeClr val="tx1">
                  <a:lumMod val="85000"/>
                  <a:lumOff val="15000"/>
                </a:schemeClr>
              </a:solidFill>
              <a:latin typeface="Philosopher" pitchFamily="50" charset="0"/>
            </a:endParaRPr>
          </a:p>
          <a:p>
            <a:pPr algn="just">
              <a:defRPr/>
            </a:pPr>
            <a:endParaRPr lang="en-US" sz="2400" dirty="0">
              <a:solidFill>
                <a:schemeClr val="tx1">
                  <a:lumMod val="85000"/>
                  <a:lumOff val="15000"/>
                </a:schemeClr>
              </a:solidFill>
              <a:latin typeface="Philosopher" pitchFamily="50" charset="0"/>
            </a:endParaRPr>
          </a:p>
          <a:p>
            <a:pPr algn="just">
              <a:defRPr/>
            </a:pPr>
            <a:endParaRPr lang="en-US" sz="2400" dirty="0">
              <a:solidFill>
                <a:schemeClr val="tx1">
                  <a:lumMod val="85000"/>
                  <a:lumOff val="15000"/>
                </a:schemeClr>
              </a:solidFill>
              <a:latin typeface="Philosopher" pitchFamily="50" charset="0"/>
            </a:endParaRPr>
          </a:p>
          <a:p>
            <a:pPr algn="ctr">
              <a:defRPr/>
            </a:pPr>
            <a:r>
              <a:rPr lang="en-GB" sz="3200" b="1" i="1" dirty="0" smtClean="0"/>
              <a:t>Workshop </a:t>
            </a:r>
            <a:r>
              <a:rPr lang="en-GB" sz="3200" b="1" i="1" dirty="0"/>
              <a:t>Day 2: </a:t>
            </a:r>
            <a:r>
              <a:rPr lang="en-GB" sz="3200" i="1" dirty="0"/>
              <a:t>SIMROUTE® Marine environmental module: methodology and calculation of Ship </a:t>
            </a:r>
            <a:r>
              <a:rPr lang="en-GB" sz="3200" i="1" dirty="0" smtClean="0"/>
              <a:t>Emissions</a:t>
            </a:r>
          </a:p>
          <a:p>
            <a:pPr algn="ctr">
              <a:defRPr/>
            </a:pPr>
            <a:endParaRPr lang="en-US" sz="2400" i="1" dirty="0"/>
          </a:p>
          <a:p>
            <a:pPr algn="ctr">
              <a:defRPr/>
            </a:pPr>
            <a:r>
              <a:rPr lang="en-US" sz="2400" i="1" dirty="0">
                <a:solidFill>
                  <a:srgbClr val="00B0F0"/>
                </a:solidFill>
              </a:rPr>
              <a:t>B</a:t>
            </a:r>
            <a:r>
              <a:rPr lang="en-US" sz="2400" i="1" dirty="0" smtClean="0">
                <a:solidFill>
                  <a:srgbClr val="00B0F0"/>
                </a:solidFill>
              </a:rPr>
              <a:t>riefing</a:t>
            </a:r>
            <a:endParaRPr lang="en-US" sz="2400" i="1" dirty="0"/>
          </a:p>
          <a:p>
            <a:pPr algn="ctr">
              <a:defRPr/>
            </a:pPr>
            <a:endParaRPr lang="en-US" sz="2400" i="1" dirty="0"/>
          </a:p>
          <a:p>
            <a:pPr algn="ctr">
              <a:defRPr/>
            </a:pPr>
            <a:endParaRPr lang="en-US" sz="2400" i="1" dirty="0"/>
          </a:p>
          <a:p>
            <a:pPr algn="ctr">
              <a:defRPr/>
            </a:pPr>
            <a:r>
              <a:rPr lang="en-US" sz="2400" i="1" dirty="0"/>
              <a:t>Chalmers University of Technology</a:t>
            </a:r>
          </a:p>
          <a:p>
            <a:pPr algn="ctr">
              <a:defRPr/>
            </a:pPr>
            <a:r>
              <a:rPr lang="en-US" sz="2400" i="1" dirty="0"/>
              <a:t>April </a:t>
            </a:r>
            <a:r>
              <a:rPr lang="en-US" sz="2400" i="1" dirty="0" smtClean="0"/>
              <a:t>6th</a:t>
            </a:r>
            <a:r>
              <a:rPr lang="en-US" sz="2400" i="1" dirty="0"/>
              <a:t>, 2022</a:t>
            </a:r>
            <a:endParaRPr lang="en-US" sz="2400" dirty="0">
              <a:solidFill>
                <a:schemeClr val="tx1">
                  <a:lumMod val="85000"/>
                  <a:lumOff val="15000"/>
                </a:schemeClr>
              </a:solidFill>
            </a:endParaRPr>
          </a:p>
          <a:p>
            <a:pPr algn="just">
              <a:defRPr/>
            </a:pPr>
            <a:endParaRPr lang="en-US" sz="2000" dirty="0">
              <a:solidFill>
                <a:schemeClr val="tx1">
                  <a:lumMod val="85000"/>
                  <a:lumOff val="15000"/>
                </a:schemeClr>
              </a:solidFill>
              <a:latin typeface="+mj-lt"/>
            </a:endParaRPr>
          </a:p>
        </p:txBody>
      </p:sp>
      <p:sp>
        <p:nvSpPr>
          <p:cNvPr id="2" name="Marcador de número de diapositiva 1"/>
          <p:cNvSpPr>
            <a:spLocks noGrp="1"/>
          </p:cNvSpPr>
          <p:nvPr>
            <p:ph type="sldNum" sz="quarter" idx="12"/>
          </p:nvPr>
        </p:nvSpPr>
        <p:spPr/>
        <p:txBody>
          <a:bodyPr/>
          <a:lstStyle/>
          <a:p>
            <a:pPr>
              <a:defRPr/>
            </a:pPr>
            <a:fld id="{16AA91DC-C908-4AB0-A451-0EAA71C158DB}" type="slidenum">
              <a:rPr lang="en-US" smtClean="0"/>
              <a:pPr>
                <a:defRPr/>
              </a:pPr>
              <a:t>1</a:t>
            </a:fld>
            <a:endParaRPr lang="en-US" dirty="0"/>
          </a:p>
        </p:txBody>
      </p:sp>
      <p:pic>
        <p:nvPicPr>
          <p:cNvPr id="10" name="Imagen 9">
            <a:extLst>
              <a:ext uri="{FF2B5EF4-FFF2-40B4-BE49-F238E27FC236}">
                <a16:creationId xmlns:a16="http://schemas.microsoft.com/office/drawing/2014/main" id="{CB374623-8C0F-B245-8E6A-75706097459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48127" y="152403"/>
            <a:ext cx="709676" cy="885849"/>
          </a:xfrm>
          <a:prstGeom prst="rect">
            <a:avLst/>
          </a:prstGeom>
        </p:spPr>
      </p:pic>
      <p:pic>
        <p:nvPicPr>
          <p:cNvPr id="14" name="Imagen 13">
            <a:extLst>
              <a:ext uri="{FF2B5EF4-FFF2-40B4-BE49-F238E27FC236}">
                <a16:creationId xmlns:a16="http://schemas.microsoft.com/office/drawing/2014/main" id="{816694FA-436F-014B-B20C-374099B190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701" y="76202"/>
            <a:ext cx="4051300" cy="1079500"/>
          </a:xfrm>
          <a:prstGeom prst="rect">
            <a:avLst/>
          </a:prstGeom>
        </p:spPr>
      </p:pic>
      <p:pic>
        <p:nvPicPr>
          <p:cNvPr id="9" name="Imagen 8">
            <a:extLst>
              <a:ext uri="{FF2B5EF4-FFF2-40B4-BE49-F238E27FC236}">
                <a16:creationId xmlns:a16="http://schemas.microsoft.com/office/drawing/2014/main" id="{2D62E531-EA32-334E-8EAC-AC26CAA8AFF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80330" y="47653"/>
            <a:ext cx="990601" cy="990601"/>
          </a:xfrm>
          <a:prstGeom prst="rect">
            <a:avLst/>
          </a:prstGeom>
        </p:spPr>
      </p:pic>
    </p:spTree>
    <p:extLst>
      <p:ext uri="{BB962C8B-B14F-4D97-AF65-F5344CB8AC3E}">
        <p14:creationId xmlns:p14="http://schemas.microsoft.com/office/powerpoint/2010/main" val="5248319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pPr>
              <a:defRPr/>
            </a:pPr>
            <a:fld id="{16AA91DC-C908-4AB0-A451-0EAA71C158DB}" type="slidenum">
              <a:rPr lang="en-US" smtClean="0"/>
              <a:pPr>
                <a:defRPr/>
              </a:pPr>
              <a:t>2</a:t>
            </a:fld>
            <a:endParaRPr lang="en-US" dirty="0"/>
          </a:p>
        </p:txBody>
      </p:sp>
      <p:pic>
        <p:nvPicPr>
          <p:cNvPr id="9" name="Imagen 8">
            <a:extLst>
              <a:ext uri="{FF2B5EF4-FFF2-40B4-BE49-F238E27FC236}">
                <a16:creationId xmlns:a16="http://schemas.microsoft.com/office/drawing/2014/main" id="{24E0A794-3AC2-9841-BB35-9702B3318B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0330" y="147314"/>
            <a:ext cx="990601" cy="990601"/>
          </a:xfrm>
          <a:prstGeom prst="rect">
            <a:avLst/>
          </a:prstGeom>
        </p:spPr>
      </p:pic>
      <p:sp>
        <p:nvSpPr>
          <p:cNvPr id="12" name="Rounded Rectangle 6">
            <a:extLst>
              <a:ext uri="{FF2B5EF4-FFF2-40B4-BE49-F238E27FC236}">
                <a16:creationId xmlns:a16="http://schemas.microsoft.com/office/drawing/2014/main" id="{BAF27FD3-931B-324F-BDF0-9DBC9F512777}"/>
              </a:ext>
            </a:extLst>
          </p:cNvPr>
          <p:cNvSpPr/>
          <p:nvPr/>
        </p:nvSpPr>
        <p:spPr>
          <a:xfrm>
            <a:off x="420279" y="1174277"/>
            <a:ext cx="8481244" cy="5489577"/>
          </a:xfrm>
          <a:prstGeom prst="roundRect">
            <a:avLst>
              <a:gd name="adj" fmla="val 1226"/>
            </a:avLst>
          </a:prstGeom>
          <a:solidFill>
            <a:schemeClr val="bg1"/>
          </a:solidFill>
          <a:ln w="76200">
            <a:solidFill>
              <a:srgbClr val="BDD8F3"/>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endParaRPr lang="en-US" sz="1801" dirty="0">
              <a:solidFill>
                <a:schemeClr val="tx1"/>
              </a:solidFill>
            </a:endParaRPr>
          </a:p>
        </p:txBody>
      </p:sp>
      <p:sp>
        <p:nvSpPr>
          <p:cNvPr id="13" name="13 CuadroTexto">
            <a:extLst>
              <a:ext uri="{FF2B5EF4-FFF2-40B4-BE49-F238E27FC236}">
                <a16:creationId xmlns:a16="http://schemas.microsoft.com/office/drawing/2014/main" id="{FEECAB55-C2C6-164D-AD0C-9F857C4B7A40}"/>
              </a:ext>
            </a:extLst>
          </p:cNvPr>
          <p:cNvSpPr txBox="1">
            <a:spLocks noChangeArrowheads="1"/>
          </p:cNvSpPr>
          <p:nvPr/>
        </p:nvSpPr>
        <p:spPr bwMode="auto">
          <a:xfrm>
            <a:off x="709551" y="1403080"/>
            <a:ext cx="7829551" cy="400110"/>
          </a:xfrm>
          <a:prstGeom prst="rect">
            <a:avLst/>
          </a:prstGeom>
          <a:noFill/>
          <a:ln w="9525">
            <a:noFill/>
            <a:miter lim="800000"/>
            <a:headEnd/>
            <a:tailEnd/>
          </a:ln>
        </p:spPr>
        <p:txBody>
          <a:bodyPr wrap="square">
            <a:spAutoFit/>
          </a:bodyPr>
          <a:lstStyle/>
          <a:p>
            <a:pPr algn="just"/>
            <a:r>
              <a:rPr lang="en-US" sz="2000" b="1" dirty="0">
                <a:latin typeface="Calibri" charset="0"/>
              </a:rPr>
              <a:t>EMISSIONS MODULE</a:t>
            </a:r>
          </a:p>
        </p:txBody>
      </p:sp>
      <p:pic>
        <p:nvPicPr>
          <p:cNvPr id="14" name="Imagen 13">
            <a:extLst>
              <a:ext uri="{FF2B5EF4-FFF2-40B4-BE49-F238E27FC236}">
                <a16:creationId xmlns:a16="http://schemas.microsoft.com/office/drawing/2014/main" id="{67ACABB1-0E0D-E449-B95D-C99D536186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1" y="98635"/>
            <a:ext cx="4051300" cy="1079500"/>
          </a:xfrm>
          <a:prstGeom prst="rect">
            <a:avLst/>
          </a:prstGeom>
        </p:spPr>
      </p:pic>
      <p:pic>
        <p:nvPicPr>
          <p:cNvPr id="16" name="Imagen 15">
            <a:extLst>
              <a:ext uri="{FF2B5EF4-FFF2-40B4-BE49-F238E27FC236}">
                <a16:creationId xmlns:a16="http://schemas.microsoft.com/office/drawing/2014/main" id="{0825A0D8-F97B-394E-BDF3-534EAA04262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24326" y="152403"/>
            <a:ext cx="709676" cy="885849"/>
          </a:xfrm>
          <a:prstGeom prst="rect">
            <a:avLst/>
          </a:prstGeom>
        </p:spPr>
      </p:pic>
      <p:sp>
        <p:nvSpPr>
          <p:cNvPr id="6" name="CuadroTexto 5">
            <a:extLst>
              <a:ext uri="{FF2B5EF4-FFF2-40B4-BE49-F238E27FC236}">
                <a16:creationId xmlns:a16="http://schemas.microsoft.com/office/drawing/2014/main" id="{71D3E601-3172-364E-853E-FE221AE44039}"/>
              </a:ext>
            </a:extLst>
          </p:cNvPr>
          <p:cNvSpPr txBox="1"/>
          <p:nvPr/>
        </p:nvSpPr>
        <p:spPr>
          <a:xfrm>
            <a:off x="1106909" y="1915485"/>
            <a:ext cx="3553995" cy="369460"/>
          </a:xfrm>
          <a:prstGeom prst="rect">
            <a:avLst/>
          </a:prstGeom>
          <a:noFill/>
        </p:spPr>
        <p:txBody>
          <a:bodyPr wrap="square" rtlCol="0">
            <a:spAutoFit/>
          </a:bodyPr>
          <a:lstStyle/>
          <a:p>
            <a:r>
              <a:rPr lang="fr-FR" sz="1801" dirty="0" err="1"/>
              <a:t>Scheme</a:t>
            </a:r>
            <a:r>
              <a:rPr lang="fr-FR" sz="1801" dirty="0"/>
              <a:t> for </a:t>
            </a:r>
            <a:r>
              <a:rPr lang="fr-FR" sz="1801" dirty="0" err="1"/>
              <a:t>research</a:t>
            </a:r>
            <a:r>
              <a:rPr lang="fr-FR" sz="1801" dirty="0"/>
              <a:t> </a:t>
            </a:r>
            <a:r>
              <a:rPr lang="fr-FR" sz="1801" dirty="0" err="1"/>
              <a:t>methodology</a:t>
            </a:r>
            <a:endParaRPr lang="fr-FR" sz="1801" dirty="0"/>
          </a:p>
        </p:txBody>
      </p:sp>
      <p:pic>
        <p:nvPicPr>
          <p:cNvPr id="7" name="Imagen 6">
            <a:extLst>
              <a:ext uri="{FF2B5EF4-FFF2-40B4-BE49-F238E27FC236}">
                <a16:creationId xmlns:a16="http://schemas.microsoft.com/office/drawing/2014/main" id="{8D9F1B8E-6C19-0349-889D-7D9DF343F734}"/>
              </a:ext>
            </a:extLst>
          </p:cNvPr>
          <p:cNvPicPr>
            <a:picLocks noChangeAspect="1"/>
          </p:cNvPicPr>
          <p:nvPr/>
        </p:nvPicPr>
        <p:blipFill>
          <a:blip r:embed="rId6"/>
          <a:stretch>
            <a:fillRect/>
          </a:stretch>
        </p:blipFill>
        <p:spPr>
          <a:xfrm>
            <a:off x="2265615" y="2449149"/>
            <a:ext cx="4790575" cy="3907205"/>
          </a:xfrm>
          <a:prstGeom prst="rect">
            <a:avLst/>
          </a:prstGeom>
        </p:spPr>
      </p:pic>
    </p:spTree>
    <p:extLst>
      <p:ext uri="{BB962C8B-B14F-4D97-AF65-F5344CB8AC3E}">
        <p14:creationId xmlns:p14="http://schemas.microsoft.com/office/powerpoint/2010/main" val="39500351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pPr>
              <a:defRPr/>
            </a:pPr>
            <a:fld id="{16AA91DC-C908-4AB0-A451-0EAA71C158DB}" type="slidenum">
              <a:rPr lang="en-US" smtClean="0"/>
              <a:pPr>
                <a:defRPr/>
              </a:pPr>
              <a:t>3</a:t>
            </a:fld>
            <a:endParaRPr lang="en-US" dirty="0"/>
          </a:p>
        </p:txBody>
      </p:sp>
      <p:pic>
        <p:nvPicPr>
          <p:cNvPr id="9" name="Imagen 8">
            <a:extLst>
              <a:ext uri="{FF2B5EF4-FFF2-40B4-BE49-F238E27FC236}">
                <a16:creationId xmlns:a16="http://schemas.microsoft.com/office/drawing/2014/main" id="{24E0A794-3AC2-9841-BB35-9702B3318B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0330" y="147314"/>
            <a:ext cx="990601" cy="990601"/>
          </a:xfrm>
          <a:prstGeom prst="rect">
            <a:avLst/>
          </a:prstGeom>
        </p:spPr>
      </p:pic>
      <p:sp>
        <p:nvSpPr>
          <p:cNvPr id="12" name="Rounded Rectangle 6">
            <a:extLst>
              <a:ext uri="{FF2B5EF4-FFF2-40B4-BE49-F238E27FC236}">
                <a16:creationId xmlns:a16="http://schemas.microsoft.com/office/drawing/2014/main" id="{BAF27FD3-931B-324F-BDF0-9DBC9F512777}"/>
              </a:ext>
            </a:extLst>
          </p:cNvPr>
          <p:cNvSpPr/>
          <p:nvPr/>
        </p:nvSpPr>
        <p:spPr>
          <a:xfrm>
            <a:off x="420279" y="1161919"/>
            <a:ext cx="8481244" cy="5489577"/>
          </a:xfrm>
          <a:prstGeom prst="roundRect">
            <a:avLst>
              <a:gd name="adj" fmla="val 1226"/>
            </a:avLst>
          </a:prstGeom>
          <a:solidFill>
            <a:schemeClr val="bg1"/>
          </a:solidFill>
          <a:ln w="76200">
            <a:solidFill>
              <a:srgbClr val="BDD8F3"/>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endParaRPr lang="en-US" sz="1801" dirty="0">
              <a:solidFill>
                <a:schemeClr val="tx1"/>
              </a:solidFill>
            </a:endParaRPr>
          </a:p>
        </p:txBody>
      </p:sp>
      <p:sp>
        <p:nvSpPr>
          <p:cNvPr id="13" name="13 CuadroTexto">
            <a:extLst>
              <a:ext uri="{FF2B5EF4-FFF2-40B4-BE49-F238E27FC236}">
                <a16:creationId xmlns:a16="http://schemas.microsoft.com/office/drawing/2014/main" id="{FEECAB55-C2C6-164D-AD0C-9F857C4B7A40}"/>
              </a:ext>
            </a:extLst>
          </p:cNvPr>
          <p:cNvSpPr txBox="1">
            <a:spLocks noChangeArrowheads="1"/>
          </p:cNvSpPr>
          <p:nvPr/>
        </p:nvSpPr>
        <p:spPr bwMode="auto">
          <a:xfrm>
            <a:off x="709551" y="1304685"/>
            <a:ext cx="7829551" cy="400110"/>
          </a:xfrm>
          <a:prstGeom prst="rect">
            <a:avLst/>
          </a:prstGeom>
          <a:noFill/>
          <a:ln w="9525">
            <a:noFill/>
            <a:miter lim="800000"/>
            <a:headEnd/>
            <a:tailEnd/>
          </a:ln>
        </p:spPr>
        <p:txBody>
          <a:bodyPr wrap="square">
            <a:spAutoFit/>
          </a:bodyPr>
          <a:lstStyle/>
          <a:p>
            <a:pPr algn="just"/>
            <a:r>
              <a:rPr lang="en-US" sz="2000" b="1" dirty="0">
                <a:latin typeface="Calibri" charset="0"/>
              </a:rPr>
              <a:t>EMISSIONS MODULE</a:t>
            </a:r>
          </a:p>
        </p:txBody>
      </p:sp>
      <p:pic>
        <p:nvPicPr>
          <p:cNvPr id="14" name="Imagen 13">
            <a:extLst>
              <a:ext uri="{FF2B5EF4-FFF2-40B4-BE49-F238E27FC236}">
                <a16:creationId xmlns:a16="http://schemas.microsoft.com/office/drawing/2014/main" id="{67ACABB1-0E0D-E449-B95D-C99D536186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1" y="98635"/>
            <a:ext cx="4051300" cy="1079500"/>
          </a:xfrm>
          <a:prstGeom prst="rect">
            <a:avLst/>
          </a:prstGeom>
        </p:spPr>
      </p:pic>
      <p:pic>
        <p:nvPicPr>
          <p:cNvPr id="16" name="Imagen 15">
            <a:extLst>
              <a:ext uri="{FF2B5EF4-FFF2-40B4-BE49-F238E27FC236}">
                <a16:creationId xmlns:a16="http://schemas.microsoft.com/office/drawing/2014/main" id="{0825A0D8-F97B-394E-BDF3-534EAA04262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24326" y="152403"/>
            <a:ext cx="709676" cy="885849"/>
          </a:xfrm>
          <a:prstGeom prst="rect">
            <a:avLst/>
          </a:prstGeom>
        </p:spPr>
      </p:pic>
      <p:sp>
        <p:nvSpPr>
          <p:cNvPr id="6" name="CuadroTexto 5">
            <a:extLst>
              <a:ext uri="{FF2B5EF4-FFF2-40B4-BE49-F238E27FC236}">
                <a16:creationId xmlns:a16="http://schemas.microsoft.com/office/drawing/2014/main" id="{71D3E601-3172-364E-853E-FE221AE44039}"/>
              </a:ext>
            </a:extLst>
          </p:cNvPr>
          <p:cNvSpPr txBox="1"/>
          <p:nvPr/>
        </p:nvSpPr>
        <p:spPr>
          <a:xfrm>
            <a:off x="1070331" y="1738058"/>
            <a:ext cx="4688788" cy="369460"/>
          </a:xfrm>
          <a:prstGeom prst="rect">
            <a:avLst/>
          </a:prstGeom>
          <a:noFill/>
        </p:spPr>
        <p:txBody>
          <a:bodyPr wrap="square" rtlCol="0">
            <a:spAutoFit/>
          </a:bodyPr>
          <a:lstStyle/>
          <a:p>
            <a:r>
              <a:rPr lang="fr-FR" sz="1801" dirty="0"/>
              <a:t>Emissions </a:t>
            </a:r>
            <a:r>
              <a:rPr lang="fr-FR" sz="1801" dirty="0" err="1"/>
              <a:t>calculation</a:t>
            </a:r>
            <a:r>
              <a:rPr lang="fr-FR" sz="1801" dirty="0"/>
              <a:t> </a:t>
            </a:r>
            <a:r>
              <a:rPr lang="fr-FR" sz="1801" dirty="0" err="1"/>
              <a:t>methodologies</a:t>
            </a:r>
            <a:r>
              <a:rPr lang="fr-FR" sz="1801" dirty="0"/>
              <a:t> </a:t>
            </a:r>
            <a:r>
              <a:rPr lang="fr-FR" sz="1801" dirty="0" err="1"/>
              <a:t>inventory</a:t>
            </a:r>
            <a:endParaRPr lang="fr-FR" sz="1801" dirty="0"/>
          </a:p>
        </p:txBody>
      </p:sp>
      <p:pic>
        <p:nvPicPr>
          <p:cNvPr id="3" name="Imagen 2">
            <a:extLst>
              <a:ext uri="{FF2B5EF4-FFF2-40B4-BE49-F238E27FC236}">
                <a16:creationId xmlns:a16="http://schemas.microsoft.com/office/drawing/2014/main" id="{2C82BEBE-C0CA-F640-9386-EE6DC234DD02}"/>
              </a:ext>
            </a:extLst>
          </p:cNvPr>
          <p:cNvPicPr>
            <a:picLocks noChangeAspect="1"/>
          </p:cNvPicPr>
          <p:nvPr/>
        </p:nvPicPr>
        <p:blipFill rotWithShape="1">
          <a:blip r:embed="rId6"/>
          <a:srcRect b="3532"/>
          <a:stretch/>
        </p:blipFill>
        <p:spPr>
          <a:xfrm>
            <a:off x="2665834" y="2231458"/>
            <a:ext cx="5014495" cy="4297683"/>
          </a:xfrm>
          <a:prstGeom prst="rect">
            <a:avLst/>
          </a:prstGeom>
        </p:spPr>
      </p:pic>
    </p:spTree>
    <p:extLst>
      <p:ext uri="{BB962C8B-B14F-4D97-AF65-F5344CB8AC3E}">
        <p14:creationId xmlns:p14="http://schemas.microsoft.com/office/powerpoint/2010/main" val="25275033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pPr>
              <a:defRPr/>
            </a:pPr>
            <a:fld id="{16AA91DC-C908-4AB0-A451-0EAA71C158DB}" type="slidenum">
              <a:rPr lang="en-US" smtClean="0"/>
              <a:pPr>
                <a:defRPr/>
              </a:pPr>
              <a:t>4</a:t>
            </a:fld>
            <a:endParaRPr lang="en-US" dirty="0"/>
          </a:p>
        </p:txBody>
      </p:sp>
      <p:pic>
        <p:nvPicPr>
          <p:cNvPr id="9" name="Imagen 8">
            <a:extLst>
              <a:ext uri="{FF2B5EF4-FFF2-40B4-BE49-F238E27FC236}">
                <a16:creationId xmlns:a16="http://schemas.microsoft.com/office/drawing/2014/main" id="{24E0A794-3AC2-9841-BB35-9702B3318B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0330" y="147314"/>
            <a:ext cx="990601" cy="990601"/>
          </a:xfrm>
          <a:prstGeom prst="rect">
            <a:avLst/>
          </a:prstGeom>
        </p:spPr>
      </p:pic>
      <p:sp>
        <p:nvSpPr>
          <p:cNvPr id="12" name="Rounded Rectangle 6">
            <a:extLst>
              <a:ext uri="{FF2B5EF4-FFF2-40B4-BE49-F238E27FC236}">
                <a16:creationId xmlns:a16="http://schemas.microsoft.com/office/drawing/2014/main" id="{BAF27FD3-931B-324F-BDF0-9DBC9F512777}"/>
              </a:ext>
            </a:extLst>
          </p:cNvPr>
          <p:cNvSpPr/>
          <p:nvPr/>
        </p:nvSpPr>
        <p:spPr>
          <a:xfrm>
            <a:off x="420279" y="1161919"/>
            <a:ext cx="8481244" cy="5489577"/>
          </a:xfrm>
          <a:prstGeom prst="roundRect">
            <a:avLst>
              <a:gd name="adj" fmla="val 1226"/>
            </a:avLst>
          </a:prstGeom>
          <a:solidFill>
            <a:schemeClr val="bg1"/>
          </a:solidFill>
          <a:ln w="76200">
            <a:solidFill>
              <a:srgbClr val="BDD8F3"/>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endParaRPr lang="en-US" sz="1801" dirty="0">
              <a:solidFill>
                <a:schemeClr val="tx1"/>
              </a:solidFill>
            </a:endParaRPr>
          </a:p>
        </p:txBody>
      </p:sp>
      <p:sp>
        <p:nvSpPr>
          <p:cNvPr id="13" name="13 CuadroTexto">
            <a:extLst>
              <a:ext uri="{FF2B5EF4-FFF2-40B4-BE49-F238E27FC236}">
                <a16:creationId xmlns:a16="http://schemas.microsoft.com/office/drawing/2014/main" id="{FEECAB55-C2C6-164D-AD0C-9F857C4B7A40}"/>
              </a:ext>
            </a:extLst>
          </p:cNvPr>
          <p:cNvSpPr txBox="1">
            <a:spLocks noChangeArrowheads="1"/>
          </p:cNvSpPr>
          <p:nvPr/>
        </p:nvSpPr>
        <p:spPr bwMode="auto">
          <a:xfrm>
            <a:off x="709551" y="1306828"/>
            <a:ext cx="7829551" cy="400110"/>
          </a:xfrm>
          <a:prstGeom prst="rect">
            <a:avLst/>
          </a:prstGeom>
          <a:noFill/>
          <a:ln w="9525">
            <a:noFill/>
            <a:miter lim="800000"/>
            <a:headEnd/>
            <a:tailEnd/>
          </a:ln>
        </p:spPr>
        <p:txBody>
          <a:bodyPr wrap="square">
            <a:spAutoFit/>
          </a:bodyPr>
          <a:lstStyle/>
          <a:p>
            <a:pPr algn="just"/>
            <a:r>
              <a:rPr lang="en-US" sz="2000" b="1" dirty="0">
                <a:latin typeface="Calibri" charset="0"/>
              </a:rPr>
              <a:t>EMISSIONS MODULE</a:t>
            </a:r>
          </a:p>
        </p:txBody>
      </p:sp>
      <p:pic>
        <p:nvPicPr>
          <p:cNvPr id="14" name="Imagen 13">
            <a:extLst>
              <a:ext uri="{FF2B5EF4-FFF2-40B4-BE49-F238E27FC236}">
                <a16:creationId xmlns:a16="http://schemas.microsoft.com/office/drawing/2014/main" id="{67ACABB1-0E0D-E449-B95D-C99D536186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1" y="98635"/>
            <a:ext cx="4051300" cy="1079500"/>
          </a:xfrm>
          <a:prstGeom prst="rect">
            <a:avLst/>
          </a:prstGeom>
        </p:spPr>
      </p:pic>
      <p:pic>
        <p:nvPicPr>
          <p:cNvPr id="16" name="Imagen 15">
            <a:extLst>
              <a:ext uri="{FF2B5EF4-FFF2-40B4-BE49-F238E27FC236}">
                <a16:creationId xmlns:a16="http://schemas.microsoft.com/office/drawing/2014/main" id="{0825A0D8-F97B-394E-BDF3-534EAA04262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24326" y="152403"/>
            <a:ext cx="709676" cy="885849"/>
          </a:xfrm>
          <a:prstGeom prst="rect">
            <a:avLst/>
          </a:prstGeom>
        </p:spPr>
      </p:pic>
      <p:sp>
        <p:nvSpPr>
          <p:cNvPr id="6" name="CuadroTexto 5">
            <a:extLst>
              <a:ext uri="{FF2B5EF4-FFF2-40B4-BE49-F238E27FC236}">
                <a16:creationId xmlns:a16="http://schemas.microsoft.com/office/drawing/2014/main" id="{71D3E601-3172-364E-853E-FE221AE44039}"/>
              </a:ext>
            </a:extLst>
          </p:cNvPr>
          <p:cNvSpPr txBox="1"/>
          <p:nvPr/>
        </p:nvSpPr>
        <p:spPr>
          <a:xfrm>
            <a:off x="1106909" y="1867358"/>
            <a:ext cx="3553995" cy="369460"/>
          </a:xfrm>
          <a:prstGeom prst="rect">
            <a:avLst/>
          </a:prstGeom>
          <a:noFill/>
        </p:spPr>
        <p:txBody>
          <a:bodyPr wrap="square" rtlCol="0">
            <a:spAutoFit/>
          </a:bodyPr>
          <a:lstStyle/>
          <a:p>
            <a:r>
              <a:rPr lang="fr-FR" sz="1801" dirty="0"/>
              <a:t>Multi-</a:t>
            </a:r>
            <a:r>
              <a:rPr lang="fr-FR" sz="1801" dirty="0" err="1"/>
              <a:t>criteria</a:t>
            </a:r>
            <a:r>
              <a:rPr lang="fr-FR" sz="1801" dirty="0"/>
              <a:t> </a:t>
            </a:r>
            <a:r>
              <a:rPr lang="fr-FR" sz="1801" dirty="0" err="1"/>
              <a:t>analysis</a:t>
            </a:r>
            <a:endParaRPr lang="fr-FR" sz="1801" dirty="0"/>
          </a:p>
        </p:txBody>
      </p:sp>
      <p:pic>
        <p:nvPicPr>
          <p:cNvPr id="3" name="Imagen 2">
            <a:extLst>
              <a:ext uri="{FF2B5EF4-FFF2-40B4-BE49-F238E27FC236}">
                <a16:creationId xmlns:a16="http://schemas.microsoft.com/office/drawing/2014/main" id="{8D8208E7-9828-794E-91A2-4866FDBCD8E7}"/>
              </a:ext>
            </a:extLst>
          </p:cNvPr>
          <p:cNvPicPr>
            <a:picLocks noChangeAspect="1"/>
          </p:cNvPicPr>
          <p:nvPr/>
        </p:nvPicPr>
        <p:blipFill>
          <a:blip r:embed="rId6"/>
          <a:stretch>
            <a:fillRect/>
          </a:stretch>
        </p:blipFill>
        <p:spPr>
          <a:xfrm>
            <a:off x="709550" y="2401174"/>
            <a:ext cx="7965987" cy="3845219"/>
          </a:xfrm>
          <a:prstGeom prst="rect">
            <a:avLst/>
          </a:prstGeom>
        </p:spPr>
      </p:pic>
      <p:sp>
        <p:nvSpPr>
          <p:cNvPr id="4" name="Anella 3"/>
          <p:cNvSpPr/>
          <p:nvPr/>
        </p:nvSpPr>
        <p:spPr>
          <a:xfrm>
            <a:off x="6119911" y="2106029"/>
            <a:ext cx="2844897" cy="4250322"/>
          </a:xfrm>
          <a:prstGeom prst="donut">
            <a:avLst>
              <a:gd name="adj" fmla="val 2499"/>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solidFill>
                <a:schemeClr val="tx1"/>
              </a:solidFill>
            </a:endParaRPr>
          </a:p>
        </p:txBody>
      </p:sp>
    </p:spTree>
    <p:extLst>
      <p:ext uri="{BB962C8B-B14F-4D97-AF65-F5344CB8AC3E}">
        <p14:creationId xmlns:p14="http://schemas.microsoft.com/office/powerpoint/2010/main" val="8530228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pPr>
              <a:defRPr/>
            </a:pPr>
            <a:fld id="{16AA91DC-C908-4AB0-A451-0EAA71C158DB}" type="slidenum">
              <a:rPr lang="en-US" smtClean="0"/>
              <a:pPr>
                <a:defRPr/>
              </a:pPr>
              <a:t>5</a:t>
            </a:fld>
            <a:endParaRPr lang="en-US" dirty="0"/>
          </a:p>
        </p:txBody>
      </p:sp>
      <p:pic>
        <p:nvPicPr>
          <p:cNvPr id="9" name="Imagen 8">
            <a:extLst>
              <a:ext uri="{FF2B5EF4-FFF2-40B4-BE49-F238E27FC236}">
                <a16:creationId xmlns:a16="http://schemas.microsoft.com/office/drawing/2014/main" id="{24E0A794-3AC2-9841-BB35-9702B3318B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0330" y="147314"/>
            <a:ext cx="990601" cy="990601"/>
          </a:xfrm>
          <a:prstGeom prst="rect">
            <a:avLst/>
          </a:prstGeom>
        </p:spPr>
      </p:pic>
      <p:sp>
        <p:nvSpPr>
          <p:cNvPr id="12" name="Rounded Rectangle 6">
            <a:extLst>
              <a:ext uri="{FF2B5EF4-FFF2-40B4-BE49-F238E27FC236}">
                <a16:creationId xmlns:a16="http://schemas.microsoft.com/office/drawing/2014/main" id="{BAF27FD3-931B-324F-BDF0-9DBC9F512777}"/>
              </a:ext>
            </a:extLst>
          </p:cNvPr>
          <p:cNvSpPr/>
          <p:nvPr/>
        </p:nvSpPr>
        <p:spPr>
          <a:xfrm>
            <a:off x="420279" y="1161919"/>
            <a:ext cx="8481244" cy="5489577"/>
          </a:xfrm>
          <a:prstGeom prst="roundRect">
            <a:avLst>
              <a:gd name="adj" fmla="val 1226"/>
            </a:avLst>
          </a:prstGeom>
          <a:solidFill>
            <a:schemeClr val="bg1"/>
          </a:solidFill>
          <a:ln w="76200">
            <a:solidFill>
              <a:srgbClr val="BDD8F3"/>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endParaRPr lang="en-US" sz="1801" dirty="0">
              <a:solidFill>
                <a:schemeClr val="tx1"/>
              </a:solidFill>
            </a:endParaRPr>
          </a:p>
        </p:txBody>
      </p:sp>
      <p:sp>
        <p:nvSpPr>
          <p:cNvPr id="13" name="13 CuadroTexto">
            <a:extLst>
              <a:ext uri="{FF2B5EF4-FFF2-40B4-BE49-F238E27FC236}">
                <a16:creationId xmlns:a16="http://schemas.microsoft.com/office/drawing/2014/main" id="{FEECAB55-C2C6-164D-AD0C-9F857C4B7A40}"/>
              </a:ext>
            </a:extLst>
          </p:cNvPr>
          <p:cNvSpPr txBox="1">
            <a:spLocks noChangeArrowheads="1"/>
          </p:cNvSpPr>
          <p:nvPr/>
        </p:nvSpPr>
        <p:spPr bwMode="auto">
          <a:xfrm>
            <a:off x="709551" y="1306828"/>
            <a:ext cx="7829551" cy="400110"/>
          </a:xfrm>
          <a:prstGeom prst="rect">
            <a:avLst/>
          </a:prstGeom>
          <a:noFill/>
          <a:ln w="9525">
            <a:noFill/>
            <a:miter lim="800000"/>
            <a:headEnd/>
            <a:tailEnd/>
          </a:ln>
        </p:spPr>
        <p:txBody>
          <a:bodyPr wrap="square">
            <a:spAutoFit/>
          </a:bodyPr>
          <a:lstStyle/>
          <a:p>
            <a:pPr algn="just"/>
            <a:r>
              <a:rPr lang="en-US" sz="2000" b="1" dirty="0">
                <a:latin typeface="Calibri" charset="0"/>
              </a:rPr>
              <a:t>EMISSIONS MODULE</a:t>
            </a:r>
          </a:p>
        </p:txBody>
      </p:sp>
      <p:pic>
        <p:nvPicPr>
          <p:cNvPr id="14" name="Imagen 13">
            <a:extLst>
              <a:ext uri="{FF2B5EF4-FFF2-40B4-BE49-F238E27FC236}">
                <a16:creationId xmlns:a16="http://schemas.microsoft.com/office/drawing/2014/main" id="{67ACABB1-0E0D-E449-B95D-C99D536186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1" y="98635"/>
            <a:ext cx="4051300" cy="1079500"/>
          </a:xfrm>
          <a:prstGeom prst="rect">
            <a:avLst/>
          </a:prstGeom>
        </p:spPr>
      </p:pic>
      <p:pic>
        <p:nvPicPr>
          <p:cNvPr id="16" name="Imagen 15">
            <a:extLst>
              <a:ext uri="{FF2B5EF4-FFF2-40B4-BE49-F238E27FC236}">
                <a16:creationId xmlns:a16="http://schemas.microsoft.com/office/drawing/2014/main" id="{0825A0D8-F97B-394E-BDF3-534EAA04262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24326" y="152403"/>
            <a:ext cx="709676" cy="885849"/>
          </a:xfrm>
          <a:prstGeom prst="rect">
            <a:avLst/>
          </a:prstGeom>
        </p:spPr>
      </p:pic>
      <p:pic>
        <p:nvPicPr>
          <p:cNvPr id="4" name="Imatge 3"/>
          <p:cNvPicPr>
            <a:picLocks noChangeAspect="1"/>
          </p:cNvPicPr>
          <p:nvPr/>
        </p:nvPicPr>
        <p:blipFill>
          <a:blip r:embed="rId6"/>
          <a:stretch>
            <a:fillRect/>
          </a:stretch>
        </p:blipFill>
        <p:spPr>
          <a:xfrm>
            <a:off x="3120241" y="1365343"/>
            <a:ext cx="5418861" cy="5172287"/>
          </a:xfrm>
          <a:prstGeom prst="rect">
            <a:avLst/>
          </a:prstGeom>
        </p:spPr>
      </p:pic>
    </p:spTree>
    <p:extLst>
      <p:ext uri="{BB962C8B-B14F-4D97-AF65-F5344CB8AC3E}">
        <p14:creationId xmlns:p14="http://schemas.microsoft.com/office/powerpoint/2010/main" val="3528110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pPr>
              <a:defRPr/>
            </a:pPr>
            <a:fld id="{16AA91DC-C908-4AB0-A451-0EAA71C158DB}" type="slidenum">
              <a:rPr lang="en-US" smtClean="0"/>
              <a:pPr>
                <a:defRPr/>
              </a:pPr>
              <a:t>6</a:t>
            </a:fld>
            <a:endParaRPr lang="en-US" dirty="0"/>
          </a:p>
        </p:txBody>
      </p:sp>
      <p:pic>
        <p:nvPicPr>
          <p:cNvPr id="9" name="Imagen 8">
            <a:extLst>
              <a:ext uri="{FF2B5EF4-FFF2-40B4-BE49-F238E27FC236}">
                <a16:creationId xmlns:a16="http://schemas.microsoft.com/office/drawing/2014/main" id="{24E0A794-3AC2-9841-BB35-9702B3318B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0330" y="147314"/>
            <a:ext cx="990601" cy="990601"/>
          </a:xfrm>
          <a:prstGeom prst="rect">
            <a:avLst/>
          </a:prstGeom>
        </p:spPr>
      </p:pic>
      <p:sp>
        <p:nvSpPr>
          <p:cNvPr id="12" name="Rounded Rectangle 6">
            <a:extLst>
              <a:ext uri="{FF2B5EF4-FFF2-40B4-BE49-F238E27FC236}">
                <a16:creationId xmlns:a16="http://schemas.microsoft.com/office/drawing/2014/main" id="{BAF27FD3-931B-324F-BDF0-9DBC9F512777}"/>
              </a:ext>
            </a:extLst>
          </p:cNvPr>
          <p:cNvSpPr/>
          <p:nvPr/>
        </p:nvSpPr>
        <p:spPr>
          <a:xfrm>
            <a:off x="383704" y="1175056"/>
            <a:ext cx="8481244" cy="5489577"/>
          </a:xfrm>
          <a:prstGeom prst="roundRect">
            <a:avLst>
              <a:gd name="adj" fmla="val 1226"/>
            </a:avLst>
          </a:prstGeom>
          <a:solidFill>
            <a:schemeClr val="bg1"/>
          </a:solidFill>
          <a:ln w="76200">
            <a:solidFill>
              <a:srgbClr val="BDD8F3"/>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endParaRPr lang="en-US" sz="1801" dirty="0">
              <a:solidFill>
                <a:schemeClr val="tx1"/>
              </a:solidFill>
            </a:endParaRPr>
          </a:p>
        </p:txBody>
      </p:sp>
      <p:sp>
        <p:nvSpPr>
          <p:cNvPr id="13" name="13 CuadroTexto">
            <a:extLst>
              <a:ext uri="{FF2B5EF4-FFF2-40B4-BE49-F238E27FC236}">
                <a16:creationId xmlns:a16="http://schemas.microsoft.com/office/drawing/2014/main" id="{FEECAB55-C2C6-164D-AD0C-9F857C4B7A40}"/>
              </a:ext>
            </a:extLst>
          </p:cNvPr>
          <p:cNvSpPr txBox="1">
            <a:spLocks noChangeArrowheads="1"/>
          </p:cNvSpPr>
          <p:nvPr/>
        </p:nvSpPr>
        <p:spPr bwMode="auto">
          <a:xfrm>
            <a:off x="709551" y="1306828"/>
            <a:ext cx="7829551" cy="400110"/>
          </a:xfrm>
          <a:prstGeom prst="rect">
            <a:avLst/>
          </a:prstGeom>
          <a:noFill/>
          <a:ln w="9525">
            <a:noFill/>
            <a:miter lim="800000"/>
            <a:headEnd/>
            <a:tailEnd/>
          </a:ln>
        </p:spPr>
        <p:txBody>
          <a:bodyPr wrap="square">
            <a:spAutoFit/>
          </a:bodyPr>
          <a:lstStyle/>
          <a:p>
            <a:pPr algn="just"/>
            <a:r>
              <a:rPr lang="en-US" sz="2000" b="1" dirty="0">
                <a:latin typeface="Calibri" charset="0"/>
              </a:rPr>
              <a:t>EMISSIONS MODULE</a:t>
            </a:r>
          </a:p>
        </p:txBody>
      </p:sp>
      <p:pic>
        <p:nvPicPr>
          <p:cNvPr id="14" name="Imagen 13">
            <a:extLst>
              <a:ext uri="{FF2B5EF4-FFF2-40B4-BE49-F238E27FC236}">
                <a16:creationId xmlns:a16="http://schemas.microsoft.com/office/drawing/2014/main" id="{67ACABB1-0E0D-E449-B95D-C99D536186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1" y="98635"/>
            <a:ext cx="4051300" cy="1079500"/>
          </a:xfrm>
          <a:prstGeom prst="rect">
            <a:avLst/>
          </a:prstGeom>
        </p:spPr>
      </p:pic>
      <p:pic>
        <p:nvPicPr>
          <p:cNvPr id="16" name="Imagen 15">
            <a:extLst>
              <a:ext uri="{FF2B5EF4-FFF2-40B4-BE49-F238E27FC236}">
                <a16:creationId xmlns:a16="http://schemas.microsoft.com/office/drawing/2014/main" id="{0825A0D8-F97B-394E-BDF3-534EAA04262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24326" y="152403"/>
            <a:ext cx="709676" cy="885849"/>
          </a:xfrm>
          <a:prstGeom prst="rect">
            <a:avLst/>
          </a:prstGeom>
        </p:spPr>
      </p:pic>
      <p:pic>
        <p:nvPicPr>
          <p:cNvPr id="3" name="Imatge 2"/>
          <p:cNvPicPr>
            <a:picLocks noChangeAspect="1"/>
          </p:cNvPicPr>
          <p:nvPr/>
        </p:nvPicPr>
        <p:blipFill>
          <a:blip r:embed="rId6"/>
          <a:stretch>
            <a:fillRect/>
          </a:stretch>
        </p:blipFill>
        <p:spPr>
          <a:xfrm>
            <a:off x="1078310" y="1977440"/>
            <a:ext cx="2079104" cy="688783"/>
          </a:xfrm>
          <a:prstGeom prst="rect">
            <a:avLst/>
          </a:prstGeom>
        </p:spPr>
      </p:pic>
      <p:pic>
        <p:nvPicPr>
          <p:cNvPr id="5" name="Imatge 4"/>
          <p:cNvPicPr>
            <a:picLocks noChangeAspect="1"/>
          </p:cNvPicPr>
          <p:nvPr/>
        </p:nvPicPr>
        <p:blipFill>
          <a:blip r:embed="rId7"/>
          <a:stretch>
            <a:fillRect/>
          </a:stretch>
        </p:blipFill>
        <p:spPr>
          <a:xfrm>
            <a:off x="926264" y="2681991"/>
            <a:ext cx="2117209" cy="1176227"/>
          </a:xfrm>
          <a:prstGeom prst="rect">
            <a:avLst/>
          </a:prstGeom>
        </p:spPr>
      </p:pic>
      <p:pic>
        <p:nvPicPr>
          <p:cNvPr id="6" name="Imatge 5"/>
          <p:cNvPicPr>
            <a:picLocks noChangeAspect="1"/>
          </p:cNvPicPr>
          <p:nvPr/>
        </p:nvPicPr>
        <p:blipFill>
          <a:blip r:embed="rId8"/>
          <a:stretch>
            <a:fillRect/>
          </a:stretch>
        </p:blipFill>
        <p:spPr>
          <a:xfrm>
            <a:off x="609601" y="3621763"/>
            <a:ext cx="3698121" cy="1254259"/>
          </a:xfrm>
          <a:prstGeom prst="rect">
            <a:avLst/>
          </a:prstGeom>
        </p:spPr>
      </p:pic>
      <p:pic>
        <p:nvPicPr>
          <p:cNvPr id="7" name="Imatge 6"/>
          <p:cNvPicPr>
            <a:picLocks noChangeAspect="1"/>
          </p:cNvPicPr>
          <p:nvPr/>
        </p:nvPicPr>
        <p:blipFill>
          <a:blip r:embed="rId9"/>
          <a:stretch>
            <a:fillRect/>
          </a:stretch>
        </p:blipFill>
        <p:spPr>
          <a:xfrm>
            <a:off x="1014258" y="5052150"/>
            <a:ext cx="2521028" cy="655183"/>
          </a:xfrm>
          <a:prstGeom prst="rect">
            <a:avLst/>
          </a:prstGeom>
        </p:spPr>
      </p:pic>
      <p:pic>
        <p:nvPicPr>
          <p:cNvPr id="8" name="Imatge 7"/>
          <p:cNvPicPr>
            <a:picLocks noChangeAspect="1"/>
          </p:cNvPicPr>
          <p:nvPr/>
        </p:nvPicPr>
        <p:blipFill>
          <a:blip r:embed="rId10"/>
          <a:stretch>
            <a:fillRect/>
          </a:stretch>
        </p:blipFill>
        <p:spPr>
          <a:xfrm>
            <a:off x="5126169" y="2921261"/>
            <a:ext cx="3178539" cy="922803"/>
          </a:xfrm>
          <a:prstGeom prst="rect">
            <a:avLst/>
          </a:prstGeom>
        </p:spPr>
      </p:pic>
      <p:pic>
        <p:nvPicPr>
          <p:cNvPr id="10" name="Imatge 9"/>
          <p:cNvPicPr>
            <a:picLocks noChangeAspect="1"/>
          </p:cNvPicPr>
          <p:nvPr/>
        </p:nvPicPr>
        <p:blipFill>
          <a:blip r:embed="rId11"/>
          <a:stretch>
            <a:fillRect/>
          </a:stretch>
        </p:blipFill>
        <p:spPr>
          <a:xfrm>
            <a:off x="4827489" y="3885645"/>
            <a:ext cx="3775900" cy="970196"/>
          </a:xfrm>
          <a:prstGeom prst="rect">
            <a:avLst/>
          </a:prstGeom>
        </p:spPr>
      </p:pic>
      <p:sp>
        <p:nvSpPr>
          <p:cNvPr id="4" name="Marc 3"/>
          <p:cNvSpPr/>
          <p:nvPr/>
        </p:nvSpPr>
        <p:spPr>
          <a:xfrm>
            <a:off x="4736048" y="2655826"/>
            <a:ext cx="3976877" cy="2517064"/>
          </a:xfrm>
          <a:prstGeom prst="frame">
            <a:avLst>
              <a:gd name="adj1" fmla="val 1602"/>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solidFill>
                <a:schemeClr val="tx1"/>
              </a:solidFill>
            </a:endParaRPr>
          </a:p>
        </p:txBody>
      </p:sp>
    </p:spTree>
    <p:extLst>
      <p:ext uri="{BB962C8B-B14F-4D97-AF65-F5344CB8AC3E}">
        <p14:creationId xmlns:p14="http://schemas.microsoft.com/office/powerpoint/2010/main" val="29741272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pPr>
              <a:defRPr/>
            </a:pPr>
            <a:fld id="{16AA91DC-C908-4AB0-A451-0EAA71C158DB}" type="slidenum">
              <a:rPr lang="en-US" smtClean="0"/>
              <a:pPr>
                <a:defRPr/>
              </a:pPr>
              <a:t>7</a:t>
            </a:fld>
            <a:endParaRPr lang="en-US" dirty="0"/>
          </a:p>
        </p:txBody>
      </p:sp>
      <p:pic>
        <p:nvPicPr>
          <p:cNvPr id="9" name="Imagen 8">
            <a:extLst>
              <a:ext uri="{FF2B5EF4-FFF2-40B4-BE49-F238E27FC236}">
                <a16:creationId xmlns:a16="http://schemas.microsoft.com/office/drawing/2014/main" id="{24E0A794-3AC2-9841-BB35-9702B3318B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0330" y="147314"/>
            <a:ext cx="990601" cy="990601"/>
          </a:xfrm>
          <a:prstGeom prst="rect">
            <a:avLst/>
          </a:prstGeom>
        </p:spPr>
      </p:pic>
      <p:sp>
        <p:nvSpPr>
          <p:cNvPr id="12" name="Rounded Rectangle 6">
            <a:extLst>
              <a:ext uri="{FF2B5EF4-FFF2-40B4-BE49-F238E27FC236}">
                <a16:creationId xmlns:a16="http://schemas.microsoft.com/office/drawing/2014/main" id="{BAF27FD3-931B-324F-BDF0-9DBC9F512777}"/>
              </a:ext>
            </a:extLst>
          </p:cNvPr>
          <p:cNvSpPr/>
          <p:nvPr/>
        </p:nvSpPr>
        <p:spPr>
          <a:xfrm>
            <a:off x="420279" y="1161919"/>
            <a:ext cx="8481244" cy="5489577"/>
          </a:xfrm>
          <a:prstGeom prst="roundRect">
            <a:avLst>
              <a:gd name="adj" fmla="val 1226"/>
            </a:avLst>
          </a:prstGeom>
          <a:solidFill>
            <a:schemeClr val="bg1"/>
          </a:solidFill>
          <a:ln w="76200">
            <a:solidFill>
              <a:srgbClr val="BDD8F3"/>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endParaRPr lang="en-US" sz="1801" dirty="0">
              <a:solidFill>
                <a:schemeClr val="tx1"/>
              </a:solidFill>
            </a:endParaRPr>
          </a:p>
        </p:txBody>
      </p:sp>
      <p:sp>
        <p:nvSpPr>
          <p:cNvPr id="13" name="13 CuadroTexto">
            <a:extLst>
              <a:ext uri="{FF2B5EF4-FFF2-40B4-BE49-F238E27FC236}">
                <a16:creationId xmlns:a16="http://schemas.microsoft.com/office/drawing/2014/main" id="{FEECAB55-C2C6-164D-AD0C-9F857C4B7A40}"/>
              </a:ext>
            </a:extLst>
          </p:cNvPr>
          <p:cNvSpPr txBox="1">
            <a:spLocks noChangeArrowheads="1"/>
          </p:cNvSpPr>
          <p:nvPr/>
        </p:nvSpPr>
        <p:spPr bwMode="auto">
          <a:xfrm>
            <a:off x="709551" y="1306828"/>
            <a:ext cx="7829551" cy="400110"/>
          </a:xfrm>
          <a:prstGeom prst="rect">
            <a:avLst/>
          </a:prstGeom>
          <a:noFill/>
          <a:ln w="9525">
            <a:noFill/>
            <a:miter lim="800000"/>
            <a:headEnd/>
            <a:tailEnd/>
          </a:ln>
        </p:spPr>
        <p:txBody>
          <a:bodyPr wrap="square">
            <a:spAutoFit/>
          </a:bodyPr>
          <a:lstStyle/>
          <a:p>
            <a:pPr algn="just"/>
            <a:r>
              <a:rPr lang="en-US" sz="2000" b="1" dirty="0">
                <a:latin typeface="Calibri" charset="0"/>
              </a:rPr>
              <a:t>EMISSIONS MODULE</a:t>
            </a:r>
          </a:p>
        </p:txBody>
      </p:sp>
      <p:pic>
        <p:nvPicPr>
          <p:cNvPr id="14" name="Imagen 13">
            <a:extLst>
              <a:ext uri="{FF2B5EF4-FFF2-40B4-BE49-F238E27FC236}">
                <a16:creationId xmlns:a16="http://schemas.microsoft.com/office/drawing/2014/main" id="{67ACABB1-0E0D-E449-B95D-C99D536186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1" y="98635"/>
            <a:ext cx="4051300" cy="1079500"/>
          </a:xfrm>
          <a:prstGeom prst="rect">
            <a:avLst/>
          </a:prstGeom>
        </p:spPr>
      </p:pic>
      <p:pic>
        <p:nvPicPr>
          <p:cNvPr id="16" name="Imagen 15">
            <a:extLst>
              <a:ext uri="{FF2B5EF4-FFF2-40B4-BE49-F238E27FC236}">
                <a16:creationId xmlns:a16="http://schemas.microsoft.com/office/drawing/2014/main" id="{0825A0D8-F97B-394E-BDF3-534EAA04262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24326" y="152403"/>
            <a:ext cx="709676" cy="885849"/>
          </a:xfrm>
          <a:prstGeom prst="rect">
            <a:avLst/>
          </a:prstGeom>
        </p:spPr>
      </p:pic>
      <p:pic>
        <p:nvPicPr>
          <p:cNvPr id="4" name="Imatge 3"/>
          <p:cNvPicPr>
            <a:picLocks noChangeAspect="1"/>
          </p:cNvPicPr>
          <p:nvPr/>
        </p:nvPicPr>
        <p:blipFill>
          <a:blip r:embed="rId6"/>
          <a:stretch>
            <a:fillRect/>
          </a:stretch>
        </p:blipFill>
        <p:spPr>
          <a:xfrm>
            <a:off x="596427" y="1932577"/>
            <a:ext cx="7942672" cy="4493283"/>
          </a:xfrm>
          <a:prstGeom prst="rect">
            <a:avLst/>
          </a:prstGeom>
        </p:spPr>
      </p:pic>
    </p:spTree>
    <p:extLst>
      <p:ext uri="{BB962C8B-B14F-4D97-AF65-F5344CB8AC3E}">
        <p14:creationId xmlns:p14="http://schemas.microsoft.com/office/powerpoint/2010/main" val="5568257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pPr>
              <a:defRPr/>
            </a:pPr>
            <a:fld id="{16AA91DC-C908-4AB0-A451-0EAA71C158DB}" type="slidenum">
              <a:rPr lang="en-US" smtClean="0"/>
              <a:pPr>
                <a:defRPr/>
              </a:pPr>
              <a:t>8</a:t>
            </a:fld>
            <a:endParaRPr lang="en-US" dirty="0"/>
          </a:p>
        </p:txBody>
      </p:sp>
      <p:pic>
        <p:nvPicPr>
          <p:cNvPr id="9" name="Imagen 8">
            <a:extLst>
              <a:ext uri="{FF2B5EF4-FFF2-40B4-BE49-F238E27FC236}">
                <a16:creationId xmlns:a16="http://schemas.microsoft.com/office/drawing/2014/main" id="{24E0A794-3AC2-9841-BB35-9702B3318B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0330" y="147314"/>
            <a:ext cx="990601" cy="990601"/>
          </a:xfrm>
          <a:prstGeom prst="rect">
            <a:avLst/>
          </a:prstGeom>
        </p:spPr>
      </p:pic>
      <p:sp>
        <p:nvSpPr>
          <p:cNvPr id="12" name="Rounded Rectangle 6">
            <a:extLst>
              <a:ext uri="{FF2B5EF4-FFF2-40B4-BE49-F238E27FC236}">
                <a16:creationId xmlns:a16="http://schemas.microsoft.com/office/drawing/2014/main" id="{BAF27FD3-931B-324F-BDF0-9DBC9F512777}"/>
              </a:ext>
            </a:extLst>
          </p:cNvPr>
          <p:cNvSpPr/>
          <p:nvPr/>
        </p:nvSpPr>
        <p:spPr>
          <a:xfrm>
            <a:off x="420279" y="1161919"/>
            <a:ext cx="8481244" cy="5489577"/>
          </a:xfrm>
          <a:prstGeom prst="roundRect">
            <a:avLst>
              <a:gd name="adj" fmla="val 1226"/>
            </a:avLst>
          </a:prstGeom>
          <a:solidFill>
            <a:schemeClr val="bg1"/>
          </a:solidFill>
          <a:ln w="76200">
            <a:solidFill>
              <a:srgbClr val="BDD8F3"/>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endParaRPr lang="en-US" sz="1801" dirty="0">
              <a:solidFill>
                <a:schemeClr val="tx1"/>
              </a:solidFill>
            </a:endParaRPr>
          </a:p>
        </p:txBody>
      </p:sp>
      <p:sp>
        <p:nvSpPr>
          <p:cNvPr id="13" name="13 CuadroTexto">
            <a:extLst>
              <a:ext uri="{FF2B5EF4-FFF2-40B4-BE49-F238E27FC236}">
                <a16:creationId xmlns:a16="http://schemas.microsoft.com/office/drawing/2014/main" id="{FEECAB55-C2C6-164D-AD0C-9F857C4B7A40}"/>
              </a:ext>
            </a:extLst>
          </p:cNvPr>
          <p:cNvSpPr txBox="1">
            <a:spLocks noChangeArrowheads="1"/>
          </p:cNvSpPr>
          <p:nvPr/>
        </p:nvSpPr>
        <p:spPr bwMode="auto">
          <a:xfrm>
            <a:off x="709551" y="1306828"/>
            <a:ext cx="7829551" cy="400110"/>
          </a:xfrm>
          <a:prstGeom prst="rect">
            <a:avLst/>
          </a:prstGeom>
          <a:noFill/>
          <a:ln w="9525">
            <a:noFill/>
            <a:miter lim="800000"/>
            <a:headEnd/>
            <a:tailEnd/>
          </a:ln>
        </p:spPr>
        <p:txBody>
          <a:bodyPr wrap="square">
            <a:spAutoFit/>
          </a:bodyPr>
          <a:lstStyle/>
          <a:p>
            <a:pPr algn="just"/>
            <a:r>
              <a:rPr lang="en-US" sz="2000" b="1" dirty="0">
                <a:latin typeface="Calibri" charset="0"/>
              </a:rPr>
              <a:t>EMISSIONS MODULE</a:t>
            </a:r>
          </a:p>
        </p:txBody>
      </p:sp>
      <p:pic>
        <p:nvPicPr>
          <p:cNvPr id="14" name="Imagen 13">
            <a:extLst>
              <a:ext uri="{FF2B5EF4-FFF2-40B4-BE49-F238E27FC236}">
                <a16:creationId xmlns:a16="http://schemas.microsoft.com/office/drawing/2014/main" id="{67ACABB1-0E0D-E449-B95D-C99D536186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1" y="98635"/>
            <a:ext cx="4051300" cy="1079500"/>
          </a:xfrm>
          <a:prstGeom prst="rect">
            <a:avLst/>
          </a:prstGeom>
        </p:spPr>
      </p:pic>
      <p:pic>
        <p:nvPicPr>
          <p:cNvPr id="16" name="Imagen 15">
            <a:extLst>
              <a:ext uri="{FF2B5EF4-FFF2-40B4-BE49-F238E27FC236}">
                <a16:creationId xmlns:a16="http://schemas.microsoft.com/office/drawing/2014/main" id="{0825A0D8-F97B-394E-BDF3-534EAA04262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24326" y="152403"/>
            <a:ext cx="709676" cy="885849"/>
          </a:xfrm>
          <a:prstGeom prst="rect">
            <a:avLst/>
          </a:prstGeom>
        </p:spPr>
      </p:pic>
      <p:pic>
        <p:nvPicPr>
          <p:cNvPr id="4" name="Imatge 3"/>
          <p:cNvPicPr>
            <a:picLocks noChangeAspect="1"/>
          </p:cNvPicPr>
          <p:nvPr/>
        </p:nvPicPr>
        <p:blipFill>
          <a:blip r:embed="rId6"/>
          <a:stretch>
            <a:fillRect/>
          </a:stretch>
        </p:blipFill>
        <p:spPr>
          <a:xfrm>
            <a:off x="589698" y="2410344"/>
            <a:ext cx="8157547" cy="2818885"/>
          </a:xfrm>
          <a:prstGeom prst="rect">
            <a:avLst/>
          </a:prstGeom>
        </p:spPr>
      </p:pic>
      <p:sp>
        <p:nvSpPr>
          <p:cNvPr id="10" name="Anella 9"/>
          <p:cNvSpPr/>
          <p:nvPr/>
        </p:nvSpPr>
        <p:spPr>
          <a:xfrm>
            <a:off x="7276011" y="4650377"/>
            <a:ext cx="731520" cy="444137"/>
          </a:xfrm>
          <a:prstGeom prst="donut">
            <a:avLst>
              <a:gd name="adj" fmla="val 388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solidFill>
                <a:schemeClr val="tx1"/>
              </a:solidFill>
            </a:endParaRPr>
          </a:p>
        </p:txBody>
      </p:sp>
      <p:sp>
        <p:nvSpPr>
          <p:cNvPr id="15" name="Anella 14"/>
          <p:cNvSpPr/>
          <p:nvPr/>
        </p:nvSpPr>
        <p:spPr>
          <a:xfrm>
            <a:off x="2895599" y="4650376"/>
            <a:ext cx="731520" cy="444137"/>
          </a:xfrm>
          <a:prstGeom prst="donut">
            <a:avLst>
              <a:gd name="adj" fmla="val 388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solidFill>
                <a:schemeClr val="tx1"/>
              </a:solidFill>
            </a:endParaRPr>
          </a:p>
        </p:txBody>
      </p:sp>
      <p:sp>
        <p:nvSpPr>
          <p:cNvPr id="17" name="Anella 16"/>
          <p:cNvSpPr/>
          <p:nvPr/>
        </p:nvSpPr>
        <p:spPr>
          <a:xfrm>
            <a:off x="4668471" y="4650377"/>
            <a:ext cx="731520" cy="444137"/>
          </a:xfrm>
          <a:prstGeom prst="donut">
            <a:avLst>
              <a:gd name="adj" fmla="val 388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solidFill>
                <a:schemeClr val="tx1"/>
              </a:solidFill>
            </a:endParaRPr>
          </a:p>
        </p:txBody>
      </p:sp>
      <p:sp>
        <p:nvSpPr>
          <p:cNvPr id="18" name="Anella 17"/>
          <p:cNvSpPr/>
          <p:nvPr/>
        </p:nvSpPr>
        <p:spPr>
          <a:xfrm>
            <a:off x="7276011" y="3090059"/>
            <a:ext cx="731520" cy="444137"/>
          </a:xfrm>
          <a:prstGeom prst="donut">
            <a:avLst>
              <a:gd name="adj" fmla="val 388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solidFill>
                <a:schemeClr val="tx1"/>
              </a:solidFill>
            </a:endParaRPr>
          </a:p>
        </p:txBody>
      </p:sp>
      <p:sp>
        <p:nvSpPr>
          <p:cNvPr id="19" name="Anella 18"/>
          <p:cNvSpPr/>
          <p:nvPr/>
        </p:nvSpPr>
        <p:spPr>
          <a:xfrm>
            <a:off x="4660901" y="3073160"/>
            <a:ext cx="731520" cy="444137"/>
          </a:xfrm>
          <a:prstGeom prst="donut">
            <a:avLst>
              <a:gd name="adj" fmla="val 388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solidFill>
                <a:schemeClr val="tx1"/>
              </a:solidFill>
            </a:endParaRPr>
          </a:p>
        </p:txBody>
      </p:sp>
      <p:sp>
        <p:nvSpPr>
          <p:cNvPr id="20" name="Anella 19"/>
          <p:cNvSpPr/>
          <p:nvPr/>
        </p:nvSpPr>
        <p:spPr>
          <a:xfrm>
            <a:off x="2895599" y="3088772"/>
            <a:ext cx="731520" cy="444137"/>
          </a:xfrm>
          <a:prstGeom prst="donut">
            <a:avLst>
              <a:gd name="adj" fmla="val 388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solidFill>
                <a:schemeClr val="tx1"/>
              </a:solidFill>
            </a:endParaRPr>
          </a:p>
        </p:txBody>
      </p:sp>
    </p:spTree>
    <p:extLst>
      <p:ext uri="{BB962C8B-B14F-4D97-AF65-F5344CB8AC3E}">
        <p14:creationId xmlns:p14="http://schemas.microsoft.com/office/powerpoint/2010/main" val="274393134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l'Office">
  <a:themeElements>
    <a:clrScheme name="Tema de l'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l'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l'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l'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2140</TotalTime>
  <Words>848</Words>
  <Application>Microsoft Office PowerPoint</Application>
  <PresentationFormat>Presentació en pantalla (4:3)</PresentationFormat>
  <Paragraphs>78</Paragraphs>
  <Slides>8</Slides>
  <Notes>8</Notes>
  <HiddenSlides>0</HiddenSlides>
  <MMClips>0</MMClips>
  <ScaleCrop>false</ScaleCrop>
  <HeadingPairs>
    <vt:vector size="6" baseType="variant">
      <vt:variant>
        <vt:lpstr>Tipus de lletra utilitzats</vt:lpstr>
      </vt:variant>
      <vt:variant>
        <vt:i4>5</vt:i4>
      </vt:variant>
      <vt:variant>
        <vt:lpstr>Tema</vt:lpstr>
      </vt:variant>
      <vt:variant>
        <vt:i4>1</vt:i4>
      </vt:variant>
      <vt:variant>
        <vt:lpstr>Títols de les diapositives</vt:lpstr>
      </vt:variant>
      <vt:variant>
        <vt:i4>8</vt:i4>
      </vt:variant>
    </vt:vector>
  </HeadingPairs>
  <TitlesOfParts>
    <vt:vector size="14" baseType="lpstr">
      <vt:lpstr>Arial</vt:lpstr>
      <vt:lpstr>Calibri</vt:lpstr>
      <vt:lpstr>Calibri Light</vt:lpstr>
      <vt:lpstr>Cambria Math</vt:lpstr>
      <vt:lpstr>Philosopher</vt:lpstr>
      <vt:lpstr>Tema de l'Office</vt:lpstr>
      <vt:lpstr>Presentació del PowerPoint</vt:lpstr>
      <vt:lpstr>Presentació del PowerPoint</vt:lpstr>
      <vt:lpstr>Presentació del PowerPoint</vt:lpstr>
      <vt:lpstr>Presentació del PowerPoint</vt:lpstr>
      <vt:lpstr>Presentació del PowerPoint</vt:lpstr>
      <vt:lpstr>Presentació del PowerPoint</vt:lpstr>
      <vt:lpstr>Presentació del PowerPoint</vt:lpstr>
      <vt:lpstr>Presentació del PowerPoint</vt:lpstr>
    </vt:vector>
  </TitlesOfParts>
  <Company>UPC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 del PowerPoint</dc:title>
  <dc:creator>UPC</dc:creator>
  <cp:lastModifiedBy>UPC</cp:lastModifiedBy>
  <cp:revision>60</cp:revision>
  <dcterms:created xsi:type="dcterms:W3CDTF">2022-03-30T20:41:16Z</dcterms:created>
  <dcterms:modified xsi:type="dcterms:W3CDTF">2022-06-23T15:02:55Z</dcterms:modified>
</cp:coreProperties>
</file>