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"/>
  </p:notesMasterIdLst>
  <p:handoutMasterIdLst>
    <p:handoutMasterId r:id="rId5"/>
  </p:handoutMasterIdLst>
  <p:sldIdLst>
    <p:sldId id="390" r:id="rId2"/>
    <p:sldId id="416" r:id="rId3"/>
  </p:sldIdLst>
  <p:sldSz cx="9144000" cy="6858000" type="screen4x3"/>
  <p:notesSz cx="6797675" cy="9926638"/>
  <p:custDataLst>
    <p:tags r:id="rId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5050"/>
    <a:srgbClr val="F3BC1B"/>
    <a:srgbClr val="F5802D"/>
    <a:srgbClr val="3C8FED"/>
    <a:srgbClr val="BDD8F3"/>
    <a:srgbClr val="8EC9FB"/>
    <a:srgbClr val="EF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4"/>
    <p:restoredTop sz="86429"/>
  </p:normalViewPr>
  <p:slideViewPr>
    <p:cSldViewPr snapToObjects="1">
      <p:cViewPr varScale="1">
        <p:scale>
          <a:sx n="70" d="100"/>
          <a:sy n="70" d="100"/>
        </p:scale>
        <p:origin x="1340" y="5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776"/>
    </p:cViewPr>
  </p:sorterViewPr>
  <p:notesViewPr>
    <p:cSldViewPr snapToObjects="1">
      <p:cViewPr varScale="1">
        <p:scale>
          <a:sx n="56" d="100"/>
          <a:sy n="56" d="100"/>
        </p:scale>
        <p:origin x="-181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346622-EE63-6343-AA5F-BAE802F277A5}" type="datetimeFigureOut">
              <a:rPr lang="es-ES"/>
              <a:pPr>
                <a:defRPr/>
              </a:pPr>
              <a:t>04/04/2022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740DE9-EBDA-5A4A-9B61-8CF2736AF9A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81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F421EF1-ACB7-AE45-B8B1-89FB6FE80E04}" type="datetimeFigureOut">
              <a:rPr lang="es-ES"/>
              <a:pPr>
                <a:defRPr/>
              </a:pPr>
              <a:t>04/04/2022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90E606-8EBA-EA4E-81F2-F6C3397C4EB3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  <p:pic>
        <p:nvPicPr>
          <p:cNvPr id="308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92075"/>
            <a:ext cx="3248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88900"/>
            <a:ext cx="1976438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27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62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00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A1D5-33BE-FF40-A927-274548B7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8F526-7302-F847-A66B-0C59D5A8C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DCEF5-7D69-F740-90E3-5DFCAA9F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8552D-E348-4E4F-9D27-DF15C58B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830ED-C0FD-A348-8B06-C2482AB1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3035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2DE62-8FB7-4E40-818F-92172DF7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F5E945-B39B-114B-AD36-5FF2841B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84A37-05B1-1449-B687-48AF9FCC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FF9E6-CF7A-FD40-BF9B-43F8B62C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48CE0-265C-1040-AC63-976CFFD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9614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67DB6-ABAE-8541-A8D6-BF2D70851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B4C67F-78E1-2840-9271-6C9CFEAA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5D9774-E44C-484C-9D9B-87FF963E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21D9F-7A04-FE45-B2B4-E6D48B3E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DEC37-2883-624F-A08C-BA2CA5A8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7264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9167-5F49-9346-A535-EC9138B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67707-BDA0-0F47-8B20-08CDEC71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33F3C-C344-C843-97D5-A214FAE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DB0C4-0926-FB4B-85FA-C3D02EA0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6760F5-E9F7-2743-B5E1-F519D9FD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356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83691-30BB-A943-A67C-110BEC18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6FAD1-526C-7F48-9CDC-C047E700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F3C1D-8488-6749-976F-86325E89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409C5-3B68-F14C-9A59-0B2C90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9397E-01FD-214B-963D-4906B00C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8719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DD33-1639-3E41-AD09-D534B2F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4E772-9AF9-7746-ADE7-E9E07F262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418DE-4E4B-3C43-8141-3A9F434A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4F603-3EC0-BB42-88DB-77D106E5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62937-A5A7-D643-92C0-C0E6C04C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5AEEC-380C-6E46-ABD0-ECDA655D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4398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ABD09-BCC7-FC4C-BCEE-68389D66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C14674-B1DA-B14C-A10A-87E534AC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02CFF6-2481-2B44-B04A-BD64D850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78AD5B-768E-7E4C-B12A-5603B913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A73107-A8F2-8243-AD3D-4ED04CA29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816174-FB6D-EB4B-AF77-42E8FC79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8B548C-8B2E-894F-8BCC-911CD01C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753215-747D-BD49-BE98-9C9B9248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013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83E57-E2EB-D74F-B4CF-ED663F6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F249C1-7AD9-1C42-AEDF-EFED6806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7815F9-9934-9C46-B130-B5D972C8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82037C-6E94-5C49-A4BC-3E9776CB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6198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202723-C43C-E345-86A4-6B858381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A6B1FA-584C-3144-A9AF-4B075961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5DEC55-E78E-3F41-8197-900EB165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2573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656EB-FBA1-6B45-8377-991CC8FB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EDD39-E2C2-7444-8969-B7765298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8A85B4-1B3E-0840-ACB7-9CC3A131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7FE7AA-0479-E240-8323-5E468CA6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54613-50AA-8847-BBFD-3F5A1788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B7ED3-D97B-A441-9793-08EC5FBC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96815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5189-4EFE-DF4C-A452-BB185B89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98C2D6-499B-B741-A34B-4D4520B7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11E359-B463-664F-B94C-3D5542707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19BD7-99C8-3E44-889B-CFA62E2C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4BB6EE-06CF-0940-B970-74890D01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B16C0B-BC4F-6C47-B22B-27167BD5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122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C02304-66A7-F046-BA97-C5B3E215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2F20E5-9344-8844-A770-4D3E0DE80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8809D-A435-AF40-9802-5C01A0966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6D736-C8CD-F242-8E6C-C24A5FFE9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70757-0EE8-3546-AA22-B40CA987C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661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143000"/>
            <a:ext cx="8039100" cy="5289550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1"/>
          <p:cNvSpPr txBox="1"/>
          <p:nvPr/>
        </p:nvSpPr>
        <p:spPr>
          <a:xfrm>
            <a:off x="762001" y="1155700"/>
            <a:ext cx="78867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Philosopher" pitchFamily="50" charset="0"/>
              <a:cs typeface="+mn-cs"/>
            </a:endParaRPr>
          </a:p>
          <a:p>
            <a:pPr algn="ctr"/>
            <a:endParaRPr lang="en-US" sz="2400" i="1" dirty="0">
              <a:latin typeface="+mn-lt"/>
            </a:endParaRPr>
          </a:p>
          <a:p>
            <a:pPr algn="ctr">
              <a:defRPr/>
            </a:pPr>
            <a:r>
              <a:rPr lang="en-GB" sz="3200" b="1" i="1" dirty="0">
                <a:latin typeface="+mn-lt"/>
              </a:rPr>
              <a:t>Workshop Day 2: </a:t>
            </a:r>
            <a:r>
              <a:rPr lang="en-GB" sz="3200" i="1" dirty="0">
                <a:latin typeface="+mn-lt"/>
              </a:rPr>
              <a:t>SIMROUTE® Marine environmental module: methodology and calculation of Ship Emissions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i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rgbClr val="00B0F0"/>
                </a:solidFill>
              </a:rPr>
              <a:t>Emissions Debriefing</a:t>
            </a:r>
            <a:endParaRPr lang="en-US" sz="2400" i="1" dirty="0" smtClean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i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Chalmers University of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April 6th, 2022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374623-8C0F-B245-8E6A-757060974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4" y="152400"/>
            <a:ext cx="709676" cy="8858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16694FA-436F-014B-B20C-374099B19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76200"/>
            <a:ext cx="4051300" cy="1079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62E531-EA32-334E-8EAC-AC26CAA8AF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5" y="4764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76200"/>
            <a:ext cx="990600" cy="990600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534147" y="1493122"/>
            <a:ext cx="8228105" cy="504579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B4A853-3DB9-0349-8944-522637A45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"/>
            <a:ext cx="4051300" cy="1079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5C86AE8-63FF-3946-9181-9C71FE9692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"/>
            <a:ext cx="709676" cy="885848"/>
          </a:xfrm>
          <a:prstGeom prst="rect">
            <a:avLst/>
          </a:prstGeom>
        </p:spPr>
      </p:pic>
      <p:sp>
        <p:nvSpPr>
          <p:cNvPr id="8" name="13 CuadroTexto">
            <a:extLst>
              <a:ext uri="{FF2B5EF4-FFF2-40B4-BE49-F238E27FC236}">
                <a16:creationId xmlns:a16="http://schemas.microsoft.com/office/drawing/2014/main" id="{FEECAB55-C2C6-164D-AD0C-9F857C4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2590800"/>
            <a:ext cx="71628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2000" dirty="0" smtClean="0">
              <a:latin typeface="Calibri" charset="0"/>
            </a:endParaRPr>
          </a:p>
          <a:p>
            <a:pPr algn="just"/>
            <a:r>
              <a:rPr lang="en-US" sz="3200" b="1" dirty="0" smtClean="0">
                <a:latin typeface="Calibri" charset="0"/>
              </a:rPr>
              <a:t>Debriefing </a:t>
            </a:r>
            <a:r>
              <a:rPr lang="en-US" sz="3200" b="1" dirty="0" smtClean="0">
                <a:latin typeface="Calibri" charset="0"/>
              </a:rPr>
              <a:t>Emission Test</a:t>
            </a:r>
            <a:endParaRPr lang="en-US" sz="3200" b="1" dirty="0" smtClean="0">
              <a:latin typeface="Calibri" charset="0"/>
            </a:endParaRPr>
          </a:p>
          <a:p>
            <a:pPr algn="just"/>
            <a:endParaRPr lang="en-US" sz="2000" dirty="0">
              <a:latin typeface="Calibri" charset="0"/>
            </a:endParaRPr>
          </a:p>
          <a:p>
            <a:pPr algn="just"/>
            <a:r>
              <a:rPr lang="en-US" sz="3200" dirty="0">
                <a:latin typeface="Calibri" charset="0"/>
              </a:rPr>
              <a:t>https://forms.gle/DuQpCKKEG3g4stcu9</a:t>
            </a:r>
            <a:endParaRPr lang="en-US" sz="3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36</Words>
  <Application>Microsoft Office PowerPoint</Application>
  <PresentationFormat>Presentació en pantalla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Philosopher</vt:lpstr>
      <vt:lpstr>Tema de Office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UPC</cp:lastModifiedBy>
  <cp:revision>244</cp:revision>
  <cp:lastPrinted>2014-05-14T08:34:02Z</cp:lastPrinted>
  <dcterms:created xsi:type="dcterms:W3CDTF">2017-04-11T06:21:04Z</dcterms:created>
  <dcterms:modified xsi:type="dcterms:W3CDTF">2022-04-04T17:35:48Z</dcterms:modified>
</cp:coreProperties>
</file>