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ca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idor de capçaler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a-ES"/>
          </a:p>
        </p:txBody>
      </p:sp>
      <p:sp>
        <p:nvSpPr>
          <p:cNvPr id="3" name="Contenidor de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0BC8E1-8B11-4701-9121-6B17166669B2}" type="datetimeFigureOut">
              <a:rPr lang="ca-ES" smtClean="0"/>
              <a:t>4/4/2022</a:t>
            </a:fld>
            <a:endParaRPr lang="ca-ES"/>
          </a:p>
        </p:txBody>
      </p:sp>
      <p:sp>
        <p:nvSpPr>
          <p:cNvPr id="4" name="Contenidor d'imatge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a-ES"/>
          </a:p>
        </p:txBody>
      </p:sp>
      <p:sp>
        <p:nvSpPr>
          <p:cNvPr id="5" name="Contenidor de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a-ES" smtClean="0"/>
              <a:t>Editeu els estils de text del patró</a:t>
            </a:r>
          </a:p>
          <a:p>
            <a:pPr lvl="1"/>
            <a:r>
              <a:rPr lang="ca-ES" smtClean="0"/>
              <a:t>Segon nivell</a:t>
            </a:r>
          </a:p>
          <a:p>
            <a:pPr lvl="2"/>
            <a:r>
              <a:rPr lang="ca-ES" smtClean="0"/>
              <a:t>Tercer nivell</a:t>
            </a:r>
          </a:p>
          <a:p>
            <a:pPr lvl="3"/>
            <a:r>
              <a:rPr lang="ca-ES" smtClean="0"/>
              <a:t>Quart nivell</a:t>
            </a:r>
          </a:p>
          <a:p>
            <a:pPr lvl="4"/>
            <a:r>
              <a:rPr lang="ca-ES" smtClean="0"/>
              <a:t>Cinquè nivell</a:t>
            </a:r>
            <a:endParaRPr lang="ca-ES"/>
          </a:p>
        </p:txBody>
      </p:sp>
      <p:sp>
        <p:nvSpPr>
          <p:cNvPr id="6" name="Contenidor de peu de pà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a-ES"/>
          </a:p>
        </p:txBody>
      </p:sp>
      <p:sp>
        <p:nvSpPr>
          <p:cNvPr id="7" name="Conteni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802388-7DE6-48EF-9B2E-8899690A3444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950289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F68C2B-3AAA-43AD-9CC9-51CF2EBF4D17}" type="slidenum">
              <a:rPr lang="es-ES" smtClean="0"/>
              <a:pPr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894976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F68C2B-3AAA-43AD-9CC9-51CF2EBF4D17}" type="slidenum">
              <a:rPr lang="es-ES" smtClean="0"/>
              <a:pPr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89707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F68C2B-3AAA-43AD-9CC9-51CF2EBF4D17}" type="slidenum">
              <a:rPr lang="es-ES" smtClean="0"/>
              <a:pPr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031172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F68C2B-3AAA-43AD-9CC9-51CF2EBF4D17}" type="slidenum">
              <a:rPr lang="es-ES" smtClean="0"/>
              <a:pPr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996444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F68C2B-3AAA-43AD-9CC9-51CF2EBF4D17}" type="slidenum">
              <a:rPr lang="es-ES" smtClean="0"/>
              <a:pPr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855459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F68C2B-3AAA-43AD-9CC9-51CF2EBF4D17}" type="slidenum">
              <a:rPr lang="es-ES" smtClean="0"/>
              <a:pPr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119173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a-ES" smtClean="0"/>
              <a:t>Feu clic aquí per editar l'estil</a:t>
            </a:r>
            <a:endParaRPr lang="ca-ES"/>
          </a:p>
        </p:txBody>
      </p:sp>
      <p:sp>
        <p:nvSpPr>
          <p:cNvPr id="3" name="Subtíto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a-ES" smtClean="0"/>
              <a:t>Feu clic aquí per editar l'estil de subtítols del patró</a:t>
            </a:r>
            <a:endParaRPr lang="ca-ES"/>
          </a:p>
        </p:txBody>
      </p:sp>
      <p:sp>
        <p:nvSpPr>
          <p:cNvPr id="4" name="Contenidor de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B24ED-D9CE-411F-B224-8FC3EF5B7532}" type="datetimeFigureOut">
              <a:rPr lang="ca-ES" smtClean="0"/>
              <a:t>4/4/2022</a:t>
            </a:fld>
            <a:endParaRPr lang="ca-ES"/>
          </a:p>
        </p:txBody>
      </p:sp>
      <p:sp>
        <p:nvSpPr>
          <p:cNvPr id="5" name="Contenidor de peu de pà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Conteni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C5CF3-6A58-4EA5-8C58-7A4A8EC97DB2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905440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ol i text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smtClean="0"/>
              <a:t>Feu clic aquí per editar l'estil</a:t>
            </a:r>
            <a:endParaRPr lang="ca-ES"/>
          </a:p>
        </p:txBody>
      </p:sp>
      <p:sp>
        <p:nvSpPr>
          <p:cNvPr id="3" name="Contenidor de text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a-ES" smtClean="0"/>
              <a:t>Editeu els estils de text del patró</a:t>
            </a:r>
          </a:p>
          <a:p>
            <a:pPr lvl="1"/>
            <a:r>
              <a:rPr lang="ca-ES" smtClean="0"/>
              <a:t>Segon nivell</a:t>
            </a:r>
          </a:p>
          <a:p>
            <a:pPr lvl="2"/>
            <a:r>
              <a:rPr lang="ca-ES" smtClean="0"/>
              <a:t>Tercer nivell</a:t>
            </a:r>
          </a:p>
          <a:p>
            <a:pPr lvl="3"/>
            <a:r>
              <a:rPr lang="ca-ES" smtClean="0"/>
              <a:t>Quart nivell</a:t>
            </a:r>
          </a:p>
          <a:p>
            <a:pPr lvl="4"/>
            <a:r>
              <a:rPr lang="ca-ES" smtClean="0"/>
              <a:t>Cinquè nivell</a:t>
            </a:r>
            <a:endParaRPr lang="ca-ES"/>
          </a:p>
        </p:txBody>
      </p:sp>
      <p:sp>
        <p:nvSpPr>
          <p:cNvPr id="4" name="Contenidor de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B24ED-D9CE-411F-B224-8FC3EF5B7532}" type="datetimeFigureOut">
              <a:rPr lang="ca-ES" smtClean="0"/>
              <a:t>4/4/2022</a:t>
            </a:fld>
            <a:endParaRPr lang="ca-ES"/>
          </a:p>
        </p:txBody>
      </p:sp>
      <p:sp>
        <p:nvSpPr>
          <p:cNvPr id="5" name="Contenidor de peu de pà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Conteni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C5CF3-6A58-4EA5-8C58-7A4A8EC97DB2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390019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ol vertical 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a-ES" smtClean="0"/>
              <a:t>Feu clic aquí per editar l'estil</a:t>
            </a:r>
            <a:endParaRPr lang="ca-ES"/>
          </a:p>
        </p:txBody>
      </p:sp>
      <p:sp>
        <p:nvSpPr>
          <p:cNvPr id="3" name="Contenidor de text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a-ES" smtClean="0"/>
              <a:t>Editeu els estils de text del patró</a:t>
            </a:r>
          </a:p>
          <a:p>
            <a:pPr lvl="1"/>
            <a:r>
              <a:rPr lang="ca-ES" smtClean="0"/>
              <a:t>Segon nivell</a:t>
            </a:r>
          </a:p>
          <a:p>
            <a:pPr lvl="2"/>
            <a:r>
              <a:rPr lang="ca-ES" smtClean="0"/>
              <a:t>Tercer nivell</a:t>
            </a:r>
          </a:p>
          <a:p>
            <a:pPr lvl="3"/>
            <a:r>
              <a:rPr lang="ca-ES" smtClean="0"/>
              <a:t>Quart nivell</a:t>
            </a:r>
          </a:p>
          <a:p>
            <a:pPr lvl="4"/>
            <a:r>
              <a:rPr lang="ca-ES" smtClean="0"/>
              <a:t>Cinquè nivell</a:t>
            </a:r>
            <a:endParaRPr lang="ca-ES"/>
          </a:p>
        </p:txBody>
      </p:sp>
      <p:sp>
        <p:nvSpPr>
          <p:cNvPr id="4" name="Contenidor de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B24ED-D9CE-411F-B224-8FC3EF5B7532}" type="datetimeFigureOut">
              <a:rPr lang="ca-ES" smtClean="0"/>
              <a:t>4/4/2022</a:t>
            </a:fld>
            <a:endParaRPr lang="ca-ES"/>
          </a:p>
        </p:txBody>
      </p:sp>
      <p:sp>
        <p:nvSpPr>
          <p:cNvPr id="5" name="Contenidor de peu de pà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Conteni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C5CF3-6A58-4EA5-8C58-7A4A8EC97DB2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591196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ol i objec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smtClean="0"/>
              <a:t>Feu clic aquí per editar l'estil</a:t>
            </a:r>
            <a:endParaRPr lang="ca-ES"/>
          </a:p>
        </p:txBody>
      </p:sp>
      <p:sp>
        <p:nvSpPr>
          <p:cNvPr id="3" name="Contenidor de contingut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a-ES" smtClean="0"/>
              <a:t>Editeu els estils de text del patró</a:t>
            </a:r>
          </a:p>
          <a:p>
            <a:pPr lvl="1"/>
            <a:r>
              <a:rPr lang="ca-ES" smtClean="0"/>
              <a:t>Segon nivell</a:t>
            </a:r>
          </a:p>
          <a:p>
            <a:pPr lvl="2"/>
            <a:r>
              <a:rPr lang="ca-ES" smtClean="0"/>
              <a:t>Tercer nivell</a:t>
            </a:r>
          </a:p>
          <a:p>
            <a:pPr lvl="3"/>
            <a:r>
              <a:rPr lang="ca-ES" smtClean="0"/>
              <a:t>Quart nivell</a:t>
            </a:r>
          </a:p>
          <a:p>
            <a:pPr lvl="4"/>
            <a:r>
              <a:rPr lang="ca-ES" smtClean="0"/>
              <a:t>Cinquè nivell</a:t>
            </a:r>
            <a:endParaRPr lang="ca-ES"/>
          </a:p>
        </p:txBody>
      </p:sp>
      <p:sp>
        <p:nvSpPr>
          <p:cNvPr id="4" name="Contenidor de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B24ED-D9CE-411F-B224-8FC3EF5B7532}" type="datetimeFigureOut">
              <a:rPr lang="ca-ES" smtClean="0"/>
              <a:t>4/4/2022</a:t>
            </a:fld>
            <a:endParaRPr lang="ca-ES"/>
          </a:p>
        </p:txBody>
      </p:sp>
      <p:sp>
        <p:nvSpPr>
          <p:cNvPr id="5" name="Contenidor de peu de pà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Conteni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C5CF3-6A58-4EA5-8C58-7A4A8EC97DB2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274988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pçalera de la secci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a-ES" smtClean="0"/>
              <a:t>Feu clic aquí per editar l'estil</a:t>
            </a:r>
            <a:endParaRPr lang="ca-ES"/>
          </a:p>
        </p:txBody>
      </p:sp>
      <p:sp>
        <p:nvSpPr>
          <p:cNvPr id="3" name="Contenidor de tex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a-ES" smtClean="0"/>
              <a:t>Editeu els estils de text del patró</a:t>
            </a:r>
          </a:p>
        </p:txBody>
      </p:sp>
      <p:sp>
        <p:nvSpPr>
          <p:cNvPr id="4" name="Contenidor de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B24ED-D9CE-411F-B224-8FC3EF5B7532}" type="datetimeFigureOut">
              <a:rPr lang="ca-ES" smtClean="0"/>
              <a:t>4/4/2022</a:t>
            </a:fld>
            <a:endParaRPr lang="ca-ES"/>
          </a:p>
        </p:txBody>
      </p:sp>
      <p:sp>
        <p:nvSpPr>
          <p:cNvPr id="5" name="Contenidor de peu de pà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Conteni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C5CF3-6A58-4EA5-8C58-7A4A8EC97DB2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539476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c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smtClean="0"/>
              <a:t>Feu clic aquí per editar l'estil</a:t>
            </a:r>
            <a:endParaRPr lang="ca-ES"/>
          </a:p>
        </p:txBody>
      </p:sp>
      <p:sp>
        <p:nvSpPr>
          <p:cNvPr id="3" name="Contenidor de contingut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a-ES" smtClean="0"/>
              <a:t>Editeu els estils de text del patró</a:t>
            </a:r>
          </a:p>
          <a:p>
            <a:pPr lvl="1"/>
            <a:r>
              <a:rPr lang="ca-ES" smtClean="0"/>
              <a:t>Segon nivell</a:t>
            </a:r>
          </a:p>
          <a:p>
            <a:pPr lvl="2"/>
            <a:r>
              <a:rPr lang="ca-ES" smtClean="0"/>
              <a:t>Tercer nivell</a:t>
            </a:r>
          </a:p>
          <a:p>
            <a:pPr lvl="3"/>
            <a:r>
              <a:rPr lang="ca-ES" smtClean="0"/>
              <a:t>Quart nivell</a:t>
            </a:r>
          </a:p>
          <a:p>
            <a:pPr lvl="4"/>
            <a:r>
              <a:rPr lang="ca-ES" smtClean="0"/>
              <a:t>Cinquè nivell</a:t>
            </a:r>
            <a:endParaRPr lang="ca-ES"/>
          </a:p>
        </p:txBody>
      </p:sp>
      <p:sp>
        <p:nvSpPr>
          <p:cNvPr id="4" name="Contenidor de contingut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a-ES" smtClean="0"/>
              <a:t>Editeu els estils de text del patró</a:t>
            </a:r>
          </a:p>
          <a:p>
            <a:pPr lvl="1"/>
            <a:r>
              <a:rPr lang="ca-ES" smtClean="0"/>
              <a:t>Segon nivell</a:t>
            </a:r>
          </a:p>
          <a:p>
            <a:pPr lvl="2"/>
            <a:r>
              <a:rPr lang="ca-ES" smtClean="0"/>
              <a:t>Tercer nivell</a:t>
            </a:r>
          </a:p>
          <a:p>
            <a:pPr lvl="3"/>
            <a:r>
              <a:rPr lang="ca-ES" smtClean="0"/>
              <a:t>Quart nivell</a:t>
            </a:r>
          </a:p>
          <a:p>
            <a:pPr lvl="4"/>
            <a:r>
              <a:rPr lang="ca-ES" smtClean="0"/>
              <a:t>Cinquè nivell</a:t>
            </a:r>
            <a:endParaRPr lang="ca-ES"/>
          </a:p>
        </p:txBody>
      </p:sp>
      <p:sp>
        <p:nvSpPr>
          <p:cNvPr id="5" name="Contenidor de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B24ED-D9CE-411F-B224-8FC3EF5B7532}" type="datetimeFigureOut">
              <a:rPr lang="ca-ES" smtClean="0"/>
              <a:t>4/4/2022</a:t>
            </a:fld>
            <a:endParaRPr lang="ca-ES"/>
          </a:p>
        </p:txBody>
      </p:sp>
      <p:sp>
        <p:nvSpPr>
          <p:cNvPr id="6" name="Contenidor de peu de pà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Conteni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C5CF3-6A58-4EA5-8C58-7A4A8EC97DB2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498950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a-ES" smtClean="0"/>
              <a:t>Feu clic aquí per editar l'estil</a:t>
            </a:r>
            <a:endParaRPr lang="ca-ES"/>
          </a:p>
        </p:txBody>
      </p:sp>
      <p:sp>
        <p:nvSpPr>
          <p:cNvPr id="3" name="Contenidor de tex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a-ES" smtClean="0"/>
              <a:t>Editeu els estils de text del patró</a:t>
            </a:r>
          </a:p>
        </p:txBody>
      </p:sp>
      <p:sp>
        <p:nvSpPr>
          <p:cNvPr id="4" name="Contenidor de contingut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a-ES" smtClean="0"/>
              <a:t>Editeu els estils de text del patró</a:t>
            </a:r>
          </a:p>
          <a:p>
            <a:pPr lvl="1"/>
            <a:r>
              <a:rPr lang="ca-ES" smtClean="0"/>
              <a:t>Segon nivell</a:t>
            </a:r>
          </a:p>
          <a:p>
            <a:pPr lvl="2"/>
            <a:r>
              <a:rPr lang="ca-ES" smtClean="0"/>
              <a:t>Tercer nivell</a:t>
            </a:r>
          </a:p>
          <a:p>
            <a:pPr lvl="3"/>
            <a:r>
              <a:rPr lang="ca-ES" smtClean="0"/>
              <a:t>Quart nivell</a:t>
            </a:r>
          </a:p>
          <a:p>
            <a:pPr lvl="4"/>
            <a:r>
              <a:rPr lang="ca-ES" smtClean="0"/>
              <a:t>Cinquè nivell</a:t>
            </a:r>
            <a:endParaRPr lang="ca-ES"/>
          </a:p>
        </p:txBody>
      </p:sp>
      <p:sp>
        <p:nvSpPr>
          <p:cNvPr id="5" name="Contenidor de tex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a-ES" smtClean="0"/>
              <a:t>Editeu els estils de text del patró</a:t>
            </a:r>
          </a:p>
        </p:txBody>
      </p:sp>
      <p:sp>
        <p:nvSpPr>
          <p:cNvPr id="6" name="Contenidor de contingut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a-ES" smtClean="0"/>
              <a:t>Editeu els estils de text del patró</a:t>
            </a:r>
          </a:p>
          <a:p>
            <a:pPr lvl="1"/>
            <a:r>
              <a:rPr lang="ca-ES" smtClean="0"/>
              <a:t>Segon nivell</a:t>
            </a:r>
          </a:p>
          <a:p>
            <a:pPr lvl="2"/>
            <a:r>
              <a:rPr lang="ca-ES" smtClean="0"/>
              <a:t>Tercer nivell</a:t>
            </a:r>
          </a:p>
          <a:p>
            <a:pPr lvl="3"/>
            <a:r>
              <a:rPr lang="ca-ES" smtClean="0"/>
              <a:t>Quart nivell</a:t>
            </a:r>
          </a:p>
          <a:p>
            <a:pPr lvl="4"/>
            <a:r>
              <a:rPr lang="ca-ES" smtClean="0"/>
              <a:t>Cinquè nivell</a:t>
            </a:r>
            <a:endParaRPr lang="ca-ES"/>
          </a:p>
        </p:txBody>
      </p:sp>
      <p:sp>
        <p:nvSpPr>
          <p:cNvPr id="7" name="Contenidor de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B24ED-D9CE-411F-B224-8FC3EF5B7532}" type="datetimeFigureOut">
              <a:rPr lang="ca-ES" smtClean="0"/>
              <a:t>4/4/2022</a:t>
            </a:fld>
            <a:endParaRPr lang="ca-ES"/>
          </a:p>
        </p:txBody>
      </p:sp>
      <p:sp>
        <p:nvSpPr>
          <p:cNvPr id="8" name="Contenidor de peu de pà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9" name="Conteni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C5CF3-6A58-4EA5-8C58-7A4A8EC97DB2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105737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omés tít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smtClean="0"/>
              <a:t>Feu clic aquí per editar l'estil</a:t>
            </a:r>
            <a:endParaRPr lang="ca-ES"/>
          </a:p>
        </p:txBody>
      </p:sp>
      <p:sp>
        <p:nvSpPr>
          <p:cNvPr id="3" name="Contenidor de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B24ED-D9CE-411F-B224-8FC3EF5B7532}" type="datetimeFigureOut">
              <a:rPr lang="ca-ES" smtClean="0"/>
              <a:t>4/4/2022</a:t>
            </a:fld>
            <a:endParaRPr lang="ca-ES"/>
          </a:p>
        </p:txBody>
      </p:sp>
      <p:sp>
        <p:nvSpPr>
          <p:cNvPr id="4" name="Contenidor de peu de pà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5" name="Conteni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C5CF3-6A58-4EA5-8C58-7A4A8EC97DB2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908395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idor de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B24ED-D9CE-411F-B224-8FC3EF5B7532}" type="datetimeFigureOut">
              <a:rPr lang="ca-ES" smtClean="0"/>
              <a:t>4/4/2022</a:t>
            </a:fld>
            <a:endParaRPr lang="ca-ES"/>
          </a:p>
        </p:txBody>
      </p:sp>
      <p:sp>
        <p:nvSpPr>
          <p:cNvPr id="3" name="Contenidor de peu de pà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4" name="Conteni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C5CF3-6A58-4EA5-8C58-7A4A8EC97DB2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50949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ingut amb l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a-ES" smtClean="0"/>
              <a:t>Feu clic aquí per editar l'estil</a:t>
            </a:r>
            <a:endParaRPr lang="ca-ES"/>
          </a:p>
        </p:txBody>
      </p:sp>
      <p:sp>
        <p:nvSpPr>
          <p:cNvPr id="3" name="Contenidor de contingut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a-ES" smtClean="0"/>
              <a:t>Editeu els estils de text del patró</a:t>
            </a:r>
          </a:p>
          <a:p>
            <a:pPr lvl="1"/>
            <a:r>
              <a:rPr lang="ca-ES" smtClean="0"/>
              <a:t>Segon nivell</a:t>
            </a:r>
          </a:p>
          <a:p>
            <a:pPr lvl="2"/>
            <a:r>
              <a:rPr lang="ca-ES" smtClean="0"/>
              <a:t>Tercer nivell</a:t>
            </a:r>
          </a:p>
          <a:p>
            <a:pPr lvl="3"/>
            <a:r>
              <a:rPr lang="ca-ES" smtClean="0"/>
              <a:t>Quart nivell</a:t>
            </a:r>
          </a:p>
          <a:p>
            <a:pPr lvl="4"/>
            <a:r>
              <a:rPr lang="ca-ES" smtClean="0"/>
              <a:t>Cinquè nivell</a:t>
            </a:r>
            <a:endParaRPr lang="ca-ES"/>
          </a:p>
        </p:txBody>
      </p:sp>
      <p:sp>
        <p:nvSpPr>
          <p:cNvPr id="4" name="Contenidor de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a-ES" smtClean="0"/>
              <a:t>Editeu els estils de text del patró</a:t>
            </a:r>
          </a:p>
        </p:txBody>
      </p:sp>
      <p:sp>
        <p:nvSpPr>
          <p:cNvPr id="5" name="Contenidor de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B24ED-D9CE-411F-B224-8FC3EF5B7532}" type="datetimeFigureOut">
              <a:rPr lang="ca-ES" smtClean="0"/>
              <a:t>4/4/2022</a:t>
            </a:fld>
            <a:endParaRPr lang="ca-ES"/>
          </a:p>
        </p:txBody>
      </p:sp>
      <p:sp>
        <p:nvSpPr>
          <p:cNvPr id="6" name="Contenidor de peu de pà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Conteni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C5CF3-6A58-4EA5-8C58-7A4A8EC97DB2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981687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tge amb l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a-ES" smtClean="0"/>
              <a:t>Feu clic aquí per editar l'estil</a:t>
            </a:r>
            <a:endParaRPr lang="ca-ES"/>
          </a:p>
        </p:txBody>
      </p:sp>
      <p:sp>
        <p:nvSpPr>
          <p:cNvPr id="3" name="Contenidor d'imatg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a-ES"/>
          </a:p>
        </p:txBody>
      </p:sp>
      <p:sp>
        <p:nvSpPr>
          <p:cNvPr id="4" name="Contenidor de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a-ES" smtClean="0"/>
              <a:t>Editeu els estils de text del patró</a:t>
            </a:r>
          </a:p>
        </p:txBody>
      </p:sp>
      <p:sp>
        <p:nvSpPr>
          <p:cNvPr id="5" name="Contenidor de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B24ED-D9CE-411F-B224-8FC3EF5B7532}" type="datetimeFigureOut">
              <a:rPr lang="ca-ES" smtClean="0"/>
              <a:t>4/4/2022</a:t>
            </a:fld>
            <a:endParaRPr lang="ca-ES"/>
          </a:p>
        </p:txBody>
      </p:sp>
      <p:sp>
        <p:nvSpPr>
          <p:cNvPr id="6" name="Contenidor de peu de pà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Conteni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C5CF3-6A58-4EA5-8C58-7A4A8EC97DB2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91185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idor de títo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a-ES" smtClean="0"/>
              <a:t>Feu clic aquí per editar l'estil</a:t>
            </a:r>
            <a:endParaRPr lang="ca-ES"/>
          </a:p>
        </p:txBody>
      </p:sp>
      <p:sp>
        <p:nvSpPr>
          <p:cNvPr id="3" name="Contenidor de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a-ES" smtClean="0"/>
              <a:t>Editeu els estils de text del patró</a:t>
            </a:r>
          </a:p>
          <a:p>
            <a:pPr lvl="1"/>
            <a:r>
              <a:rPr lang="ca-ES" smtClean="0"/>
              <a:t>Segon nivell</a:t>
            </a:r>
          </a:p>
          <a:p>
            <a:pPr lvl="2"/>
            <a:r>
              <a:rPr lang="ca-ES" smtClean="0"/>
              <a:t>Tercer nivell</a:t>
            </a:r>
          </a:p>
          <a:p>
            <a:pPr lvl="3"/>
            <a:r>
              <a:rPr lang="ca-ES" smtClean="0"/>
              <a:t>Quart nivell</a:t>
            </a:r>
          </a:p>
          <a:p>
            <a:pPr lvl="4"/>
            <a:r>
              <a:rPr lang="ca-ES" smtClean="0"/>
              <a:t>Cinquè nivell</a:t>
            </a:r>
            <a:endParaRPr lang="ca-ES"/>
          </a:p>
        </p:txBody>
      </p:sp>
      <p:sp>
        <p:nvSpPr>
          <p:cNvPr id="4" name="Contenidor de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B24ED-D9CE-411F-B224-8FC3EF5B7532}" type="datetimeFigureOut">
              <a:rPr lang="ca-ES" smtClean="0"/>
              <a:t>4/4/2022</a:t>
            </a:fld>
            <a:endParaRPr lang="ca-ES"/>
          </a:p>
        </p:txBody>
      </p:sp>
      <p:sp>
        <p:nvSpPr>
          <p:cNvPr id="5" name="Contenidor de peu de pà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a-ES"/>
          </a:p>
        </p:txBody>
      </p:sp>
      <p:sp>
        <p:nvSpPr>
          <p:cNvPr id="6" name="Conteni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AC5CF3-6A58-4EA5-8C58-7A4A8EC97DB2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750457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a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1.jpe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1.jpe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1.jpe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1.jpe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1.jpe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2133601" y="1143003"/>
            <a:ext cx="8039100" cy="5289551"/>
          </a:xfrm>
          <a:prstGeom prst="roundRect">
            <a:avLst>
              <a:gd name="adj" fmla="val 1226"/>
            </a:avLst>
          </a:prstGeom>
          <a:solidFill>
            <a:schemeClr val="bg1"/>
          </a:solidFill>
          <a:ln w="76200">
            <a:solidFill>
              <a:srgbClr val="BDD8F3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1" dirty="0"/>
          </a:p>
        </p:txBody>
      </p:sp>
      <p:sp>
        <p:nvSpPr>
          <p:cNvPr id="8" name="TextBox 11"/>
          <p:cNvSpPr txBox="1"/>
          <p:nvPr/>
        </p:nvSpPr>
        <p:spPr>
          <a:xfrm>
            <a:off x="2133603" y="1143000"/>
            <a:ext cx="8061324" cy="538609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defRPr/>
            </a:pP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Philosopher" pitchFamily="50" charset="0"/>
            </a:endParaRPr>
          </a:p>
          <a:p>
            <a:pPr algn="just">
              <a:defRPr/>
            </a:pP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Philosopher" pitchFamily="50" charset="0"/>
            </a:endParaRPr>
          </a:p>
          <a:p>
            <a:pPr algn="just">
              <a:defRPr/>
            </a:pP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Philosopher" pitchFamily="50" charset="0"/>
            </a:endParaRPr>
          </a:p>
          <a:p>
            <a:pPr algn="ctr">
              <a:defRPr/>
            </a:pPr>
            <a:r>
              <a:rPr lang="en-GB" sz="3200" b="1" i="1" dirty="0"/>
              <a:t>Workshop </a:t>
            </a:r>
            <a:r>
              <a:rPr lang="en-GB" sz="3200" b="1" i="1" dirty="0"/>
              <a:t>Day 2: </a:t>
            </a:r>
            <a:r>
              <a:rPr lang="en-GB" sz="3200" i="1" dirty="0"/>
              <a:t>SIMROUTE® Marine environmental module: methodology and calculation of Ship </a:t>
            </a:r>
            <a:r>
              <a:rPr lang="en-GB" sz="3200" i="1" dirty="0"/>
              <a:t>Emissions</a:t>
            </a:r>
          </a:p>
          <a:p>
            <a:pPr algn="ctr">
              <a:defRPr/>
            </a:pPr>
            <a:endParaRPr lang="en-US" sz="2400" i="1" dirty="0"/>
          </a:p>
          <a:p>
            <a:pPr algn="ctr">
              <a:defRPr/>
            </a:pPr>
            <a:r>
              <a:rPr lang="en-US" sz="2400" i="1" dirty="0">
                <a:solidFill>
                  <a:srgbClr val="00B0F0"/>
                </a:solidFill>
              </a:rPr>
              <a:t>Exercise</a:t>
            </a:r>
            <a:endParaRPr lang="en-US" sz="2400" i="1" dirty="0"/>
          </a:p>
          <a:p>
            <a:pPr algn="ctr">
              <a:defRPr/>
            </a:pPr>
            <a:endParaRPr lang="en-US" sz="2400" i="1" dirty="0"/>
          </a:p>
          <a:p>
            <a:pPr algn="ctr">
              <a:defRPr/>
            </a:pPr>
            <a:endParaRPr lang="en-US" sz="2400" i="1" dirty="0"/>
          </a:p>
          <a:p>
            <a:pPr algn="ctr">
              <a:defRPr/>
            </a:pPr>
            <a:r>
              <a:rPr lang="en-US" sz="2400" i="1" dirty="0"/>
              <a:t>Chalmers University of Technology</a:t>
            </a:r>
          </a:p>
          <a:p>
            <a:pPr algn="ctr">
              <a:defRPr/>
            </a:pPr>
            <a:r>
              <a:rPr lang="en-US" sz="2400" i="1" dirty="0"/>
              <a:t>April </a:t>
            </a:r>
            <a:r>
              <a:rPr lang="en-US" sz="2400" i="1" dirty="0"/>
              <a:t>6th</a:t>
            </a:r>
            <a:r>
              <a:rPr lang="en-US" sz="2400" i="1" dirty="0"/>
              <a:t>, 2022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just">
              <a:defRPr/>
            </a:pP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AA91DC-C908-4AB0-A451-0EAA71C158DB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CB374623-8C0F-B245-8E6A-75706097459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2127" y="152404"/>
            <a:ext cx="709676" cy="885849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816694FA-436F-014B-B20C-374099B190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4701" y="76202"/>
            <a:ext cx="4051300" cy="107950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2D62E531-EA32-334E-8EAC-AC26CAA8AFF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4331" y="47654"/>
            <a:ext cx="990601" cy="990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225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AA91DC-C908-4AB0-A451-0EAA71C158DB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24E0A794-3AC2-9841-BB35-9702B3318B4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4331" y="147315"/>
            <a:ext cx="990601" cy="990601"/>
          </a:xfrm>
          <a:prstGeom prst="rect">
            <a:avLst/>
          </a:prstGeom>
        </p:spPr>
      </p:pic>
      <p:sp>
        <p:nvSpPr>
          <p:cNvPr id="12" name="Rounded Rectangle 6">
            <a:extLst>
              <a:ext uri="{FF2B5EF4-FFF2-40B4-BE49-F238E27FC236}">
                <a16:creationId xmlns:a16="http://schemas.microsoft.com/office/drawing/2014/main" id="{BAF27FD3-931B-324F-BDF0-9DBC9F512777}"/>
              </a:ext>
            </a:extLst>
          </p:cNvPr>
          <p:cNvSpPr/>
          <p:nvPr/>
        </p:nvSpPr>
        <p:spPr>
          <a:xfrm>
            <a:off x="1944279" y="1137916"/>
            <a:ext cx="8481244" cy="5489577"/>
          </a:xfrm>
          <a:prstGeom prst="roundRect">
            <a:avLst>
              <a:gd name="adj" fmla="val 1226"/>
            </a:avLst>
          </a:prstGeom>
          <a:solidFill>
            <a:schemeClr val="bg1"/>
          </a:solidFill>
          <a:ln w="76200">
            <a:solidFill>
              <a:srgbClr val="BDD8F3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/>
            <a:endParaRPr lang="en-US" sz="1801" dirty="0">
              <a:solidFill>
                <a:schemeClr val="tx1"/>
              </a:solidFill>
            </a:endParaRPr>
          </a:p>
        </p:txBody>
      </p:sp>
      <p:sp>
        <p:nvSpPr>
          <p:cNvPr id="13" name="13 CuadroTexto">
            <a:extLst>
              <a:ext uri="{FF2B5EF4-FFF2-40B4-BE49-F238E27FC236}">
                <a16:creationId xmlns:a16="http://schemas.microsoft.com/office/drawing/2014/main" id="{FEECAB55-C2C6-164D-AD0C-9F857C4B7A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3552" y="1306828"/>
            <a:ext cx="782955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n-US" sz="2000" b="1" dirty="0">
                <a:latin typeface="Calibri" charset="0"/>
              </a:rPr>
              <a:t>EMISSIONS MODULE</a:t>
            </a: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67ACABB1-0E0D-E449-B95D-C99D536186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1" y="98635"/>
            <a:ext cx="4051300" cy="1079500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0825A0D8-F97B-394E-BDF3-534EAA04262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8326" y="152404"/>
            <a:ext cx="709676" cy="885849"/>
          </a:xfrm>
          <a:prstGeom prst="rect">
            <a:avLst/>
          </a:prstGeom>
        </p:spPr>
      </p:pic>
      <p:pic>
        <p:nvPicPr>
          <p:cNvPr id="3" name="Imatg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87114" y="1985553"/>
            <a:ext cx="7922425" cy="4092182"/>
          </a:xfrm>
          <a:prstGeom prst="rect">
            <a:avLst/>
          </a:prstGeom>
        </p:spPr>
      </p:pic>
      <p:sp>
        <p:nvSpPr>
          <p:cNvPr id="21" name="Anella 20"/>
          <p:cNvSpPr/>
          <p:nvPr/>
        </p:nvSpPr>
        <p:spPr>
          <a:xfrm>
            <a:off x="4867249" y="3809576"/>
            <a:ext cx="2511141" cy="427888"/>
          </a:xfrm>
          <a:prstGeom prst="donut">
            <a:avLst>
              <a:gd name="adj" fmla="val 388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>
              <a:solidFill>
                <a:schemeClr val="tx1"/>
              </a:solidFill>
            </a:endParaRPr>
          </a:p>
        </p:txBody>
      </p:sp>
      <p:sp>
        <p:nvSpPr>
          <p:cNvPr id="22" name="Anella 21"/>
          <p:cNvSpPr/>
          <p:nvPr/>
        </p:nvSpPr>
        <p:spPr>
          <a:xfrm>
            <a:off x="4867248" y="4123183"/>
            <a:ext cx="2511141" cy="427888"/>
          </a:xfrm>
          <a:prstGeom prst="donut">
            <a:avLst>
              <a:gd name="adj" fmla="val 388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>
              <a:solidFill>
                <a:schemeClr val="tx1"/>
              </a:solidFill>
            </a:endParaRPr>
          </a:p>
        </p:txBody>
      </p:sp>
      <p:sp>
        <p:nvSpPr>
          <p:cNvPr id="23" name="Anella 22"/>
          <p:cNvSpPr/>
          <p:nvPr/>
        </p:nvSpPr>
        <p:spPr>
          <a:xfrm>
            <a:off x="4746702" y="4359430"/>
            <a:ext cx="1468531" cy="1253223"/>
          </a:xfrm>
          <a:prstGeom prst="donut">
            <a:avLst>
              <a:gd name="adj" fmla="val 931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4139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AA91DC-C908-4AB0-A451-0EAA71C158DB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24E0A794-3AC2-9841-BB35-9702B3318B4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4331" y="147315"/>
            <a:ext cx="990601" cy="990601"/>
          </a:xfrm>
          <a:prstGeom prst="rect">
            <a:avLst/>
          </a:prstGeom>
        </p:spPr>
      </p:pic>
      <p:sp>
        <p:nvSpPr>
          <p:cNvPr id="12" name="Rounded Rectangle 6">
            <a:extLst>
              <a:ext uri="{FF2B5EF4-FFF2-40B4-BE49-F238E27FC236}">
                <a16:creationId xmlns:a16="http://schemas.microsoft.com/office/drawing/2014/main" id="{BAF27FD3-931B-324F-BDF0-9DBC9F512777}"/>
              </a:ext>
            </a:extLst>
          </p:cNvPr>
          <p:cNvSpPr/>
          <p:nvPr/>
        </p:nvSpPr>
        <p:spPr>
          <a:xfrm>
            <a:off x="1944279" y="1161920"/>
            <a:ext cx="8481244" cy="5489577"/>
          </a:xfrm>
          <a:prstGeom prst="roundRect">
            <a:avLst>
              <a:gd name="adj" fmla="val 1226"/>
            </a:avLst>
          </a:prstGeom>
          <a:solidFill>
            <a:schemeClr val="bg1"/>
          </a:solidFill>
          <a:ln w="76200">
            <a:solidFill>
              <a:srgbClr val="BDD8F3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/>
            <a:endParaRPr lang="en-US" sz="1801" dirty="0">
              <a:solidFill>
                <a:schemeClr val="tx1"/>
              </a:solidFill>
            </a:endParaRPr>
          </a:p>
        </p:txBody>
      </p:sp>
      <p:sp>
        <p:nvSpPr>
          <p:cNvPr id="13" name="13 CuadroTexto">
            <a:extLst>
              <a:ext uri="{FF2B5EF4-FFF2-40B4-BE49-F238E27FC236}">
                <a16:creationId xmlns:a16="http://schemas.microsoft.com/office/drawing/2014/main" id="{FEECAB55-C2C6-164D-AD0C-9F857C4B7A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3552" y="1306828"/>
            <a:ext cx="782955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Calibri" charset="0"/>
              </a:rPr>
              <a:t>https://maritime.ihs.com</a:t>
            </a:r>
            <a:endParaRPr lang="en-US" sz="2000" b="1" dirty="0">
              <a:latin typeface="Calibri" charset="0"/>
            </a:endParaRP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67ACABB1-0E0D-E449-B95D-C99D536186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1" y="98635"/>
            <a:ext cx="4051300" cy="1079500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0825A0D8-F97B-394E-BDF3-534EAA04262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8326" y="152404"/>
            <a:ext cx="709676" cy="885849"/>
          </a:xfrm>
          <a:prstGeom prst="rect">
            <a:avLst/>
          </a:prstGeom>
        </p:spPr>
      </p:pic>
      <p:pic>
        <p:nvPicPr>
          <p:cNvPr id="3" name="Imatg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33136" y="2084178"/>
            <a:ext cx="7906215" cy="4190078"/>
          </a:xfrm>
          <a:prstGeom prst="rect">
            <a:avLst/>
          </a:prstGeom>
        </p:spPr>
      </p:pic>
      <p:sp>
        <p:nvSpPr>
          <p:cNvPr id="11" name="Anella 10"/>
          <p:cNvSpPr/>
          <p:nvPr/>
        </p:nvSpPr>
        <p:spPr>
          <a:xfrm>
            <a:off x="4499258" y="2749095"/>
            <a:ext cx="1775162" cy="674329"/>
          </a:xfrm>
          <a:prstGeom prst="donut">
            <a:avLst>
              <a:gd name="adj" fmla="val 388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530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AA91DC-C908-4AB0-A451-0EAA71C158DB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24E0A794-3AC2-9841-BB35-9702B3318B4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4331" y="147315"/>
            <a:ext cx="990601" cy="990601"/>
          </a:xfrm>
          <a:prstGeom prst="rect">
            <a:avLst/>
          </a:prstGeom>
        </p:spPr>
      </p:pic>
      <p:sp>
        <p:nvSpPr>
          <p:cNvPr id="12" name="Rounded Rectangle 6">
            <a:extLst>
              <a:ext uri="{FF2B5EF4-FFF2-40B4-BE49-F238E27FC236}">
                <a16:creationId xmlns:a16="http://schemas.microsoft.com/office/drawing/2014/main" id="{BAF27FD3-931B-324F-BDF0-9DBC9F512777}"/>
              </a:ext>
            </a:extLst>
          </p:cNvPr>
          <p:cNvSpPr/>
          <p:nvPr/>
        </p:nvSpPr>
        <p:spPr>
          <a:xfrm>
            <a:off x="1944279" y="1161920"/>
            <a:ext cx="8481244" cy="5489577"/>
          </a:xfrm>
          <a:prstGeom prst="roundRect">
            <a:avLst>
              <a:gd name="adj" fmla="val 1226"/>
            </a:avLst>
          </a:prstGeom>
          <a:solidFill>
            <a:schemeClr val="bg1"/>
          </a:solidFill>
          <a:ln w="76200">
            <a:solidFill>
              <a:srgbClr val="BDD8F3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/>
            <a:endParaRPr lang="en-US" sz="1801" dirty="0">
              <a:solidFill>
                <a:schemeClr val="tx1"/>
              </a:solidFill>
            </a:endParaRPr>
          </a:p>
        </p:txBody>
      </p:sp>
      <p:sp>
        <p:nvSpPr>
          <p:cNvPr id="13" name="13 CuadroTexto">
            <a:extLst>
              <a:ext uri="{FF2B5EF4-FFF2-40B4-BE49-F238E27FC236}">
                <a16:creationId xmlns:a16="http://schemas.microsoft.com/office/drawing/2014/main" id="{FEECAB55-C2C6-164D-AD0C-9F857C4B7A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3552" y="1306828"/>
            <a:ext cx="782955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Calibri" charset="0"/>
              </a:rPr>
              <a:t>https://maritime.ihs.com</a:t>
            </a:r>
            <a:endParaRPr lang="en-US" sz="2000" b="1" dirty="0">
              <a:latin typeface="Calibri" charset="0"/>
            </a:endParaRP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67ACABB1-0E0D-E449-B95D-C99D536186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1" y="98635"/>
            <a:ext cx="4051300" cy="1079500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0825A0D8-F97B-394E-BDF3-534EAA04262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8326" y="152404"/>
            <a:ext cx="709676" cy="885849"/>
          </a:xfrm>
          <a:prstGeom prst="rect">
            <a:avLst/>
          </a:prstGeom>
        </p:spPr>
      </p:pic>
      <p:pic>
        <p:nvPicPr>
          <p:cNvPr id="4" name="Imatg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04260" y="1884532"/>
            <a:ext cx="7835090" cy="3943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374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AA91DC-C908-4AB0-A451-0EAA71C158DB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24E0A794-3AC2-9841-BB35-9702B3318B4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4331" y="147315"/>
            <a:ext cx="990601" cy="990601"/>
          </a:xfrm>
          <a:prstGeom prst="rect">
            <a:avLst/>
          </a:prstGeom>
        </p:spPr>
      </p:pic>
      <p:sp>
        <p:nvSpPr>
          <p:cNvPr id="12" name="Rounded Rectangle 6">
            <a:extLst>
              <a:ext uri="{FF2B5EF4-FFF2-40B4-BE49-F238E27FC236}">
                <a16:creationId xmlns:a16="http://schemas.microsoft.com/office/drawing/2014/main" id="{BAF27FD3-931B-324F-BDF0-9DBC9F512777}"/>
              </a:ext>
            </a:extLst>
          </p:cNvPr>
          <p:cNvSpPr/>
          <p:nvPr/>
        </p:nvSpPr>
        <p:spPr>
          <a:xfrm>
            <a:off x="1944279" y="1161920"/>
            <a:ext cx="8481244" cy="5489577"/>
          </a:xfrm>
          <a:prstGeom prst="roundRect">
            <a:avLst>
              <a:gd name="adj" fmla="val 1226"/>
            </a:avLst>
          </a:prstGeom>
          <a:solidFill>
            <a:schemeClr val="bg1"/>
          </a:solidFill>
          <a:ln w="76200">
            <a:solidFill>
              <a:srgbClr val="BDD8F3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/>
            <a:endParaRPr lang="en-US" sz="1801" dirty="0">
              <a:solidFill>
                <a:schemeClr val="tx1"/>
              </a:solidFill>
            </a:endParaRPr>
          </a:p>
        </p:txBody>
      </p:sp>
      <p:sp>
        <p:nvSpPr>
          <p:cNvPr id="13" name="13 CuadroTexto">
            <a:extLst>
              <a:ext uri="{FF2B5EF4-FFF2-40B4-BE49-F238E27FC236}">
                <a16:creationId xmlns:a16="http://schemas.microsoft.com/office/drawing/2014/main" id="{FEECAB55-C2C6-164D-AD0C-9F857C4B7A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3552" y="1306828"/>
            <a:ext cx="782955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n-US" sz="2000" b="1" dirty="0">
                <a:latin typeface="Calibri" charset="0"/>
              </a:rPr>
              <a:t>EMISSIONS MODULE</a:t>
            </a: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67ACABB1-0E0D-E449-B95D-C99D536186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1" y="98635"/>
            <a:ext cx="4051300" cy="1079500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0825A0D8-F97B-394E-BDF3-534EAA04262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8326" y="152404"/>
            <a:ext cx="709676" cy="885849"/>
          </a:xfrm>
          <a:prstGeom prst="rect">
            <a:avLst/>
          </a:prstGeom>
        </p:spPr>
      </p:pic>
      <p:pic>
        <p:nvPicPr>
          <p:cNvPr id="3" name="Imatg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80434" y="1730942"/>
            <a:ext cx="6735784" cy="4717994"/>
          </a:xfrm>
          <a:prstGeom prst="rect">
            <a:avLst/>
          </a:prstGeom>
        </p:spPr>
      </p:pic>
      <p:sp>
        <p:nvSpPr>
          <p:cNvPr id="10" name="Anella 9"/>
          <p:cNvSpPr/>
          <p:nvPr/>
        </p:nvSpPr>
        <p:spPr>
          <a:xfrm>
            <a:off x="5123727" y="4534405"/>
            <a:ext cx="4507211" cy="851635"/>
          </a:xfrm>
          <a:prstGeom prst="donut">
            <a:avLst>
              <a:gd name="adj" fmla="val 3886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6840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AA91DC-C908-4AB0-A451-0EAA71C158DB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24E0A794-3AC2-9841-BB35-9702B3318B4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4331" y="147315"/>
            <a:ext cx="990601" cy="990601"/>
          </a:xfrm>
          <a:prstGeom prst="rect">
            <a:avLst/>
          </a:prstGeom>
        </p:spPr>
      </p:pic>
      <p:sp>
        <p:nvSpPr>
          <p:cNvPr id="12" name="Rounded Rectangle 6">
            <a:extLst>
              <a:ext uri="{FF2B5EF4-FFF2-40B4-BE49-F238E27FC236}">
                <a16:creationId xmlns:a16="http://schemas.microsoft.com/office/drawing/2014/main" id="{BAF27FD3-931B-324F-BDF0-9DBC9F512777}"/>
              </a:ext>
            </a:extLst>
          </p:cNvPr>
          <p:cNvSpPr/>
          <p:nvPr/>
        </p:nvSpPr>
        <p:spPr>
          <a:xfrm>
            <a:off x="1944279" y="1161920"/>
            <a:ext cx="8481244" cy="5489577"/>
          </a:xfrm>
          <a:prstGeom prst="roundRect">
            <a:avLst>
              <a:gd name="adj" fmla="val 1226"/>
            </a:avLst>
          </a:prstGeom>
          <a:solidFill>
            <a:schemeClr val="bg1"/>
          </a:solidFill>
          <a:ln w="76200">
            <a:solidFill>
              <a:srgbClr val="BDD8F3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base"/>
            <a:endParaRPr lang="en-US" sz="1801" dirty="0">
              <a:solidFill>
                <a:schemeClr val="tx1"/>
              </a:solidFill>
            </a:endParaRPr>
          </a:p>
        </p:txBody>
      </p:sp>
      <p:sp>
        <p:nvSpPr>
          <p:cNvPr id="13" name="13 CuadroTexto">
            <a:extLst>
              <a:ext uri="{FF2B5EF4-FFF2-40B4-BE49-F238E27FC236}">
                <a16:creationId xmlns:a16="http://schemas.microsoft.com/office/drawing/2014/main" id="{FEECAB55-C2C6-164D-AD0C-9F857C4B7A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3552" y="1306828"/>
            <a:ext cx="782955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n-US" sz="2000" b="1" dirty="0">
                <a:latin typeface="Calibri" charset="0"/>
              </a:rPr>
              <a:t>EMISSIONS MODULE</a:t>
            </a: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67ACABB1-0E0D-E449-B95D-C99D536186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1" y="98635"/>
            <a:ext cx="4051300" cy="1079500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0825A0D8-F97B-394E-BDF3-534EAA04262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8326" y="152404"/>
            <a:ext cx="709676" cy="885849"/>
          </a:xfrm>
          <a:prstGeom prst="rect">
            <a:avLst/>
          </a:prstGeom>
        </p:spPr>
      </p:pic>
      <p:pic>
        <p:nvPicPr>
          <p:cNvPr id="5" name="Imatg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85357" y="1379998"/>
            <a:ext cx="5057449" cy="2824209"/>
          </a:xfrm>
          <a:prstGeom prst="rect">
            <a:avLst/>
          </a:prstGeom>
        </p:spPr>
      </p:pic>
      <p:pic>
        <p:nvPicPr>
          <p:cNvPr id="6" name="Imatge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74206" y="3906707"/>
            <a:ext cx="5057449" cy="2719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897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l'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l'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</Words>
  <Application>Microsoft Office PowerPoint</Application>
  <PresentationFormat>Pantalla panoràmica</PresentationFormat>
  <Paragraphs>27</Paragraphs>
  <Slides>6</Slides>
  <Notes>6</Notes>
  <HiddenSlides>0</HiddenSlides>
  <MMClips>0</MMClips>
  <ScaleCrop>false</ScaleCrop>
  <HeadingPairs>
    <vt:vector size="6" baseType="variant">
      <vt:variant>
        <vt:lpstr>Tipus de lletra utilitzats</vt:lpstr>
      </vt:variant>
      <vt:variant>
        <vt:i4>4</vt:i4>
      </vt:variant>
      <vt:variant>
        <vt:lpstr>Tema</vt:lpstr>
      </vt:variant>
      <vt:variant>
        <vt:i4>1</vt:i4>
      </vt:variant>
      <vt:variant>
        <vt:lpstr>Títols de les diapositives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Philosopher</vt:lpstr>
      <vt:lpstr>Tema de l'Office</vt:lpstr>
      <vt:lpstr>Presentació del PowerPoint</vt:lpstr>
      <vt:lpstr>Presentació del PowerPoint</vt:lpstr>
      <vt:lpstr>Presentació del PowerPoint</vt:lpstr>
      <vt:lpstr>Presentació del PowerPoint</vt:lpstr>
      <vt:lpstr>Presentació del PowerPoint</vt:lpstr>
      <vt:lpstr>Presentació del PowerPoint</vt:lpstr>
    </vt:vector>
  </TitlesOfParts>
  <Company>UPC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 del PowerPoint</dc:title>
  <dc:creator>UPC</dc:creator>
  <cp:lastModifiedBy>UPC</cp:lastModifiedBy>
  <cp:revision>1</cp:revision>
  <dcterms:created xsi:type="dcterms:W3CDTF">2022-04-04T18:46:09Z</dcterms:created>
  <dcterms:modified xsi:type="dcterms:W3CDTF">2022-04-04T18:46:30Z</dcterms:modified>
</cp:coreProperties>
</file>