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27"/>
  </p:notesMasterIdLst>
  <p:handoutMasterIdLst>
    <p:handoutMasterId r:id="rId28"/>
  </p:handoutMasterIdLst>
  <p:sldIdLst>
    <p:sldId id="390" r:id="rId2"/>
    <p:sldId id="421" r:id="rId3"/>
    <p:sldId id="423" r:id="rId4"/>
    <p:sldId id="426" r:id="rId5"/>
    <p:sldId id="428" r:id="rId6"/>
    <p:sldId id="430" r:id="rId7"/>
    <p:sldId id="478" r:id="rId8"/>
    <p:sldId id="479" r:id="rId9"/>
    <p:sldId id="480" r:id="rId10"/>
    <p:sldId id="446" r:id="rId11"/>
    <p:sldId id="447" r:id="rId12"/>
    <p:sldId id="448" r:id="rId13"/>
    <p:sldId id="449" r:id="rId14"/>
    <p:sldId id="450" r:id="rId15"/>
    <p:sldId id="481" r:id="rId16"/>
    <p:sldId id="483" r:id="rId17"/>
    <p:sldId id="486" r:id="rId18"/>
    <p:sldId id="487" r:id="rId19"/>
    <p:sldId id="488" r:id="rId20"/>
    <p:sldId id="451" r:id="rId21"/>
    <p:sldId id="452" r:id="rId22"/>
    <p:sldId id="454" r:id="rId23"/>
    <p:sldId id="455" r:id="rId24"/>
    <p:sldId id="456" r:id="rId25"/>
    <p:sldId id="477" r:id="rId26"/>
  </p:sldIdLst>
  <p:sldSz cx="9144000" cy="6858000" type="screen4x3"/>
  <p:notesSz cx="6797675" cy="9926638"/>
  <p:custDataLst>
    <p:tags r:id="rId29"/>
  </p:custDataLst>
  <p:defaultTextStyle>
    <a:defPPr>
      <a:defRPr lang="en-US"/>
    </a:defPPr>
    <a:lvl1pPr algn="l" rtl="0" eaLnBrk="0" fontAlgn="base" hangingPunct="0">
      <a:spcBef>
        <a:spcPct val="0"/>
      </a:spcBef>
      <a:spcAft>
        <a:spcPct val="0"/>
      </a:spcAft>
      <a:defRPr kern="1200">
        <a:solidFill>
          <a:schemeClr val="tx1"/>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Arial" charset="0"/>
        <a:ea typeface="Arial" charset="0"/>
        <a:cs typeface="Arial" charset="0"/>
      </a:defRPr>
    </a:lvl2pPr>
    <a:lvl3pPr marL="914400" algn="l" rtl="0" eaLnBrk="0" fontAlgn="base" hangingPunct="0">
      <a:spcBef>
        <a:spcPct val="0"/>
      </a:spcBef>
      <a:spcAft>
        <a:spcPct val="0"/>
      </a:spcAft>
      <a:defRPr kern="1200">
        <a:solidFill>
          <a:schemeClr val="tx1"/>
        </a:solidFill>
        <a:latin typeface="Arial" charset="0"/>
        <a:ea typeface="Arial" charset="0"/>
        <a:cs typeface="Arial" charset="0"/>
      </a:defRPr>
    </a:lvl3pPr>
    <a:lvl4pPr marL="1371600" algn="l" rtl="0" eaLnBrk="0" fontAlgn="base" hangingPunct="0">
      <a:spcBef>
        <a:spcPct val="0"/>
      </a:spcBef>
      <a:spcAft>
        <a:spcPct val="0"/>
      </a:spcAft>
      <a:defRPr kern="1200">
        <a:solidFill>
          <a:schemeClr val="tx1"/>
        </a:solidFill>
        <a:latin typeface="Arial" charset="0"/>
        <a:ea typeface="Arial" charset="0"/>
        <a:cs typeface="Arial" charset="0"/>
      </a:defRPr>
    </a:lvl4pPr>
    <a:lvl5pPr marL="1828800" algn="l" rtl="0" eaLnBrk="0" fontAlgn="base" hangingPunct="0">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4319">
          <p15:clr>
            <a:srgbClr val="A4A3A4"/>
          </p15:clr>
        </p15:guide>
        <p15:guide id="2">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FFFFFF"/>
    <a:srgbClr val="FF5050"/>
    <a:srgbClr val="F3BC1B"/>
    <a:srgbClr val="F5802D"/>
    <a:srgbClr val="3C8FED"/>
    <a:srgbClr val="BDD8F3"/>
    <a:srgbClr val="8EC9FB"/>
    <a:srgbClr val="EF9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44"/>
    <p:restoredTop sz="86429"/>
  </p:normalViewPr>
  <p:slideViewPr>
    <p:cSldViewPr snapToObjects="1">
      <p:cViewPr varScale="1">
        <p:scale>
          <a:sx n="67" d="100"/>
          <a:sy n="67" d="100"/>
        </p:scale>
        <p:origin x="1348" y="48"/>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2776"/>
    </p:cViewPr>
  </p:sorterViewPr>
  <p:notesViewPr>
    <p:cSldViewPr snapToObjects="1">
      <p:cViewPr varScale="1">
        <p:scale>
          <a:sx n="56" d="100"/>
          <a:sy n="56" d="100"/>
        </p:scale>
        <p:origin x="-1812" y="-102"/>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6400" cy="498475"/>
          </a:xfrm>
          <a:prstGeom prst="rect">
            <a:avLst/>
          </a:prstGeom>
        </p:spPr>
        <p:txBody>
          <a:bodyPr vert="horz" lIns="91440" tIns="45720" rIns="91440" bIns="45720" rtlCol="0"/>
          <a:lstStyle>
            <a:lvl1pPr algn="l" eaLnBrk="1" hangingPunct="1">
              <a:defRPr sz="1200">
                <a:latin typeface="Arial" panose="020B0604020202020204" pitchFamily="34" charset="0"/>
                <a:ea typeface="+mn-ea"/>
                <a:cs typeface="Arial" panose="020B0604020202020204" pitchFamily="34" charset="0"/>
              </a:defRPr>
            </a:lvl1pPr>
          </a:lstStyle>
          <a:p>
            <a:pPr>
              <a:defRPr/>
            </a:pPr>
            <a:endParaRPr lang="es-ES"/>
          </a:p>
        </p:txBody>
      </p:sp>
      <p:sp>
        <p:nvSpPr>
          <p:cNvPr id="3" name="Marcador de fecha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eaLnBrk="1" hangingPunct="1">
              <a:defRPr sz="1200">
                <a:latin typeface="Arial" panose="020B0604020202020204" pitchFamily="34" charset="0"/>
                <a:ea typeface="+mn-ea"/>
                <a:cs typeface="Arial" panose="020B0604020202020204" pitchFamily="34" charset="0"/>
              </a:defRPr>
            </a:lvl1pPr>
          </a:lstStyle>
          <a:p>
            <a:pPr>
              <a:defRPr/>
            </a:pPr>
            <a:fld id="{1D346622-EE63-6343-AA5F-BAE802F277A5}" type="datetimeFigureOut">
              <a:rPr lang="es-ES"/>
              <a:pPr>
                <a:defRPr/>
              </a:pPr>
              <a:t>04/05/2023</a:t>
            </a:fld>
            <a:endParaRPr lang="es-ES"/>
          </a:p>
        </p:txBody>
      </p:sp>
      <p:sp>
        <p:nvSpPr>
          <p:cNvPr id="4" name="Marcador de pie de página 3"/>
          <p:cNvSpPr>
            <a:spLocks noGrp="1"/>
          </p:cNvSpPr>
          <p:nvPr>
            <p:ph type="ftr" sz="quarter" idx="2"/>
          </p:nvPr>
        </p:nvSpPr>
        <p:spPr>
          <a:xfrm>
            <a:off x="0" y="9428163"/>
            <a:ext cx="2946400" cy="498475"/>
          </a:xfrm>
          <a:prstGeom prst="rect">
            <a:avLst/>
          </a:prstGeom>
        </p:spPr>
        <p:txBody>
          <a:bodyPr vert="horz" lIns="91440" tIns="45720" rIns="91440" bIns="45720" rtlCol="0" anchor="b"/>
          <a:lstStyle>
            <a:lvl1pPr algn="l" eaLnBrk="1" hangingPunct="1">
              <a:defRPr sz="1200">
                <a:latin typeface="Arial" panose="020B0604020202020204" pitchFamily="34" charset="0"/>
                <a:ea typeface="+mn-ea"/>
                <a:cs typeface="Arial" panose="020B0604020202020204" pitchFamily="34" charset="0"/>
              </a:defRPr>
            </a:lvl1pPr>
          </a:lstStyle>
          <a:p>
            <a:pPr>
              <a:defRPr/>
            </a:pPr>
            <a:endParaRPr lang="es-ES"/>
          </a:p>
        </p:txBody>
      </p:sp>
      <p:sp>
        <p:nvSpPr>
          <p:cNvPr id="5" name="Marcador de número de diapositiva 4"/>
          <p:cNvSpPr>
            <a:spLocks noGrp="1"/>
          </p:cNvSpPr>
          <p:nvPr>
            <p:ph type="sldNum" sz="quarter" idx="3"/>
          </p:nvPr>
        </p:nvSpPr>
        <p:spPr>
          <a:xfrm>
            <a:off x="3849688" y="9428163"/>
            <a:ext cx="2946400" cy="498475"/>
          </a:xfrm>
          <a:prstGeom prst="rect">
            <a:avLst/>
          </a:prstGeom>
        </p:spPr>
        <p:txBody>
          <a:bodyPr vert="horz" lIns="91440" tIns="45720" rIns="91440" bIns="45720" rtlCol="0" anchor="b"/>
          <a:lstStyle>
            <a:lvl1pPr algn="r" eaLnBrk="1" hangingPunct="1">
              <a:defRPr sz="1200">
                <a:latin typeface="Arial" panose="020B0604020202020204" pitchFamily="34" charset="0"/>
                <a:ea typeface="+mn-ea"/>
                <a:cs typeface="Arial" panose="020B0604020202020204" pitchFamily="34" charset="0"/>
              </a:defRPr>
            </a:lvl1pPr>
          </a:lstStyle>
          <a:p>
            <a:pPr>
              <a:defRPr/>
            </a:pPr>
            <a:fld id="{1D740DE9-EBDA-5A4A-9B61-8CF2736AF9AF}" type="slidenum">
              <a:rPr lang="es-ES"/>
              <a:pPr>
                <a:defRPr/>
              </a:pPr>
              <a:t>‹#›</a:t>
            </a:fld>
            <a:endParaRPr lang="es-ES"/>
          </a:p>
        </p:txBody>
      </p:sp>
    </p:spTree>
    <p:extLst>
      <p:ext uri="{BB962C8B-B14F-4D97-AF65-F5344CB8AC3E}">
        <p14:creationId xmlns:p14="http://schemas.microsoft.com/office/powerpoint/2010/main" val="15058132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6400" cy="496888"/>
          </a:xfrm>
          <a:prstGeom prst="rect">
            <a:avLst/>
          </a:prstGeom>
        </p:spPr>
        <p:txBody>
          <a:bodyPr vert="horz" lIns="91440" tIns="45720" rIns="91440" bIns="45720" rtlCol="0"/>
          <a:lstStyle>
            <a:lvl1pPr algn="l" eaLnBrk="1" hangingPunct="1">
              <a:defRPr sz="1200">
                <a:latin typeface="Arial" charset="0"/>
                <a:ea typeface="+mn-ea"/>
                <a:cs typeface="Arial" charset="0"/>
              </a:defRPr>
            </a:lvl1pPr>
          </a:lstStyle>
          <a:p>
            <a:pPr>
              <a:defRPr/>
            </a:pPr>
            <a:endParaRPr lang="es-ES"/>
          </a:p>
        </p:txBody>
      </p:sp>
      <p:sp>
        <p:nvSpPr>
          <p:cNvPr id="3" name="2 Marcador de fecha"/>
          <p:cNvSpPr>
            <a:spLocks noGrp="1"/>
          </p:cNvSpPr>
          <p:nvPr>
            <p:ph type="dt" idx="1"/>
          </p:nvPr>
        </p:nvSpPr>
        <p:spPr>
          <a:xfrm>
            <a:off x="3849688" y="0"/>
            <a:ext cx="2946400" cy="496888"/>
          </a:xfrm>
          <a:prstGeom prst="rect">
            <a:avLst/>
          </a:prstGeom>
        </p:spPr>
        <p:txBody>
          <a:bodyPr vert="horz" lIns="91440" tIns="45720" rIns="91440" bIns="45720" rtlCol="0"/>
          <a:lstStyle>
            <a:lvl1pPr algn="r" eaLnBrk="1" hangingPunct="1">
              <a:defRPr sz="1200">
                <a:latin typeface="Arial" charset="0"/>
                <a:ea typeface="+mn-ea"/>
                <a:cs typeface="Arial" charset="0"/>
              </a:defRPr>
            </a:lvl1pPr>
          </a:lstStyle>
          <a:p>
            <a:pPr>
              <a:defRPr/>
            </a:pPr>
            <a:fld id="{7F421EF1-ACB7-AE45-B8B1-89FB6FE80E04}" type="datetimeFigureOut">
              <a:rPr lang="es-ES"/>
              <a:pPr>
                <a:defRPr/>
              </a:pPr>
              <a:t>04/05/2023</a:t>
            </a:fld>
            <a:endParaRPr lang="es-ES"/>
          </a:p>
        </p:txBody>
      </p:sp>
      <p:sp>
        <p:nvSpPr>
          <p:cNvPr id="4" name="3 Marcador de imagen de diapositiva"/>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5 Marcador de pie de página"/>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eaLnBrk="1" hangingPunct="1">
              <a:defRPr sz="1200">
                <a:latin typeface="Arial" charset="0"/>
                <a:ea typeface="+mn-ea"/>
                <a:cs typeface="Arial" charset="0"/>
              </a:defRPr>
            </a:lvl1pPr>
          </a:lstStyle>
          <a:p>
            <a:pPr>
              <a:defRPr/>
            </a:pPr>
            <a:endParaRPr lang="es-ES"/>
          </a:p>
        </p:txBody>
      </p:sp>
      <p:sp>
        <p:nvSpPr>
          <p:cNvPr id="7" name="6 Marcador de número de diapositiva"/>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mn-ea"/>
                <a:cs typeface="Arial" panose="020B0604020202020204" pitchFamily="34" charset="0"/>
              </a:defRPr>
            </a:lvl1pPr>
          </a:lstStyle>
          <a:p>
            <a:pPr>
              <a:defRPr/>
            </a:pPr>
            <a:fld id="{6D90E606-8EBA-EA4E-81F2-F6C3397C4EB3}" type="slidenum">
              <a:rPr lang="es-ES" altLang="es-ES"/>
              <a:pPr>
                <a:defRPr/>
              </a:pPr>
              <a:t>‹#›</a:t>
            </a:fld>
            <a:endParaRPr lang="es-ES" altLang="es-ES"/>
          </a:p>
        </p:txBody>
      </p:sp>
      <p:pic>
        <p:nvPicPr>
          <p:cNvPr id="308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13" y="92075"/>
            <a:ext cx="32480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775" y="88900"/>
            <a:ext cx="1976438"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42786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1</a:t>
            </a:fld>
            <a:endParaRPr lang="es-ES" dirty="0"/>
          </a:p>
        </p:txBody>
      </p:sp>
    </p:spTree>
    <p:extLst>
      <p:ext uri="{BB962C8B-B14F-4D97-AF65-F5344CB8AC3E}">
        <p14:creationId xmlns:p14="http://schemas.microsoft.com/office/powerpoint/2010/main" val="1134629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10</a:t>
            </a:fld>
            <a:endParaRPr lang="es-ES" dirty="0"/>
          </a:p>
        </p:txBody>
      </p:sp>
    </p:spTree>
    <p:extLst>
      <p:ext uri="{BB962C8B-B14F-4D97-AF65-F5344CB8AC3E}">
        <p14:creationId xmlns:p14="http://schemas.microsoft.com/office/powerpoint/2010/main" val="1471677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11</a:t>
            </a:fld>
            <a:endParaRPr lang="es-ES" dirty="0"/>
          </a:p>
        </p:txBody>
      </p:sp>
    </p:spTree>
    <p:extLst>
      <p:ext uri="{BB962C8B-B14F-4D97-AF65-F5344CB8AC3E}">
        <p14:creationId xmlns:p14="http://schemas.microsoft.com/office/powerpoint/2010/main" val="3313450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12</a:t>
            </a:fld>
            <a:endParaRPr lang="es-ES" dirty="0"/>
          </a:p>
        </p:txBody>
      </p:sp>
    </p:spTree>
    <p:extLst>
      <p:ext uri="{BB962C8B-B14F-4D97-AF65-F5344CB8AC3E}">
        <p14:creationId xmlns:p14="http://schemas.microsoft.com/office/powerpoint/2010/main" val="124646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13</a:t>
            </a:fld>
            <a:endParaRPr lang="es-ES" dirty="0"/>
          </a:p>
        </p:txBody>
      </p:sp>
    </p:spTree>
    <p:extLst>
      <p:ext uri="{BB962C8B-B14F-4D97-AF65-F5344CB8AC3E}">
        <p14:creationId xmlns:p14="http://schemas.microsoft.com/office/powerpoint/2010/main" val="197563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14</a:t>
            </a:fld>
            <a:endParaRPr lang="es-ES" dirty="0"/>
          </a:p>
        </p:txBody>
      </p:sp>
    </p:spTree>
    <p:extLst>
      <p:ext uri="{BB962C8B-B14F-4D97-AF65-F5344CB8AC3E}">
        <p14:creationId xmlns:p14="http://schemas.microsoft.com/office/powerpoint/2010/main" val="52176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15</a:t>
            </a:fld>
            <a:endParaRPr lang="es-ES" dirty="0"/>
          </a:p>
        </p:txBody>
      </p:sp>
    </p:spTree>
    <p:extLst>
      <p:ext uri="{BB962C8B-B14F-4D97-AF65-F5344CB8AC3E}">
        <p14:creationId xmlns:p14="http://schemas.microsoft.com/office/powerpoint/2010/main" val="2459453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16</a:t>
            </a:fld>
            <a:endParaRPr lang="es-ES" dirty="0"/>
          </a:p>
        </p:txBody>
      </p:sp>
    </p:spTree>
    <p:extLst>
      <p:ext uri="{BB962C8B-B14F-4D97-AF65-F5344CB8AC3E}">
        <p14:creationId xmlns:p14="http://schemas.microsoft.com/office/powerpoint/2010/main" val="2688297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17</a:t>
            </a:fld>
            <a:endParaRPr lang="es-ES" dirty="0"/>
          </a:p>
        </p:txBody>
      </p:sp>
    </p:spTree>
    <p:extLst>
      <p:ext uri="{BB962C8B-B14F-4D97-AF65-F5344CB8AC3E}">
        <p14:creationId xmlns:p14="http://schemas.microsoft.com/office/powerpoint/2010/main" val="3847378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18</a:t>
            </a:fld>
            <a:endParaRPr lang="es-ES" dirty="0"/>
          </a:p>
        </p:txBody>
      </p:sp>
    </p:spTree>
    <p:extLst>
      <p:ext uri="{BB962C8B-B14F-4D97-AF65-F5344CB8AC3E}">
        <p14:creationId xmlns:p14="http://schemas.microsoft.com/office/powerpoint/2010/main" val="2534679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19</a:t>
            </a:fld>
            <a:endParaRPr lang="es-ES" dirty="0"/>
          </a:p>
        </p:txBody>
      </p:sp>
    </p:spTree>
    <p:extLst>
      <p:ext uri="{BB962C8B-B14F-4D97-AF65-F5344CB8AC3E}">
        <p14:creationId xmlns:p14="http://schemas.microsoft.com/office/powerpoint/2010/main" val="148831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2</a:t>
            </a:fld>
            <a:endParaRPr lang="es-ES" dirty="0"/>
          </a:p>
        </p:txBody>
      </p:sp>
    </p:spTree>
    <p:extLst>
      <p:ext uri="{BB962C8B-B14F-4D97-AF65-F5344CB8AC3E}">
        <p14:creationId xmlns:p14="http://schemas.microsoft.com/office/powerpoint/2010/main" val="35802459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20</a:t>
            </a:fld>
            <a:endParaRPr lang="es-ES" dirty="0"/>
          </a:p>
        </p:txBody>
      </p:sp>
    </p:spTree>
    <p:extLst>
      <p:ext uri="{BB962C8B-B14F-4D97-AF65-F5344CB8AC3E}">
        <p14:creationId xmlns:p14="http://schemas.microsoft.com/office/powerpoint/2010/main" val="1052146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21</a:t>
            </a:fld>
            <a:endParaRPr lang="es-ES" dirty="0"/>
          </a:p>
        </p:txBody>
      </p:sp>
    </p:spTree>
    <p:extLst>
      <p:ext uri="{BB962C8B-B14F-4D97-AF65-F5344CB8AC3E}">
        <p14:creationId xmlns:p14="http://schemas.microsoft.com/office/powerpoint/2010/main" val="3588317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22</a:t>
            </a:fld>
            <a:endParaRPr lang="es-ES" dirty="0"/>
          </a:p>
        </p:txBody>
      </p:sp>
    </p:spTree>
    <p:extLst>
      <p:ext uri="{BB962C8B-B14F-4D97-AF65-F5344CB8AC3E}">
        <p14:creationId xmlns:p14="http://schemas.microsoft.com/office/powerpoint/2010/main" val="851477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23</a:t>
            </a:fld>
            <a:endParaRPr lang="es-ES" dirty="0"/>
          </a:p>
        </p:txBody>
      </p:sp>
    </p:spTree>
    <p:extLst>
      <p:ext uri="{BB962C8B-B14F-4D97-AF65-F5344CB8AC3E}">
        <p14:creationId xmlns:p14="http://schemas.microsoft.com/office/powerpoint/2010/main" val="3790272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24</a:t>
            </a:fld>
            <a:endParaRPr lang="es-ES" dirty="0"/>
          </a:p>
        </p:txBody>
      </p:sp>
    </p:spTree>
    <p:extLst>
      <p:ext uri="{BB962C8B-B14F-4D97-AF65-F5344CB8AC3E}">
        <p14:creationId xmlns:p14="http://schemas.microsoft.com/office/powerpoint/2010/main" val="20143013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25</a:t>
            </a:fld>
            <a:endParaRPr lang="es-ES" dirty="0"/>
          </a:p>
        </p:txBody>
      </p:sp>
    </p:spTree>
    <p:extLst>
      <p:ext uri="{BB962C8B-B14F-4D97-AF65-F5344CB8AC3E}">
        <p14:creationId xmlns:p14="http://schemas.microsoft.com/office/powerpoint/2010/main" val="1324897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3</a:t>
            </a:fld>
            <a:endParaRPr lang="es-ES" dirty="0"/>
          </a:p>
        </p:txBody>
      </p:sp>
    </p:spTree>
    <p:extLst>
      <p:ext uri="{BB962C8B-B14F-4D97-AF65-F5344CB8AC3E}">
        <p14:creationId xmlns:p14="http://schemas.microsoft.com/office/powerpoint/2010/main" val="3247322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4</a:t>
            </a:fld>
            <a:endParaRPr lang="es-ES" dirty="0"/>
          </a:p>
        </p:txBody>
      </p:sp>
    </p:spTree>
    <p:extLst>
      <p:ext uri="{BB962C8B-B14F-4D97-AF65-F5344CB8AC3E}">
        <p14:creationId xmlns:p14="http://schemas.microsoft.com/office/powerpoint/2010/main" val="3765207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5</a:t>
            </a:fld>
            <a:endParaRPr lang="es-ES" dirty="0"/>
          </a:p>
        </p:txBody>
      </p:sp>
    </p:spTree>
    <p:extLst>
      <p:ext uri="{BB962C8B-B14F-4D97-AF65-F5344CB8AC3E}">
        <p14:creationId xmlns:p14="http://schemas.microsoft.com/office/powerpoint/2010/main" val="126508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6</a:t>
            </a:fld>
            <a:endParaRPr lang="es-ES" dirty="0"/>
          </a:p>
        </p:txBody>
      </p:sp>
    </p:spTree>
    <p:extLst>
      <p:ext uri="{BB962C8B-B14F-4D97-AF65-F5344CB8AC3E}">
        <p14:creationId xmlns:p14="http://schemas.microsoft.com/office/powerpoint/2010/main" val="1451195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7</a:t>
            </a:fld>
            <a:endParaRPr lang="es-ES" dirty="0"/>
          </a:p>
        </p:txBody>
      </p:sp>
    </p:spTree>
    <p:extLst>
      <p:ext uri="{BB962C8B-B14F-4D97-AF65-F5344CB8AC3E}">
        <p14:creationId xmlns:p14="http://schemas.microsoft.com/office/powerpoint/2010/main" val="298527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8</a:t>
            </a:fld>
            <a:endParaRPr lang="es-ES" dirty="0"/>
          </a:p>
        </p:txBody>
      </p:sp>
    </p:spTree>
    <p:extLst>
      <p:ext uri="{BB962C8B-B14F-4D97-AF65-F5344CB8AC3E}">
        <p14:creationId xmlns:p14="http://schemas.microsoft.com/office/powerpoint/2010/main" val="3062715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9</a:t>
            </a:fld>
            <a:endParaRPr lang="es-ES" dirty="0"/>
          </a:p>
        </p:txBody>
      </p:sp>
    </p:spTree>
    <p:extLst>
      <p:ext uri="{BB962C8B-B14F-4D97-AF65-F5344CB8AC3E}">
        <p14:creationId xmlns:p14="http://schemas.microsoft.com/office/powerpoint/2010/main" val="1023384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3DA1D5-33BE-FF40-A927-274548B7BEEF}"/>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fr-FR"/>
          </a:p>
        </p:txBody>
      </p:sp>
      <p:sp>
        <p:nvSpPr>
          <p:cNvPr id="3" name="Subtítulo 2">
            <a:extLst>
              <a:ext uri="{FF2B5EF4-FFF2-40B4-BE49-F238E27FC236}">
                <a16:creationId xmlns:a16="http://schemas.microsoft.com/office/drawing/2014/main" id="{8D08F526-7302-F847-A66B-0C59D5A8C4A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fr-FR"/>
          </a:p>
        </p:txBody>
      </p:sp>
      <p:sp>
        <p:nvSpPr>
          <p:cNvPr id="4" name="Marcador de fecha 3">
            <a:extLst>
              <a:ext uri="{FF2B5EF4-FFF2-40B4-BE49-F238E27FC236}">
                <a16:creationId xmlns:a16="http://schemas.microsoft.com/office/drawing/2014/main" id="{31DDCEF5-7D69-F740-90E3-5DFCAA9FB91F}"/>
              </a:ext>
            </a:extLst>
          </p:cNvPr>
          <p:cNvSpPr>
            <a:spLocks noGrp="1"/>
          </p:cNvSpPr>
          <p:nvPr>
            <p:ph type="dt" sz="half" idx="10"/>
          </p:nvPr>
        </p:nvSpPr>
        <p:spPr/>
        <p:txBody>
          <a:bodyPr/>
          <a:lstStyle/>
          <a:p>
            <a:pPr>
              <a:defRPr/>
            </a:pPr>
            <a:fld id="{B0AB8B80-BC74-C848-BC5B-E6F1AE5B401E}" type="datetimeFigureOut">
              <a:rPr lang="en-US" smtClean="0"/>
              <a:pPr>
                <a:defRPr/>
              </a:pPr>
              <a:t>5/4/2023</a:t>
            </a:fld>
            <a:endParaRPr lang="en-US" dirty="0"/>
          </a:p>
        </p:txBody>
      </p:sp>
      <p:sp>
        <p:nvSpPr>
          <p:cNvPr id="5" name="Marcador de pie de página 4">
            <a:extLst>
              <a:ext uri="{FF2B5EF4-FFF2-40B4-BE49-F238E27FC236}">
                <a16:creationId xmlns:a16="http://schemas.microsoft.com/office/drawing/2014/main" id="{A7C8552D-E348-4E4F-9D27-DF15C58B2BD1}"/>
              </a:ext>
            </a:extLst>
          </p:cNvPr>
          <p:cNvSpPr>
            <a:spLocks noGrp="1"/>
          </p:cNvSpPr>
          <p:nvPr>
            <p:ph type="ftr" sz="quarter" idx="11"/>
          </p:nvPr>
        </p:nvSpPr>
        <p:spPr/>
        <p:txBody>
          <a:bodyPr/>
          <a:lstStyle/>
          <a:p>
            <a:pPr>
              <a:defRPr/>
            </a:pPr>
            <a:endParaRPr lang="en-US"/>
          </a:p>
        </p:txBody>
      </p:sp>
      <p:sp>
        <p:nvSpPr>
          <p:cNvPr id="6" name="Marcador de número de diapositiva 5">
            <a:extLst>
              <a:ext uri="{FF2B5EF4-FFF2-40B4-BE49-F238E27FC236}">
                <a16:creationId xmlns:a16="http://schemas.microsoft.com/office/drawing/2014/main" id="{85A830ED-C0FD-A348-8B06-C2482AB17193}"/>
              </a:ext>
            </a:extLst>
          </p:cNvPr>
          <p:cNvSpPr>
            <a:spLocks noGrp="1"/>
          </p:cNvSpPr>
          <p:nvPr>
            <p:ph type="sldNum" sz="quarter" idx="12"/>
          </p:nvPr>
        </p:nvSpPr>
        <p:spPr/>
        <p:txBody>
          <a:bodyPr/>
          <a:lstStyle/>
          <a:p>
            <a:pPr>
              <a:defRPr/>
            </a:pPr>
            <a:fld id="{8418BE7C-3082-AF4E-97F9-50A176A66AB5}" type="slidenum">
              <a:rPr lang="en-US" altLang="es-ES" smtClean="0"/>
              <a:pPr>
                <a:defRPr/>
              </a:pPr>
              <a:t>‹#›</a:t>
            </a:fld>
            <a:endParaRPr lang="en-US" altLang="es-ES"/>
          </a:p>
        </p:txBody>
      </p:sp>
    </p:spTree>
    <p:extLst>
      <p:ext uri="{BB962C8B-B14F-4D97-AF65-F5344CB8AC3E}">
        <p14:creationId xmlns:p14="http://schemas.microsoft.com/office/powerpoint/2010/main" val="1330353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52DE62-8FB7-4E40-818F-92172DF75797}"/>
              </a:ext>
            </a:extLst>
          </p:cNvPr>
          <p:cNvSpPr>
            <a:spLocks noGrp="1"/>
          </p:cNvSpPr>
          <p:nvPr>
            <p:ph type="title"/>
          </p:nvPr>
        </p:nvSpPr>
        <p:spPr/>
        <p:txBody>
          <a:bodyPr/>
          <a:lstStyle/>
          <a:p>
            <a:r>
              <a:rPr lang="es-ES"/>
              <a:t>Haga clic para modificar el estilo de título del patrón</a:t>
            </a:r>
            <a:endParaRPr lang="fr-FR"/>
          </a:p>
        </p:txBody>
      </p:sp>
      <p:sp>
        <p:nvSpPr>
          <p:cNvPr id="3" name="Marcador de texto vertical 2">
            <a:extLst>
              <a:ext uri="{FF2B5EF4-FFF2-40B4-BE49-F238E27FC236}">
                <a16:creationId xmlns:a16="http://schemas.microsoft.com/office/drawing/2014/main" id="{52F5E945-B39B-114B-AD36-5FF2841B05D2}"/>
              </a:ext>
            </a:extLst>
          </p:cNvPr>
          <p:cNvSpPr>
            <a:spLocks noGrp="1"/>
          </p:cNvSpPr>
          <p:nvPr>
            <p:ph type="body" orient="vert" idx="1"/>
          </p:nvPr>
        </p:nvSpPr>
        <p:spPr/>
        <p:txBody>
          <a:bodyPr vert="eaVert"/>
          <a:lstStyle/>
          <a:p>
            <a:r>
              <a:rPr lang="es-ES"/>
              <a:t>Editar los estilos de texto del patrón
Segundo nivel
Tercer nivel
Cuarto nivel
Quinto nivel</a:t>
            </a:r>
            <a:endParaRPr lang="fr-FR"/>
          </a:p>
        </p:txBody>
      </p:sp>
      <p:sp>
        <p:nvSpPr>
          <p:cNvPr id="4" name="Marcador de fecha 3">
            <a:extLst>
              <a:ext uri="{FF2B5EF4-FFF2-40B4-BE49-F238E27FC236}">
                <a16:creationId xmlns:a16="http://schemas.microsoft.com/office/drawing/2014/main" id="{35C84A37-05B1-1449-B687-48AF9FCC453C}"/>
              </a:ext>
            </a:extLst>
          </p:cNvPr>
          <p:cNvSpPr>
            <a:spLocks noGrp="1"/>
          </p:cNvSpPr>
          <p:nvPr>
            <p:ph type="dt" sz="half" idx="10"/>
          </p:nvPr>
        </p:nvSpPr>
        <p:spPr/>
        <p:txBody>
          <a:bodyPr/>
          <a:lstStyle/>
          <a:p>
            <a:pPr>
              <a:defRPr/>
            </a:pPr>
            <a:fld id="{B0AB8B80-BC74-C848-BC5B-E6F1AE5B401E}" type="datetimeFigureOut">
              <a:rPr lang="en-US" smtClean="0"/>
              <a:pPr>
                <a:defRPr/>
              </a:pPr>
              <a:t>5/4/2023</a:t>
            </a:fld>
            <a:endParaRPr lang="en-US" dirty="0"/>
          </a:p>
        </p:txBody>
      </p:sp>
      <p:sp>
        <p:nvSpPr>
          <p:cNvPr id="5" name="Marcador de pie de página 4">
            <a:extLst>
              <a:ext uri="{FF2B5EF4-FFF2-40B4-BE49-F238E27FC236}">
                <a16:creationId xmlns:a16="http://schemas.microsoft.com/office/drawing/2014/main" id="{418FF9E6-CF7A-FD40-BF9B-43F8B62C47E3}"/>
              </a:ext>
            </a:extLst>
          </p:cNvPr>
          <p:cNvSpPr>
            <a:spLocks noGrp="1"/>
          </p:cNvSpPr>
          <p:nvPr>
            <p:ph type="ftr" sz="quarter" idx="11"/>
          </p:nvPr>
        </p:nvSpPr>
        <p:spPr/>
        <p:txBody>
          <a:bodyPr/>
          <a:lstStyle/>
          <a:p>
            <a:pPr>
              <a:defRPr/>
            </a:pPr>
            <a:endParaRPr lang="en-US"/>
          </a:p>
        </p:txBody>
      </p:sp>
      <p:sp>
        <p:nvSpPr>
          <p:cNvPr id="6" name="Marcador de número de diapositiva 5">
            <a:extLst>
              <a:ext uri="{FF2B5EF4-FFF2-40B4-BE49-F238E27FC236}">
                <a16:creationId xmlns:a16="http://schemas.microsoft.com/office/drawing/2014/main" id="{B2348CE0-265C-1040-AC63-976CFFD8622A}"/>
              </a:ext>
            </a:extLst>
          </p:cNvPr>
          <p:cNvSpPr>
            <a:spLocks noGrp="1"/>
          </p:cNvSpPr>
          <p:nvPr>
            <p:ph type="sldNum" sz="quarter" idx="12"/>
          </p:nvPr>
        </p:nvSpPr>
        <p:spPr/>
        <p:txBody>
          <a:bodyPr/>
          <a:lstStyle/>
          <a:p>
            <a:pPr>
              <a:defRPr/>
            </a:pPr>
            <a:fld id="{8418BE7C-3082-AF4E-97F9-50A176A66AB5}" type="slidenum">
              <a:rPr lang="en-US" altLang="es-ES" smtClean="0"/>
              <a:pPr>
                <a:defRPr/>
              </a:pPr>
              <a:t>‹#›</a:t>
            </a:fld>
            <a:endParaRPr lang="en-US" altLang="es-ES"/>
          </a:p>
        </p:txBody>
      </p:sp>
    </p:spTree>
    <p:extLst>
      <p:ext uri="{BB962C8B-B14F-4D97-AF65-F5344CB8AC3E}">
        <p14:creationId xmlns:p14="http://schemas.microsoft.com/office/powerpoint/2010/main" val="796146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5F67DB6-ABAE-8541-A8D6-BF2D70851845}"/>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fr-FR"/>
          </a:p>
        </p:txBody>
      </p:sp>
      <p:sp>
        <p:nvSpPr>
          <p:cNvPr id="3" name="Marcador de texto vertical 2">
            <a:extLst>
              <a:ext uri="{FF2B5EF4-FFF2-40B4-BE49-F238E27FC236}">
                <a16:creationId xmlns:a16="http://schemas.microsoft.com/office/drawing/2014/main" id="{CAB4C67F-78E1-2840-9271-6C9CFEAA56EB}"/>
              </a:ext>
            </a:extLst>
          </p:cNvPr>
          <p:cNvSpPr>
            <a:spLocks noGrp="1"/>
          </p:cNvSpPr>
          <p:nvPr>
            <p:ph type="body" orient="vert" idx="1"/>
          </p:nvPr>
        </p:nvSpPr>
        <p:spPr>
          <a:xfrm>
            <a:off x="628650" y="365125"/>
            <a:ext cx="5800725" cy="5811838"/>
          </a:xfrm>
        </p:spPr>
        <p:txBody>
          <a:bodyPr vert="eaVert"/>
          <a:lstStyle/>
          <a:p>
            <a:r>
              <a:rPr lang="es-ES"/>
              <a:t>Editar los estilos de texto del patrón
Segundo nivel
Tercer nivel
Cuarto nivel
Quinto nivel</a:t>
            </a:r>
            <a:endParaRPr lang="fr-FR"/>
          </a:p>
        </p:txBody>
      </p:sp>
      <p:sp>
        <p:nvSpPr>
          <p:cNvPr id="4" name="Marcador de fecha 3">
            <a:extLst>
              <a:ext uri="{FF2B5EF4-FFF2-40B4-BE49-F238E27FC236}">
                <a16:creationId xmlns:a16="http://schemas.microsoft.com/office/drawing/2014/main" id="{E85D9774-E44C-484C-9D9B-87FF963E694C}"/>
              </a:ext>
            </a:extLst>
          </p:cNvPr>
          <p:cNvSpPr>
            <a:spLocks noGrp="1"/>
          </p:cNvSpPr>
          <p:nvPr>
            <p:ph type="dt" sz="half" idx="10"/>
          </p:nvPr>
        </p:nvSpPr>
        <p:spPr/>
        <p:txBody>
          <a:bodyPr/>
          <a:lstStyle/>
          <a:p>
            <a:pPr>
              <a:defRPr/>
            </a:pPr>
            <a:fld id="{B0AB8B80-BC74-C848-BC5B-E6F1AE5B401E}" type="datetimeFigureOut">
              <a:rPr lang="en-US" smtClean="0"/>
              <a:pPr>
                <a:defRPr/>
              </a:pPr>
              <a:t>5/4/2023</a:t>
            </a:fld>
            <a:endParaRPr lang="en-US" dirty="0"/>
          </a:p>
        </p:txBody>
      </p:sp>
      <p:sp>
        <p:nvSpPr>
          <p:cNvPr id="5" name="Marcador de pie de página 4">
            <a:extLst>
              <a:ext uri="{FF2B5EF4-FFF2-40B4-BE49-F238E27FC236}">
                <a16:creationId xmlns:a16="http://schemas.microsoft.com/office/drawing/2014/main" id="{97D21D9F-7A04-FE45-B2B4-E6D48B3EDE2C}"/>
              </a:ext>
            </a:extLst>
          </p:cNvPr>
          <p:cNvSpPr>
            <a:spLocks noGrp="1"/>
          </p:cNvSpPr>
          <p:nvPr>
            <p:ph type="ftr" sz="quarter" idx="11"/>
          </p:nvPr>
        </p:nvSpPr>
        <p:spPr/>
        <p:txBody>
          <a:bodyPr/>
          <a:lstStyle/>
          <a:p>
            <a:pPr>
              <a:defRPr/>
            </a:pPr>
            <a:endParaRPr lang="en-US"/>
          </a:p>
        </p:txBody>
      </p:sp>
      <p:sp>
        <p:nvSpPr>
          <p:cNvPr id="6" name="Marcador de número de diapositiva 5">
            <a:extLst>
              <a:ext uri="{FF2B5EF4-FFF2-40B4-BE49-F238E27FC236}">
                <a16:creationId xmlns:a16="http://schemas.microsoft.com/office/drawing/2014/main" id="{6EFDEC37-2883-624F-A08C-BA2CA5A8ABF3}"/>
              </a:ext>
            </a:extLst>
          </p:cNvPr>
          <p:cNvSpPr>
            <a:spLocks noGrp="1"/>
          </p:cNvSpPr>
          <p:nvPr>
            <p:ph type="sldNum" sz="quarter" idx="12"/>
          </p:nvPr>
        </p:nvSpPr>
        <p:spPr/>
        <p:txBody>
          <a:bodyPr/>
          <a:lstStyle/>
          <a:p>
            <a:pPr>
              <a:defRPr/>
            </a:pPr>
            <a:fld id="{8418BE7C-3082-AF4E-97F9-50A176A66AB5}" type="slidenum">
              <a:rPr lang="en-US" altLang="es-ES" smtClean="0"/>
              <a:pPr>
                <a:defRPr/>
              </a:pPr>
              <a:t>‹#›</a:t>
            </a:fld>
            <a:endParaRPr lang="en-US" altLang="es-ES"/>
          </a:p>
        </p:txBody>
      </p:sp>
    </p:spTree>
    <p:extLst>
      <p:ext uri="{BB962C8B-B14F-4D97-AF65-F5344CB8AC3E}">
        <p14:creationId xmlns:p14="http://schemas.microsoft.com/office/powerpoint/2010/main" val="4072644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FF9167-5F49-9346-A535-EC9138B478E8}"/>
              </a:ext>
            </a:extLst>
          </p:cNvPr>
          <p:cNvSpPr>
            <a:spLocks noGrp="1"/>
          </p:cNvSpPr>
          <p:nvPr>
            <p:ph type="title"/>
          </p:nvPr>
        </p:nvSpPr>
        <p:spPr/>
        <p:txBody>
          <a:bodyPr/>
          <a:lstStyle/>
          <a:p>
            <a:r>
              <a:rPr lang="es-ES"/>
              <a:t>Haga clic para modificar el estilo de título del patrón</a:t>
            </a:r>
            <a:endParaRPr lang="fr-FR"/>
          </a:p>
        </p:txBody>
      </p:sp>
      <p:sp>
        <p:nvSpPr>
          <p:cNvPr id="3" name="Marcador de contenido 2">
            <a:extLst>
              <a:ext uri="{FF2B5EF4-FFF2-40B4-BE49-F238E27FC236}">
                <a16:creationId xmlns:a16="http://schemas.microsoft.com/office/drawing/2014/main" id="{44067707-BDA0-0F47-8B20-08CDEC71259F}"/>
              </a:ext>
            </a:extLst>
          </p:cNvPr>
          <p:cNvSpPr>
            <a:spLocks noGrp="1"/>
          </p:cNvSpPr>
          <p:nvPr>
            <p:ph idx="1"/>
          </p:nvPr>
        </p:nvSpPr>
        <p:spPr/>
        <p:txBody>
          <a:bodyPr/>
          <a:lstStyle/>
          <a:p>
            <a:r>
              <a:rPr lang="es-ES"/>
              <a:t>Editar los estilos de texto del patrón
Segundo nivel
Tercer nivel
Cuarto nivel
Quinto nivel</a:t>
            </a:r>
            <a:endParaRPr lang="fr-FR"/>
          </a:p>
        </p:txBody>
      </p:sp>
      <p:sp>
        <p:nvSpPr>
          <p:cNvPr id="4" name="Marcador de fecha 3">
            <a:extLst>
              <a:ext uri="{FF2B5EF4-FFF2-40B4-BE49-F238E27FC236}">
                <a16:creationId xmlns:a16="http://schemas.microsoft.com/office/drawing/2014/main" id="{B3333F3C-C344-C843-97D5-A214FAE77040}"/>
              </a:ext>
            </a:extLst>
          </p:cNvPr>
          <p:cNvSpPr>
            <a:spLocks noGrp="1"/>
          </p:cNvSpPr>
          <p:nvPr>
            <p:ph type="dt" sz="half" idx="10"/>
          </p:nvPr>
        </p:nvSpPr>
        <p:spPr/>
        <p:txBody>
          <a:bodyPr/>
          <a:lstStyle/>
          <a:p>
            <a:pPr>
              <a:defRPr/>
            </a:pPr>
            <a:fld id="{B0AB8B80-BC74-C848-BC5B-E6F1AE5B401E}" type="datetimeFigureOut">
              <a:rPr lang="en-US" smtClean="0"/>
              <a:pPr>
                <a:defRPr/>
              </a:pPr>
              <a:t>5/4/2023</a:t>
            </a:fld>
            <a:endParaRPr lang="en-US" dirty="0"/>
          </a:p>
        </p:txBody>
      </p:sp>
      <p:sp>
        <p:nvSpPr>
          <p:cNvPr id="5" name="Marcador de pie de página 4">
            <a:extLst>
              <a:ext uri="{FF2B5EF4-FFF2-40B4-BE49-F238E27FC236}">
                <a16:creationId xmlns:a16="http://schemas.microsoft.com/office/drawing/2014/main" id="{9E3DB0C4-0926-FB4B-85FA-C3D02EA08532}"/>
              </a:ext>
            </a:extLst>
          </p:cNvPr>
          <p:cNvSpPr>
            <a:spLocks noGrp="1"/>
          </p:cNvSpPr>
          <p:nvPr>
            <p:ph type="ftr" sz="quarter" idx="11"/>
          </p:nvPr>
        </p:nvSpPr>
        <p:spPr/>
        <p:txBody>
          <a:bodyPr/>
          <a:lstStyle/>
          <a:p>
            <a:pPr>
              <a:defRPr/>
            </a:pPr>
            <a:endParaRPr lang="en-US"/>
          </a:p>
        </p:txBody>
      </p:sp>
      <p:sp>
        <p:nvSpPr>
          <p:cNvPr id="6" name="Marcador de número de diapositiva 5">
            <a:extLst>
              <a:ext uri="{FF2B5EF4-FFF2-40B4-BE49-F238E27FC236}">
                <a16:creationId xmlns:a16="http://schemas.microsoft.com/office/drawing/2014/main" id="{8A6760F5-E9F7-2743-B5E1-F519D9FDFEAD}"/>
              </a:ext>
            </a:extLst>
          </p:cNvPr>
          <p:cNvSpPr>
            <a:spLocks noGrp="1"/>
          </p:cNvSpPr>
          <p:nvPr>
            <p:ph type="sldNum" sz="quarter" idx="12"/>
          </p:nvPr>
        </p:nvSpPr>
        <p:spPr/>
        <p:txBody>
          <a:bodyPr/>
          <a:lstStyle/>
          <a:p>
            <a:pPr>
              <a:defRPr/>
            </a:pPr>
            <a:fld id="{8418BE7C-3082-AF4E-97F9-50A176A66AB5}" type="slidenum">
              <a:rPr lang="en-US" altLang="es-ES" smtClean="0"/>
              <a:pPr>
                <a:defRPr/>
              </a:pPr>
              <a:t>‹#›</a:t>
            </a:fld>
            <a:endParaRPr lang="en-US" altLang="es-ES"/>
          </a:p>
        </p:txBody>
      </p:sp>
    </p:spTree>
    <p:extLst>
      <p:ext uri="{BB962C8B-B14F-4D97-AF65-F5344CB8AC3E}">
        <p14:creationId xmlns:p14="http://schemas.microsoft.com/office/powerpoint/2010/main" val="2035691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483691-30BB-A943-A67C-110BEC18EE93}"/>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fr-FR"/>
          </a:p>
        </p:txBody>
      </p:sp>
      <p:sp>
        <p:nvSpPr>
          <p:cNvPr id="3" name="Marcador de texto 2">
            <a:extLst>
              <a:ext uri="{FF2B5EF4-FFF2-40B4-BE49-F238E27FC236}">
                <a16:creationId xmlns:a16="http://schemas.microsoft.com/office/drawing/2014/main" id="{BF06FAD1-526C-7F48-9CDC-C047E7001EE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es-ES"/>
              <a:t>Editar los estilos de texto del patrón
Segundo nivel
Tercer nivel
Cuarto nivel
Quinto nivel</a:t>
            </a:r>
            <a:endParaRPr lang="fr-FR"/>
          </a:p>
        </p:txBody>
      </p:sp>
      <p:sp>
        <p:nvSpPr>
          <p:cNvPr id="4" name="Marcador de fecha 3">
            <a:extLst>
              <a:ext uri="{FF2B5EF4-FFF2-40B4-BE49-F238E27FC236}">
                <a16:creationId xmlns:a16="http://schemas.microsoft.com/office/drawing/2014/main" id="{55BF3C1D-8488-6749-976F-86325E89F52E}"/>
              </a:ext>
            </a:extLst>
          </p:cNvPr>
          <p:cNvSpPr>
            <a:spLocks noGrp="1"/>
          </p:cNvSpPr>
          <p:nvPr>
            <p:ph type="dt" sz="half" idx="10"/>
          </p:nvPr>
        </p:nvSpPr>
        <p:spPr/>
        <p:txBody>
          <a:bodyPr/>
          <a:lstStyle/>
          <a:p>
            <a:pPr>
              <a:defRPr/>
            </a:pPr>
            <a:fld id="{B0AB8B80-BC74-C848-BC5B-E6F1AE5B401E}" type="datetimeFigureOut">
              <a:rPr lang="en-US" smtClean="0"/>
              <a:pPr>
                <a:defRPr/>
              </a:pPr>
              <a:t>5/4/2023</a:t>
            </a:fld>
            <a:endParaRPr lang="en-US" dirty="0"/>
          </a:p>
        </p:txBody>
      </p:sp>
      <p:sp>
        <p:nvSpPr>
          <p:cNvPr id="5" name="Marcador de pie de página 4">
            <a:extLst>
              <a:ext uri="{FF2B5EF4-FFF2-40B4-BE49-F238E27FC236}">
                <a16:creationId xmlns:a16="http://schemas.microsoft.com/office/drawing/2014/main" id="{D4C409C5-3B68-F14C-9A59-0B2C90522368}"/>
              </a:ext>
            </a:extLst>
          </p:cNvPr>
          <p:cNvSpPr>
            <a:spLocks noGrp="1"/>
          </p:cNvSpPr>
          <p:nvPr>
            <p:ph type="ftr" sz="quarter" idx="11"/>
          </p:nvPr>
        </p:nvSpPr>
        <p:spPr/>
        <p:txBody>
          <a:bodyPr/>
          <a:lstStyle/>
          <a:p>
            <a:pPr>
              <a:defRPr/>
            </a:pPr>
            <a:endParaRPr lang="en-US"/>
          </a:p>
        </p:txBody>
      </p:sp>
      <p:sp>
        <p:nvSpPr>
          <p:cNvPr id="6" name="Marcador de número de diapositiva 5">
            <a:extLst>
              <a:ext uri="{FF2B5EF4-FFF2-40B4-BE49-F238E27FC236}">
                <a16:creationId xmlns:a16="http://schemas.microsoft.com/office/drawing/2014/main" id="{6899397E-01FD-214B-963D-4906B00CD8A7}"/>
              </a:ext>
            </a:extLst>
          </p:cNvPr>
          <p:cNvSpPr>
            <a:spLocks noGrp="1"/>
          </p:cNvSpPr>
          <p:nvPr>
            <p:ph type="sldNum" sz="quarter" idx="12"/>
          </p:nvPr>
        </p:nvSpPr>
        <p:spPr/>
        <p:txBody>
          <a:bodyPr/>
          <a:lstStyle/>
          <a:p>
            <a:pPr>
              <a:defRPr/>
            </a:pPr>
            <a:fld id="{8418BE7C-3082-AF4E-97F9-50A176A66AB5}" type="slidenum">
              <a:rPr lang="en-US" altLang="es-ES" smtClean="0"/>
              <a:pPr>
                <a:defRPr/>
              </a:pPr>
              <a:t>‹#›</a:t>
            </a:fld>
            <a:endParaRPr lang="en-US" altLang="es-ES"/>
          </a:p>
        </p:txBody>
      </p:sp>
    </p:spTree>
    <p:extLst>
      <p:ext uri="{BB962C8B-B14F-4D97-AF65-F5344CB8AC3E}">
        <p14:creationId xmlns:p14="http://schemas.microsoft.com/office/powerpoint/2010/main" val="387195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ACDD33-1639-3E41-AD09-D534B2F4B8E6}"/>
              </a:ext>
            </a:extLst>
          </p:cNvPr>
          <p:cNvSpPr>
            <a:spLocks noGrp="1"/>
          </p:cNvSpPr>
          <p:nvPr>
            <p:ph type="title"/>
          </p:nvPr>
        </p:nvSpPr>
        <p:spPr/>
        <p:txBody>
          <a:bodyPr/>
          <a:lstStyle/>
          <a:p>
            <a:r>
              <a:rPr lang="es-ES"/>
              <a:t>Haga clic para modificar el estilo de título del patrón</a:t>
            </a:r>
            <a:endParaRPr lang="fr-FR"/>
          </a:p>
        </p:txBody>
      </p:sp>
      <p:sp>
        <p:nvSpPr>
          <p:cNvPr id="3" name="Marcador de contenido 2">
            <a:extLst>
              <a:ext uri="{FF2B5EF4-FFF2-40B4-BE49-F238E27FC236}">
                <a16:creationId xmlns:a16="http://schemas.microsoft.com/office/drawing/2014/main" id="{91C4E772-9AF9-7746-ADE7-E9E07F262AAB}"/>
              </a:ext>
            </a:extLst>
          </p:cNvPr>
          <p:cNvSpPr>
            <a:spLocks noGrp="1"/>
          </p:cNvSpPr>
          <p:nvPr>
            <p:ph sz="half" idx="1"/>
          </p:nvPr>
        </p:nvSpPr>
        <p:spPr>
          <a:xfrm>
            <a:off x="628650" y="1825625"/>
            <a:ext cx="3886200" cy="4351338"/>
          </a:xfrm>
        </p:spPr>
        <p:txBody>
          <a:bodyPr/>
          <a:lstStyle/>
          <a:p>
            <a:r>
              <a:rPr lang="es-ES"/>
              <a:t>Editar los estilos de texto del patrón
Segundo nivel
Tercer nivel
Cuarto nivel
Quinto nivel</a:t>
            </a:r>
            <a:endParaRPr lang="fr-FR"/>
          </a:p>
        </p:txBody>
      </p:sp>
      <p:sp>
        <p:nvSpPr>
          <p:cNvPr id="4" name="Marcador de contenido 3">
            <a:extLst>
              <a:ext uri="{FF2B5EF4-FFF2-40B4-BE49-F238E27FC236}">
                <a16:creationId xmlns:a16="http://schemas.microsoft.com/office/drawing/2014/main" id="{AC7418DE-4E4B-3C43-8141-3A9F434A6717}"/>
              </a:ext>
            </a:extLst>
          </p:cNvPr>
          <p:cNvSpPr>
            <a:spLocks noGrp="1"/>
          </p:cNvSpPr>
          <p:nvPr>
            <p:ph sz="half" idx="2"/>
          </p:nvPr>
        </p:nvSpPr>
        <p:spPr>
          <a:xfrm>
            <a:off x="4629150" y="1825625"/>
            <a:ext cx="3886200" cy="4351338"/>
          </a:xfrm>
        </p:spPr>
        <p:txBody>
          <a:bodyPr/>
          <a:lstStyle/>
          <a:p>
            <a:r>
              <a:rPr lang="es-ES"/>
              <a:t>Editar los estilos de texto del patrón
Segundo nivel
Tercer nivel
Cuarto nivel
Quinto nivel</a:t>
            </a:r>
            <a:endParaRPr lang="fr-FR"/>
          </a:p>
        </p:txBody>
      </p:sp>
      <p:sp>
        <p:nvSpPr>
          <p:cNvPr id="5" name="Marcador de fecha 4">
            <a:extLst>
              <a:ext uri="{FF2B5EF4-FFF2-40B4-BE49-F238E27FC236}">
                <a16:creationId xmlns:a16="http://schemas.microsoft.com/office/drawing/2014/main" id="{C974F603-3EC0-BB42-88DB-77D106E55A58}"/>
              </a:ext>
            </a:extLst>
          </p:cNvPr>
          <p:cNvSpPr>
            <a:spLocks noGrp="1"/>
          </p:cNvSpPr>
          <p:nvPr>
            <p:ph type="dt" sz="half" idx="10"/>
          </p:nvPr>
        </p:nvSpPr>
        <p:spPr/>
        <p:txBody>
          <a:bodyPr/>
          <a:lstStyle/>
          <a:p>
            <a:pPr>
              <a:defRPr/>
            </a:pPr>
            <a:fld id="{B0AB8B80-BC74-C848-BC5B-E6F1AE5B401E}" type="datetimeFigureOut">
              <a:rPr lang="en-US" smtClean="0"/>
              <a:pPr>
                <a:defRPr/>
              </a:pPr>
              <a:t>5/4/2023</a:t>
            </a:fld>
            <a:endParaRPr lang="en-US" dirty="0"/>
          </a:p>
        </p:txBody>
      </p:sp>
      <p:sp>
        <p:nvSpPr>
          <p:cNvPr id="6" name="Marcador de pie de página 5">
            <a:extLst>
              <a:ext uri="{FF2B5EF4-FFF2-40B4-BE49-F238E27FC236}">
                <a16:creationId xmlns:a16="http://schemas.microsoft.com/office/drawing/2014/main" id="{19462937-A5A7-D643-92C0-C0E6C04C4FB7}"/>
              </a:ext>
            </a:extLst>
          </p:cNvPr>
          <p:cNvSpPr>
            <a:spLocks noGrp="1"/>
          </p:cNvSpPr>
          <p:nvPr>
            <p:ph type="ftr" sz="quarter" idx="11"/>
          </p:nvPr>
        </p:nvSpPr>
        <p:spPr/>
        <p:txBody>
          <a:bodyPr/>
          <a:lstStyle/>
          <a:p>
            <a:pPr>
              <a:defRPr/>
            </a:pPr>
            <a:endParaRPr lang="en-US"/>
          </a:p>
        </p:txBody>
      </p:sp>
      <p:sp>
        <p:nvSpPr>
          <p:cNvPr id="7" name="Marcador de número de diapositiva 6">
            <a:extLst>
              <a:ext uri="{FF2B5EF4-FFF2-40B4-BE49-F238E27FC236}">
                <a16:creationId xmlns:a16="http://schemas.microsoft.com/office/drawing/2014/main" id="{2D15AEEC-380C-6E46-ABD0-ECDA655D628A}"/>
              </a:ext>
            </a:extLst>
          </p:cNvPr>
          <p:cNvSpPr>
            <a:spLocks noGrp="1"/>
          </p:cNvSpPr>
          <p:nvPr>
            <p:ph type="sldNum" sz="quarter" idx="12"/>
          </p:nvPr>
        </p:nvSpPr>
        <p:spPr/>
        <p:txBody>
          <a:bodyPr/>
          <a:lstStyle/>
          <a:p>
            <a:pPr>
              <a:defRPr/>
            </a:pPr>
            <a:fld id="{8418BE7C-3082-AF4E-97F9-50A176A66AB5}" type="slidenum">
              <a:rPr lang="en-US" altLang="es-ES" smtClean="0"/>
              <a:pPr>
                <a:defRPr/>
              </a:pPr>
              <a:t>‹#›</a:t>
            </a:fld>
            <a:endParaRPr lang="en-US" altLang="es-ES"/>
          </a:p>
        </p:txBody>
      </p:sp>
    </p:spTree>
    <p:extLst>
      <p:ext uri="{BB962C8B-B14F-4D97-AF65-F5344CB8AC3E}">
        <p14:creationId xmlns:p14="http://schemas.microsoft.com/office/powerpoint/2010/main" val="1439882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5ABD09-BCC7-FC4C-BCEE-68389D666598}"/>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fr-FR"/>
          </a:p>
        </p:txBody>
      </p:sp>
      <p:sp>
        <p:nvSpPr>
          <p:cNvPr id="3" name="Marcador de texto 2">
            <a:extLst>
              <a:ext uri="{FF2B5EF4-FFF2-40B4-BE49-F238E27FC236}">
                <a16:creationId xmlns:a16="http://schemas.microsoft.com/office/drawing/2014/main" id="{02C14674-B1DA-B14C-A10A-87E534ACA96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lang="es-ES"/>
              <a:t>Editar los estilos de texto del patrón
Segundo nivel
Tercer nivel
Cuarto nivel
Quinto nivel</a:t>
            </a:r>
            <a:endParaRPr lang="fr-FR"/>
          </a:p>
        </p:txBody>
      </p:sp>
      <p:sp>
        <p:nvSpPr>
          <p:cNvPr id="4" name="Marcador de contenido 3">
            <a:extLst>
              <a:ext uri="{FF2B5EF4-FFF2-40B4-BE49-F238E27FC236}">
                <a16:creationId xmlns:a16="http://schemas.microsoft.com/office/drawing/2014/main" id="{A202CFF6-2481-2B44-B04A-BD64D850EF84}"/>
              </a:ext>
            </a:extLst>
          </p:cNvPr>
          <p:cNvSpPr>
            <a:spLocks noGrp="1"/>
          </p:cNvSpPr>
          <p:nvPr>
            <p:ph sz="half" idx="2"/>
          </p:nvPr>
        </p:nvSpPr>
        <p:spPr>
          <a:xfrm>
            <a:off x="629842" y="2505075"/>
            <a:ext cx="3868340" cy="3684588"/>
          </a:xfrm>
        </p:spPr>
        <p:txBody>
          <a:bodyPr/>
          <a:lstStyle/>
          <a:p>
            <a:r>
              <a:rPr lang="es-ES"/>
              <a:t>Editar los estilos de texto del patrón
Segundo nivel
Tercer nivel
Cuarto nivel
Quinto nivel</a:t>
            </a:r>
            <a:endParaRPr lang="fr-FR"/>
          </a:p>
        </p:txBody>
      </p:sp>
      <p:sp>
        <p:nvSpPr>
          <p:cNvPr id="5" name="Marcador de texto 4">
            <a:extLst>
              <a:ext uri="{FF2B5EF4-FFF2-40B4-BE49-F238E27FC236}">
                <a16:creationId xmlns:a16="http://schemas.microsoft.com/office/drawing/2014/main" id="{8378AD5B-768E-7E4C-B12A-5603B913637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lang="es-ES"/>
              <a:t>Editar los estilos de texto del patrón
Segundo nivel
Tercer nivel
Cuarto nivel
Quinto nivel</a:t>
            </a:r>
            <a:endParaRPr lang="fr-FR"/>
          </a:p>
        </p:txBody>
      </p:sp>
      <p:sp>
        <p:nvSpPr>
          <p:cNvPr id="6" name="Marcador de contenido 5">
            <a:extLst>
              <a:ext uri="{FF2B5EF4-FFF2-40B4-BE49-F238E27FC236}">
                <a16:creationId xmlns:a16="http://schemas.microsoft.com/office/drawing/2014/main" id="{89A73107-A8F2-8243-AD3D-4ED04CA2977F}"/>
              </a:ext>
            </a:extLst>
          </p:cNvPr>
          <p:cNvSpPr>
            <a:spLocks noGrp="1"/>
          </p:cNvSpPr>
          <p:nvPr>
            <p:ph sz="quarter" idx="4"/>
          </p:nvPr>
        </p:nvSpPr>
        <p:spPr>
          <a:xfrm>
            <a:off x="4629150" y="2505075"/>
            <a:ext cx="3887391" cy="3684588"/>
          </a:xfrm>
        </p:spPr>
        <p:txBody>
          <a:bodyPr/>
          <a:lstStyle/>
          <a:p>
            <a:r>
              <a:rPr lang="es-ES"/>
              <a:t>Editar los estilos de texto del patrón
Segundo nivel
Tercer nivel
Cuarto nivel
Quinto nivel</a:t>
            </a:r>
            <a:endParaRPr lang="fr-FR"/>
          </a:p>
        </p:txBody>
      </p:sp>
      <p:sp>
        <p:nvSpPr>
          <p:cNvPr id="7" name="Marcador de fecha 6">
            <a:extLst>
              <a:ext uri="{FF2B5EF4-FFF2-40B4-BE49-F238E27FC236}">
                <a16:creationId xmlns:a16="http://schemas.microsoft.com/office/drawing/2014/main" id="{A2816174-FB6D-EB4B-AF77-42E8FC798A1C}"/>
              </a:ext>
            </a:extLst>
          </p:cNvPr>
          <p:cNvSpPr>
            <a:spLocks noGrp="1"/>
          </p:cNvSpPr>
          <p:nvPr>
            <p:ph type="dt" sz="half" idx="10"/>
          </p:nvPr>
        </p:nvSpPr>
        <p:spPr/>
        <p:txBody>
          <a:bodyPr/>
          <a:lstStyle/>
          <a:p>
            <a:pPr>
              <a:defRPr/>
            </a:pPr>
            <a:fld id="{B0AB8B80-BC74-C848-BC5B-E6F1AE5B401E}" type="datetimeFigureOut">
              <a:rPr lang="en-US" smtClean="0"/>
              <a:pPr>
                <a:defRPr/>
              </a:pPr>
              <a:t>5/4/2023</a:t>
            </a:fld>
            <a:endParaRPr lang="en-US" dirty="0"/>
          </a:p>
        </p:txBody>
      </p:sp>
      <p:sp>
        <p:nvSpPr>
          <p:cNvPr id="8" name="Marcador de pie de página 7">
            <a:extLst>
              <a:ext uri="{FF2B5EF4-FFF2-40B4-BE49-F238E27FC236}">
                <a16:creationId xmlns:a16="http://schemas.microsoft.com/office/drawing/2014/main" id="{B88B548C-8B2E-894F-8BCC-911CD01C4AAB}"/>
              </a:ext>
            </a:extLst>
          </p:cNvPr>
          <p:cNvSpPr>
            <a:spLocks noGrp="1"/>
          </p:cNvSpPr>
          <p:nvPr>
            <p:ph type="ftr" sz="quarter" idx="11"/>
          </p:nvPr>
        </p:nvSpPr>
        <p:spPr/>
        <p:txBody>
          <a:bodyPr/>
          <a:lstStyle/>
          <a:p>
            <a:pPr>
              <a:defRPr/>
            </a:pPr>
            <a:endParaRPr lang="en-US"/>
          </a:p>
        </p:txBody>
      </p:sp>
      <p:sp>
        <p:nvSpPr>
          <p:cNvPr id="9" name="Marcador de número de diapositiva 8">
            <a:extLst>
              <a:ext uri="{FF2B5EF4-FFF2-40B4-BE49-F238E27FC236}">
                <a16:creationId xmlns:a16="http://schemas.microsoft.com/office/drawing/2014/main" id="{A2753215-747D-BD49-BE98-9C9B92489D76}"/>
              </a:ext>
            </a:extLst>
          </p:cNvPr>
          <p:cNvSpPr>
            <a:spLocks noGrp="1"/>
          </p:cNvSpPr>
          <p:nvPr>
            <p:ph type="sldNum" sz="quarter" idx="12"/>
          </p:nvPr>
        </p:nvSpPr>
        <p:spPr/>
        <p:txBody>
          <a:bodyPr/>
          <a:lstStyle/>
          <a:p>
            <a:pPr>
              <a:defRPr/>
            </a:pPr>
            <a:fld id="{8418BE7C-3082-AF4E-97F9-50A176A66AB5}" type="slidenum">
              <a:rPr lang="en-US" altLang="es-ES" smtClean="0"/>
              <a:pPr>
                <a:defRPr/>
              </a:pPr>
              <a:t>‹#›</a:t>
            </a:fld>
            <a:endParaRPr lang="en-US" altLang="es-ES"/>
          </a:p>
        </p:txBody>
      </p:sp>
    </p:spTree>
    <p:extLst>
      <p:ext uri="{BB962C8B-B14F-4D97-AF65-F5344CB8AC3E}">
        <p14:creationId xmlns:p14="http://schemas.microsoft.com/office/powerpoint/2010/main" val="70138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F83E57-E2EB-D74F-B4CF-ED663F6A823B}"/>
              </a:ext>
            </a:extLst>
          </p:cNvPr>
          <p:cNvSpPr>
            <a:spLocks noGrp="1"/>
          </p:cNvSpPr>
          <p:nvPr>
            <p:ph type="title"/>
          </p:nvPr>
        </p:nvSpPr>
        <p:spPr/>
        <p:txBody>
          <a:bodyPr/>
          <a:lstStyle/>
          <a:p>
            <a:r>
              <a:rPr lang="es-ES"/>
              <a:t>Haga clic para modificar el estilo de título del patrón</a:t>
            </a:r>
            <a:endParaRPr lang="fr-FR"/>
          </a:p>
        </p:txBody>
      </p:sp>
      <p:sp>
        <p:nvSpPr>
          <p:cNvPr id="3" name="Marcador de fecha 2">
            <a:extLst>
              <a:ext uri="{FF2B5EF4-FFF2-40B4-BE49-F238E27FC236}">
                <a16:creationId xmlns:a16="http://schemas.microsoft.com/office/drawing/2014/main" id="{F7F249C1-7AD9-1C42-AEDF-EFED6806981A}"/>
              </a:ext>
            </a:extLst>
          </p:cNvPr>
          <p:cNvSpPr>
            <a:spLocks noGrp="1"/>
          </p:cNvSpPr>
          <p:nvPr>
            <p:ph type="dt" sz="half" idx="10"/>
          </p:nvPr>
        </p:nvSpPr>
        <p:spPr/>
        <p:txBody>
          <a:bodyPr/>
          <a:lstStyle/>
          <a:p>
            <a:pPr>
              <a:defRPr/>
            </a:pPr>
            <a:fld id="{B0AB8B80-BC74-C848-BC5B-E6F1AE5B401E}" type="datetimeFigureOut">
              <a:rPr lang="en-US" smtClean="0"/>
              <a:pPr>
                <a:defRPr/>
              </a:pPr>
              <a:t>5/4/2023</a:t>
            </a:fld>
            <a:endParaRPr lang="en-US" dirty="0"/>
          </a:p>
        </p:txBody>
      </p:sp>
      <p:sp>
        <p:nvSpPr>
          <p:cNvPr id="4" name="Marcador de pie de página 3">
            <a:extLst>
              <a:ext uri="{FF2B5EF4-FFF2-40B4-BE49-F238E27FC236}">
                <a16:creationId xmlns:a16="http://schemas.microsoft.com/office/drawing/2014/main" id="{AF7815F9-9934-9C46-B130-B5D972C8B340}"/>
              </a:ext>
            </a:extLst>
          </p:cNvPr>
          <p:cNvSpPr>
            <a:spLocks noGrp="1"/>
          </p:cNvSpPr>
          <p:nvPr>
            <p:ph type="ftr" sz="quarter" idx="11"/>
          </p:nvPr>
        </p:nvSpPr>
        <p:spPr/>
        <p:txBody>
          <a:bodyPr/>
          <a:lstStyle/>
          <a:p>
            <a:pPr>
              <a:defRPr/>
            </a:pPr>
            <a:endParaRPr lang="en-US"/>
          </a:p>
        </p:txBody>
      </p:sp>
      <p:sp>
        <p:nvSpPr>
          <p:cNvPr id="5" name="Marcador de número de diapositiva 4">
            <a:extLst>
              <a:ext uri="{FF2B5EF4-FFF2-40B4-BE49-F238E27FC236}">
                <a16:creationId xmlns:a16="http://schemas.microsoft.com/office/drawing/2014/main" id="{8E82037C-6E94-5C49-A4BC-3E9776CB3E11}"/>
              </a:ext>
            </a:extLst>
          </p:cNvPr>
          <p:cNvSpPr>
            <a:spLocks noGrp="1"/>
          </p:cNvSpPr>
          <p:nvPr>
            <p:ph type="sldNum" sz="quarter" idx="12"/>
          </p:nvPr>
        </p:nvSpPr>
        <p:spPr/>
        <p:txBody>
          <a:bodyPr/>
          <a:lstStyle/>
          <a:p>
            <a:pPr>
              <a:defRPr/>
            </a:pPr>
            <a:fld id="{8418BE7C-3082-AF4E-97F9-50A176A66AB5}" type="slidenum">
              <a:rPr lang="en-US" altLang="es-ES" smtClean="0"/>
              <a:pPr>
                <a:defRPr/>
              </a:pPr>
              <a:t>‹#›</a:t>
            </a:fld>
            <a:endParaRPr lang="en-US" altLang="es-ES"/>
          </a:p>
        </p:txBody>
      </p:sp>
    </p:spTree>
    <p:extLst>
      <p:ext uri="{BB962C8B-B14F-4D97-AF65-F5344CB8AC3E}">
        <p14:creationId xmlns:p14="http://schemas.microsoft.com/office/powerpoint/2010/main" val="619854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3202723-C43C-E345-86A4-6B8583815AB2}"/>
              </a:ext>
            </a:extLst>
          </p:cNvPr>
          <p:cNvSpPr>
            <a:spLocks noGrp="1"/>
          </p:cNvSpPr>
          <p:nvPr>
            <p:ph type="dt" sz="half" idx="10"/>
          </p:nvPr>
        </p:nvSpPr>
        <p:spPr/>
        <p:txBody>
          <a:bodyPr/>
          <a:lstStyle/>
          <a:p>
            <a:pPr>
              <a:defRPr/>
            </a:pPr>
            <a:fld id="{B0AB8B80-BC74-C848-BC5B-E6F1AE5B401E}" type="datetimeFigureOut">
              <a:rPr lang="en-US" smtClean="0"/>
              <a:pPr>
                <a:defRPr/>
              </a:pPr>
              <a:t>5/4/2023</a:t>
            </a:fld>
            <a:endParaRPr lang="en-US" dirty="0"/>
          </a:p>
        </p:txBody>
      </p:sp>
      <p:sp>
        <p:nvSpPr>
          <p:cNvPr id="3" name="Marcador de pie de página 2">
            <a:extLst>
              <a:ext uri="{FF2B5EF4-FFF2-40B4-BE49-F238E27FC236}">
                <a16:creationId xmlns:a16="http://schemas.microsoft.com/office/drawing/2014/main" id="{FEA6B1FA-584C-3144-A9AF-4B07596122F1}"/>
              </a:ext>
            </a:extLst>
          </p:cNvPr>
          <p:cNvSpPr>
            <a:spLocks noGrp="1"/>
          </p:cNvSpPr>
          <p:nvPr>
            <p:ph type="ftr" sz="quarter" idx="11"/>
          </p:nvPr>
        </p:nvSpPr>
        <p:spPr/>
        <p:txBody>
          <a:bodyPr/>
          <a:lstStyle/>
          <a:p>
            <a:pPr>
              <a:defRPr/>
            </a:pPr>
            <a:endParaRPr lang="en-US"/>
          </a:p>
        </p:txBody>
      </p:sp>
      <p:sp>
        <p:nvSpPr>
          <p:cNvPr id="4" name="Marcador de número de diapositiva 3">
            <a:extLst>
              <a:ext uri="{FF2B5EF4-FFF2-40B4-BE49-F238E27FC236}">
                <a16:creationId xmlns:a16="http://schemas.microsoft.com/office/drawing/2014/main" id="{4B5DEC55-E78E-3F41-8197-900EB165DC80}"/>
              </a:ext>
            </a:extLst>
          </p:cNvPr>
          <p:cNvSpPr>
            <a:spLocks noGrp="1"/>
          </p:cNvSpPr>
          <p:nvPr>
            <p:ph type="sldNum" sz="quarter" idx="12"/>
          </p:nvPr>
        </p:nvSpPr>
        <p:spPr/>
        <p:txBody>
          <a:bodyPr/>
          <a:lstStyle/>
          <a:p>
            <a:pPr>
              <a:defRPr/>
            </a:pPr>
            <a:fld id="{8418BE7C-3082-AF4E-97F9-50A176A66AB5}" type="slidenum">
              <a:rPr lang="en-US" altLang="es-ES" smtClean="0"/>
              <a:pPr>
                <a:defRPr/>
              </a:pPr>
              <a:t>‹#›</a:t>
            </a:fld>
            <a:endParaRPr lang="en-US" altLang="es-ES"/>
          </a:p>
        </p:txBody>
      </p:sp>
    </p:spTree>
    <p:extLst>
      <p:ext uri="{BB962C8B-B14F-4D97-AF65-F5344CB8AC3E}">
        <p14:creationId xmlns:p14="http://schemas.microsoft.com/office/powerpoint/2010/main" val="4257320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4656EB-FBA1-6B45-8377-991CC8FBC575}"/>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fr-FR"/>
          </a:p>
        </p:txBody>
      </p:sp>
      <p:sp>
        <p:nvSpPr>
          <p:cNvPr id="3" name="Marcador de contenido 2">
            <a:extLst>
              <a:ext uri="{FF2B5EF4-FFF2-40B4-BE49-F238E27FC236}">
                <a16:creationId xmlns:a16="http://schemas.microsoft.com/office/drawing/2014/main" id="{3EAEDD39-E2C2-7444-8969-B7765298F85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r>
              <a:rPr lang="es-ES"/>
              <a:t>Editar los estilos de texto del patrón
Segundo nivel
Tercer nivel
Cuarto nivel
Quinto nivel</a:t>
            </a:r>
            <a:endParaRPr lang="fr-FR"/>
          </a:p>
        </p:txBody>
      </p:sp>
      <p:sp>
        <p:nvSpPr>
          <p:cNvPr id="4" name="Marcador de texto 3">
            <a:extLst>
              <a:ext uri="{FF2B5EF4-FFF2-40B4-BE49-F238E27FC236}">
                <a16:creationId xmlns:a16="http://schemas.microsoft.com/office/drawing/2014/main" id="{B38A85B4-1B3E-0840-ACB7-9CC3A13107F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r>
              <a:rPr lang="es-ES"/>
              <a:t>Editar los estilos de texto del patrón
Segundo nivel
Tercer nivel
Cuarto nivel
Quinto nivel</a:t>
            </a:r>
            <a:endParaRPr lang="fr-FR"/>
          </a:p>
        </p:txBody>
      </p:sp>
      <p:sp>
        <p:nvSpPr>
          <p:cNvPr id="5" name="Marcador de fecha 4">
            <a:extLst>
              <a:ext uri="{FF2B5EF4-FFF2-40B4-BE49-F238E27FC236}">
                <a16:creationId xmlns:a16="http://schemas.microsoft.com/office/drawing/2014/main" id="{967FE7AA-0479-E240-8323-5E468CA64723}"/>
              </a:ext>
            </a:extLst>
          </p:cNvPr>
          <p:cNvSpPr>
            <a:spLocks noGrp="1"/>
          </p:cNvSpPr>
          <p:nvPr>
            <p:ph type="dt" sz="half" idx="10"/>
          </p:nvPr>
        </p:nvSpPr>
        <p:spPr/>
        <p:txBody>
          <a:bodyPr/>
          <a:lstStyle/>
          <a:p>
            <a:pPr>
              <a:defRPr/>
            </a:pPr>
            <a:fld id="{B0AB8B80-BC74-C848-BC5B-E6F1AE5B401E}" type="datetimeFigureOut">
              <a:rPr lang="en-US" smtClean="0"/>
              <a:pPr>
                <a:defRPr/>
              </a:pPr>
              <a:t>5/4/2023</a:t>
            </a:fld>
            <a:endParaRPr lang="en-US" dirty="0"/>
          </a:p>
        </p:txBody>
      </p:sp>
      <p:sp>
        <p:nvSpPr>
          <p:cNvPr id="6" name="Marcador de pie de página 5">
            <a:extLst>
              <a:ext uri="{FF2B5EF4-FFF2-40B4-BE49-F238E27FC236}">
                <a16:creationId xmlns:a16="http://schemas.microsoft.com/office/drawing/2014/main" id="{5D054613-50AA-8847-BBFD-3F5A17889CBA}"/>
              </a:ext>
            </a:extLst>
          </p:cNvPr>
          <p:cNvSpPr>
            <a:spLocks noGrp="1"/>
          </p:cNvSpPr>
          <p:nvPr>
            <p:ph type="ftr" sz="quarter" idx="11"/>
          </p:nvPr>
        </p:nvSpPr>
        <p:spPr/>
        <p:txBody>
          <a:bodyPr/>
          <a:lstStyle/>
          <a:p>
            <a:pPr>
              <a:defRPr/>
            </a:pPr>
            <a:endParaRPr lang="en-US"/>
          </a:p>
        </p:txBody>
      </p:sp>
      <p:sp>
        <p:nvSpPr>
          <p:cNvPr id="7" name="Marcador de número de diapositiva 6">
            <a:extLst>
              <a:ext uri="{FF2B5EF4-FFF2-40B4-BE49-F238E27FC236}">
                <a16:creationId xmlns:a16="http://schemas.microsoft.com/office/drawing/2014/main" id="{E8CB7ED3-D97B-A441-9793-08EC5FBC4E42}"/>
              </a:ext>
            </a:extLst>
          </p:cNvPr>
          <p:cNvSpPr>
            <a:spLocks noGrp="1"/>
          </p:cNvSpPr>
          <p:nvPr>
            <p:ph type="sldNum" sz="quarter" idx="12"/>
          </p:nvPr>
        </p:nvSpPr>
        <p:spPr/>
        <p:txBody>
          <a:bodyPr/>
          <a:lstStyle/>
          <a:p>
            <a:pPr>
              <a:defRPr/>
            </a:pPr>
            <a:fld id="{8418BE7C-3082-AF4E-97F9-50A176A66AB5}" type="slidenum">
              <a:rPr lang="en-US" altLang="es-ES" smtClean="0"/>
              <a:pPr>
                <a:defRPr/>
              </a:pPr>
              <a:t>‹#›</a:t>
            </a:fld>
            <a:endParaRPr lang="en-US" altLang="es-ES"/>
          </a:p>
        </p:txBody>
      </p:sp>
    </p:spTree>
    <p:extLst>
      <p:ext uri="{BB962C8B-B14F-4D97-AF65-F5344CB8AC3E}">
        <p14:creationId xmlns:p14="http://schemas.microsoft.com/office/powerpoint/2010/main" val="2968151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425189-4EFE-DF4C-A452-BB185B892536}"/>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fr-FR"/>
          </a:p>
        </p:txBody>
      </p:sp>
      <p:sp>
        <p:nvSpPr>
          <p:cNvPr id="3" name="Marcador de posición de imagen 2">
            <a:extLst>
              <a:ext uri="{FF2B5EF4-FFF2-40B4-BE49-F238E27FC236}">
                <a16:creationId xmlns:a16="http://schemas.microsoft.com/office/drawing/2014/main" id="{BC98C2D6-499B-B741-A34B-4D4520B7A2D5}"/>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fr-FR"/>
          </a:p>
        </p:txBody>
      </p:sp>
      <p:sp>
        <p:nvSpPr>
          <p:cNvPr id="4" name="Marcador de texto 3">
            <a:extLst>
              <a:ext uri="{FF2B5EF4-FFF2-40B4-BE49-F238E27FC236}">
                <a16:creationId xmlns:a16="http://schemas.microsoft.com/office/drawing/2014/main" id="{1A11E359-B463-664F-B94C-3D554270705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r>
              <a:rPr lang="es-ES"/>
              <a:t>Editar los estilos de texto del patrón
Segundo nivel
Tercer nivel
Cuarto nivel
Quinto nivel</a:t>
            </a:r>
            <a:endParaRPr lang="fr-FR"/>
          </a:p>
        </p:txBody>
      </p:sp>
      <p:sp>
        <p:nvSpPr>
          <p:cNvPr id="5" name="Marcador de fecha 4">
            <a:extLst>
              <a:ext uri="{FF2B5EF4-FFF2-40B4-BE49-F238E27FC236}">
                <a16:creationId xmlns:a16="http://schemas.microsoft.com/office/drawing/2014/main" id="{A3119BD7-99C8-3E44-889B-CFA62E2C7C18}"/>
              </a:ext>
            </a:extLst>
          </p:cNvPr>
          <p:cNvSpPr>
            <a:spLocks noGrp="1"/>
          </p:cNvSpPr>
          <p:nvPr>
            <p:ph type="dt" sz="half" idx="10"/>
          </p:nvPr>
        </p:nvSpPr>
        <p:spPr/>
        <p:txBody>
          <a:bodyPr/>
          <a:lstStyle/>
          <a:p>
            <a:pPr>
              <a:defRPr/>
            </a:pPr>
            <a:fld id="{B0AB8B80-BC74-C848-BC5B-E6F1AE5B401E}" type="datetimeFigureOut">
              <a:rPr lang="en-US" smtClean="0"/>
              <a:pPr>
                <a:defRPr/>
              </a:pPr>
              <a:t>5/4/2023</a:t>
            </a:fld>
            <a:endParaRPr lang="en-US" dirty="0"/>
          </a:p>
        </p:txBody>
      </p:sp>
      <p:sp>
        <p:nvSpPr>
          <p:cNvPr id="6" name="Marcador de pie de página 5">
            <a:extLst>
              <a:ext uri="{FF2B5EF4-FFF2-40B4-BE49-F238E27FC236}">
                <a16:creationId xmlns:a16="http://schemas.microsoft.com/office/drawing/2014/main" id="{D34BB6EE-06CF-0940-B970-74890D01D1E1}"/>
              </a:ext>
            </a:extLst>
          </p:cNvPr>
          <p:cNvSpPr>
            <a:spLocks noGrp="1"/>
          </p:cNvSpPr>
          <p:nvPr>
            <p:ph type="ftr" sz="quarter" idx="11"/>
          </p:nvPr>
        </p:nvSpPr>
        <p:spPr/>
        <p:txBody>
          <a:bodyPr/>
          <a:lstStyle/>
          <a:p>
            <a:pPr>
              <a:defRPr/>
            </a:pPr>
            <a:endParaRPr lang="en-US"/>
          </a:p>
        </p:txBody>
      </p:sp>
      <p:sp>
        <p:nvSpPr>
          <p:cNvPr id="7" name="Marcador de número de diapositiva 6">
            <a:extLst>
              <a:ext uri="{FF2B5EF4-FFF2-40B4-BE49-F238E27FC236}">
                <a16:creationId xmlns:a16="http://schemas.microsoft.com/office/drawing/2014/main" id="{0DB16C0B-BC4F-6C47-B22B-27167BD58BB6}"/>
              </a:ext>
            </a:extLst>
          </p:cNvPr>
          <p:cNvSpPr>
            <a:spLocks noGrp="1"/>
          </p:cNvSpPr>
          <p:nvPr>
            <p:ph type="sldNum" sz="quarter" idx="12"/>
          </p:nvPr>
        </p:nvSpPr>
        <p:spPr/>
        <p:txBody>
          <a:bodyPr/>
          <a:lstStyle/>
          <a:p>
            <a:pPr>
              <a:defRPr/>
            </a:pPr>
            <a:fld id="{8418BE7C-3082-AF4E-97F9-50A176A66AB5}" type="slidenum">
              <a:rPr lang="en-US" altLang="es-ES" smtClean="0"/>
              <a:pPr>
                <a:defRPr/>
              </a:pPr>
              <a:t>‹#›</a:t>
            </a:fld>
            <a:endParaRPr lang="en-US" altLang="es-ES"/>
          </a:p>
        </p:txBody>
      </p:sp>
    </p:spTree>
    <p:extLst>
      <p:ext uri="{BB962C8B-B14F-4D97-AF65-F5344CB8AC3E}">
        <p14:creationId xmlns:p14="http://schemas.microsoft.com/office/powerpoint/2010/main" val="1312254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7C02304-66A7-F046-BA97-C5B3E215D25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fr-FR"/>
          </a:p>
        </p:txBody>
      </p:sp>
      <p:sp>
        <p:nvSpPr>
          <p:cNvPr id="3" name="Marcador de texto 2">
            <a:extLst>
              <a:ext uri="{FF2B5EF4-FFF2-40B4-BE49-F238E27FC236}">
                <a16:creationId xmlns:a16="http://schemas.microsoft.com/office/drawing/2014/main" id="{6C2F20E5-9344-8844-A770-4D3E0DE8098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r>
              <a:rPr lang="es-ES"/>
              <a:t>Editar los estilos de texto del patrón
Segundo nivel
Tercer nivel
Cuarto nivel
Quinto nivel</a:t>
            </a:r>
            <a:endParaRPr lang="fr-FR"/>
          </a:p>
        </p:txBody>
      </p:sp>
      <p:sp>
        <p:nvSpPr>
          <p:cNvPr id="4" name="Marcador de fecha 3">
            <a:extLst>
              <a:ext uri="{FF2B5EF4-FFF2-40B4-BE49-F238E27FC236}">
                <a16:creationId xmlns:a16="http://schemas.microsoft.com/office/drawing/2014/main" id="{5418809D-A435-AF40-9802-5C01A096660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B0AB8B80-BC74-C848-BC5B-E6F1AE5B401E}" type="datetimeFigureOut">
              <a:rPr lang="en-US" smtClean="0"/>
              <a:pPr>
                <a:defRPr/>
              </a:pPr>
              <a:t>5/4/2023</a:t>
            </a:fld>
            <a:endParaRPr lang="en-US" dirty="0"/>
          </a:p>
        </p:txBody>
      </p:sp>
      <p:sp>
        <p:nvSpPr>
          <p:cNvPr id="5" name="Marcador de pie de página 4">
            <a:extLst>
              <a:ext uri="{FF2B5EF4-FFF2-40B4-BE49-F238E27FC236}">
                <a16:creationId xmlns:a16="http://schemas.microsoft.com/office/drawing/2014/main" id="{C1C6D736-C8CD-F242-8E6C-C24A5FFE946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Marcador de número de diapositiva 5">
            <a:extLst>
              <a:ext uri="{FF2B5EF4-FFF2-40B4-BE49-F238E27FC236}">
                <a16:creationId xmlns:a16="http://schemas.microsoft.com/office/drawing/2014/main" id="{31970757-0EE8-3546-AA22-B40CA987C85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8418BE7C-3082-AF4E-97F9-50A176A66AB5}" type="slidenum">
              <a:rPr lang="en-US" altLang="es-ES" smtClean="0"/>
              <a:pPr>
                <a:defRPr/>
              </a:pPr>
              <a:t>‹#›</a:t>
            </a:fld>
            <a:endParaRPr lang="en-US" altLang="es-ES"/>
          </a:p>
        </p:txBody>
      </p:sp>
    </p:spTree>
    <p:extLst>
      <p:ext uri="{BB962C8B-B14F-4D97-AF65-F5344CB8AC3E}">
        <p14:creationId xmlns:p14="http://schemas.microsoft.com/office/powerpoint/2010/main" val="76619335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3.jpe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3.jpe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3.jpe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3.jpe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3.jpe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3.jpe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3.jpe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3.jpe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3.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3.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09600" y="1143000"/>
            <a:ext cx="8039100" cy="5289550"/>
          </a:xfrm>
          <a:prstGeom prst="roundRect">
            <a:avLst>
              <a:gd name="adj" fmla="val 1226"/>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extBox 11"/>
          <p:cNvSpPr txBox="1"/>
          <p:nvPr/>
        </p:nvSpPr>
        <p:spPr>
          <a:xfrm>
            <a:off x="609600" y="1143000"/>
            <a:ext cx="8061325" cy="5016758"/>
          </a:xfrm>
          <a:prstGeom prst="rect">
            <a:avLst/>
          </a:prstGeom>
          <a:noFill/>
        </p:spPr>
        <p:txBody>
          <a:bodyPr>
            <a:spAutoFit/>
          </a:bodyPr>
          <a:lstStyle/>
          <a:p>
            <a:pPr algn="just" fontAlgn="auto">
              <a:spcBef>
                <a:spcPts val="0"/>
              </a:spcBef>
              <a:spcAft>
                <a:spcPts val="0"/>
              </a:spcAft>
              <a:defRPr/>
            </a:pPr>
            <a:endParaRPr lang="en-US" sz="2400" dirty="0">
              <a:solidFill>
                <a:schemeClr val="tx1">
                  <a:lumMod val="85000"/>
                  <a:lumOff val="15000"/>
                </a:schemeClr>
              </a:solidFill>
              <a:latin typeface="Philosopher" pitchFamily="50" charset="0"/>
              <a:cs typeface="+mn-cs"/>
            </a:endParaRPr>
          </a:p>
          <a:p>
            <a:pPr algn="just" fontAlgn="auto">
              <a:spcBef>
                <a:spcPts val="0"/>
              </a:spcBef>
              <a:spcAft>
                <a:spcPts val="0"/>
              </a:spcAft>
              <a:defRPr/>
            </a:pPr>
            <a:endParaRPr lang="en-US" sz="2400" dirty="0">
              <a:solidFill>
                <a:schemeClr val="tx1">
                  <a:lumMod val="85000"/>
                  <a:lumOff val="15000"/>
                </a:schemeClr>
              </a:solidFill>
              <a:latin typeface="Philosopher" pitchFamily="50" charset="0"/>
              <a:cs typeface="+mn-cs"/>
            </a:endParaRPr>
          </a:p>
          <a:p>
            <a:pPr algn="ctr"/>
            <a:endParaRPr lang="en-US" sz="2400" i="1" dirty="0">
              <a:latin typeface="+mn-lt"/>
            </a:endParaRPr>
          </a:p>
          <a:p>
            <a:pPr algn="ctr">
              <a:defRPr/>
            </a:pPr>
            <a:r>
              <a:rPr lang="en-GB" sz="3600" b="1" i="1" dirty="0">
                <a:latin typeface="+mn-lt"/>
              </a:rPr>
              <a:t>Workshop Day 2: </a:t>
            </a:r>
            <a:r>
              <a:rPr lang="en-GB" sz="3600" i="1" dirty="0" smtClean="0">
                <a:latin typeface="+mn-lt"/>
              </a:rPr>
              <a:t>SIMROUTE: </a:t>
            </a:r>
            <a:r>
              <a:rPr lang="en-US" altLang="es-ES" sz="3600" i="1" dirty="0">
                <a:latin typeface="+mn-lt"/>
              </a:rPr>
              <a:t>Dangerous situations in adverse weather and sea </a:t>
            </a:r>
            <a:r>
              <a:rPr lang="en-US" altLang="es-ES" sz="3600" i="1" dirty="0" smtClean="0">
                <a:latin typeface="+mn-lt"/>
              </a:rPr>
              <a:t>conditions</a:t>
            </a:r>
            <a:endParaRPr lang="en-US" sz="2800" i="1" dirty="0">
              <a:latin typeface="+mn-lt"/>
            </a:endParaRPr>
          </a:p>
          <a:p>
            <a:pPr algn="ctr" fontAlgn="auto">
              <a:spcBef>
                <a:spcPts val="0"/>
              </a:spcBef>
              <a:spcAft>
                <a:spcPts val="0"/>
              </a:spcAft>
              <a:defRPr/>
            </a:pPr>
            <a:endParaRPr lang="en-US" sz="2400" i="1" dirty="0" smtClean="0">
              <a:latin typeface="+mn-lt"/>
            </a:endParaRPr>
          </a:p>
          <a:p>
            <a:pPr algn="ctr" fontAlgn="auto">
              <a:spcBef>
                <a:spcPts val="0"/>
              </a:spcBef>
              <a:spcAft>
                <a:spcPts val="0"/>
              </a:spcAft>
              <a:defRPr/>
            </a:pPr>
            <a:r>
              <a:rPr lang="en-US" sz="2400" i="1" dirty="0" smtClean="0">
                <a:solidFill>
                  <a:srgbClr val="00B0F0"/>
                </a:solidFill>
                <a:latin typeface="+mn-lt"/>
              </a:rPr>
              <a:t>Further Modules</a:t>
            </a:r>
          </a:p>
          <a:p>
            <a:pPr algn="ctr" fontAlgn="auto">
              <a:spcBef>
                <a:spcPts val="0"/>
              </a:spcBef>
              <a:spcAft>
                <a:spcPts val="0"/>
              </a:spcAft>
              <a:defRPr/>
            </a:pPr>
            <a:endParaRPr lang="en-US" sz="2400" i="1" dirty="0">
              <a:latin typeface="+mn-lt"/>
            </a:endParaRPr>
          </a:p>
          <a:p>
            <a:pPr algn="ctr" fontAlgn="auto">
              <a:spcBef>
                <a:spcPts val="0"/>
              </a:spcBef>
              <a:spcAft>
                <a:spcPts val="0"/>
              </a:spcAft>
              <a:defRPr/>
            </a:pPr>
            <a:r>
              <a:rPr lang="en-US" sz="2400" i="1" dirty="0" smtClean="0">
                <a:latin typeface="+mn-lt"/>
              </a:rPr>
              <a:t>Chalmers University of Technology</a:t>
            </a:r>
          </a:p>
          <a:p>
            <a:pPr algn="ctr" fontAlgn="auto">
              <a:spcBef>
                <a:spcPts val="0"/>
              </a:spcBef>
              <a:spcAft>
                <a:spcPts val="0"/>
              </a:spcAft>
              <a:defRPr/>
            </a:pPr>
            <a:r>
              <a:rPr lang="en-US" sz="2400" i="1" dirty="0" smtClean="0">
                <a:latin typeface="+mn-lt"/>
              </a:rPr>
              <a:t>April 6th</a:t>
            </a:r>
            <a:r>
              <a:rPr lang="en-US" sz="2400" i="1" dirty="0">
                <a:latin typeface="+mn-lt"/>
              </a:rPr>
              <a:t>, </a:t>
            </a:r>
            <a:r>
              <a:rPr lang="en-US" sz="2400" i="1" dirty="0" smtClean="0">
                <a:latin typeface="+mn-lt"/>
              </a:rPr>
              <a:t>2022</a:t>
            </a:r>
            <a:endParaRPr lang="en-US" sz="2400" dirty="0">
              <a:solidFill>
                <a:schemeClr val="tx1">
                  <a:lumMod val="85000"/>
                  <a:lumOff val="15000"/>
                </a:schemeClr>
              </a:solidFill>
              <a:latin typeface="+mn-lt"/>
            </a:endParaRPr>
          </a:p>
          <a:p>
            <a:pPr algn="just" fontAlgn="auto">
              <a:spcBef>
                <a:spcPts val="0"/>
              </a:spcBef>
              <a:spcAft>
                <a:spcPts val="0"/>
              </a:spcAft>
              <a:defRPr/>
            </a:pPr>
            <a:endParaRPr lang="en-US" sz="2000" dirty="0">
              <a:solidFill>
                <a:schemeClr val="tx1">
                  <a:lumMod val="85000"/>
                  <a:lumOff val="15000"/>
                </a:schemeClr>
              </a:solidFill>
              <a:latin typeface="+mj-lt"/>
              <a:cs typeface="+mn-cs"/>
            </a:endParaRPr>
          </a:p>
        </p:txBody>
      </p:sp>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1</a:t>
            </a:fld>
            <a:endParaRPr lang="en-US" dirty="0"/>
          </a:p>
        </p:txBody>
      </p:sp>
      <p:pic>
        <p:nvPicPr>
          <p:cNvPr id="10" name="Imagen 9">
            <a:extLst>
              <a:ext uri="{FF2B5EF4-FFF2-40B4-BE49-F238E27FC236}">
                <a16:creationId xmlns:a16="http://schemas.microsoft.com/office/drawing/2014/main" id="{CB374623-8C0F-B245-8E6A-7570609745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8124" y="152400"/>
            <a:ext cx="709676" cy="885848"/>
          </a:xfrm>
          <a:prstGeom prst="rect">
            <a:avLst/>
          </a:prstGeom>
        </p:spPr>
      </p:pic>
      <p:pic>
        <p:nvPicPr>
          <p:cNvPr id="14" name="Imagen 13">
            <a:extLst>
              <a:ext uri="{FF2B5EF4-FFF2-40B4-BE49-F238E27FC236}">
                <a16:creationId xmlns:a16="http://schemas.microsoft.com/office/drawing/2014/main" id="{816694FA-436F-014B-B20C-374099B190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00" y="76200"/>
            <a:ext cx="4051300" cy="1079500"/>
          </a:xfrm>
          <a:prstGeom prst="rect">
            <a:avLst/>
          </a:prstGeom>
        </p:spPr>
      </p:pic>
      <p:pic>
        <p:nvPicPr>
          <p:cNvPr id="9" name="Imagen 8">
            <a:extLst>
              <a:ext uri="{FF2B5EF4-FFF2-40B4-BE49-F238E27FC236}">
                <a16:creationId xmlns:a16="http://schemas.microsoft.com/office/drawing/2014/main" id="{2D62E531-EA32-334E-8EAC-AC26CAA8AFF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80325" y="47648"/>
            <a:ext cx="990600" cy="990600"/>
          </a:xfrm>
          <a:prstGeom prst="rect">
            <a:avLst/>
          </a:prstGeom>
        </p:spPr>
      </p:pic>
    </p:spTree>
    <p:extLst>
      <p:ext uri="{BB962C8B-B14F-4D97-AF65-F5344CB8AC3E}">
        <p14:creationId xmlns:p14="http://schemas.microsoft.com/office/powerpoint/2010/main" val="1592248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10</a:t>
            </a:fld>
            <a:endParaRPr lang="en-US" dirty="0"/>
          </a:p>
        </p:txBody>
      </p:sp>
      <p:pic>
        <p:nvPicPr>
          <p:cNvPr id="9" name="Imagen 8">
            <a:extLst>
              <a:ext uri="{FF2B5EF4-FFF2-40B4-BE49-F238E27FC236}">
                <a16:creationId xmlns:a16="http://schemas.microsoft.com/office/drawing/2014/main" id="{24E0A794-3AC2-9841-BB35-9702B3318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324" y="387322"/>
            <a:ext cx="990600" cy="990600"/>
          </a:xfrm>
          <a:prstGeom prst="rect">
            <a:avLst/>
          </a:prstGeom>
        </p:spPr>
      </p:pic>
      <p:sp>
        <p:nvSpPr>
          <p:cNvPr id="12" name="Rounded Rectangle 6">
            <a:extLst>
              <a:ext uri="{FF2B5EF4-FFF2-40B4-BE49-F238E27FC236}">
                <a16:creationId xmlns:a16="http://schemas.microsoft.com/office/drawing/2014/main" id="{BAF27FD3-931B-324F-BDF0-9DBC9F512777}"/>
              </a:ext>
            </a:extLst>
          </p:cNvPr>
          <p:cNvSpPr/>
          <p:nvPr/>
        </p:nvSpPr>
        <p:spPr>
          <a:xfrm>
            <a:off x="473332" y="2150015"/>
            <a:ext cx="8365868" cy="4206335"/>
          </a:xfrm>
          <a:prstGeom prst="roundRect">
            <a:avLst>
              <a:gd name="adj" fmla="val 0"/>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ángulo 12">
            <a:extLst>
              <a:ext uri="{FF2B5EF4-FFF2-40B4-BE49-F238E27FC236}">
                <a16:creationId xmlns:a16="http://schemas.microsoft.com/office/drawing/2014/main" id="{7C4C281A-5990-E547-B26F-ED2AAE782FED}"/>
              </a:ext>
            </a:extLst>
          </p:cNvPr>
          <p:cNvSpPr/>
          <p:nvPr/>
        </p:nvSpPr>
        <p:spPr>
          <a:xfrm>
            <a:off x="630366" y="2451073"/>
            <a:ext cx="8051799" cy="3785652"/>
          </a:xfrm>
          <a:prstGeom prst="rect">
            <a:avLst/>
          </a:prstGeom>
        </p:spPr>
        <p:txBody>
          <a:bodyPr wrap="square">
            <a:spAutoFit/>
          </a:bodyPr>
          <a:lstStyle/>
          <a:p>
            <a:pPr algn="just">
              <a:defRPr/>
            </a:pPr>
            <a:r>
              <a:rPr lang="en-US" altLang="es-ES" sz="2400" dirty="0">
                <a:latin typeface="+mn-lt"/>
              </a:rPr>
              <a:t>Parametric roll motions with large and dangerous roll amplitudes in waves are due to the variation of stability between the position on the wave crest and the position in the wave trough. </a:t>
            </a:r>
          </a:p>
          <a:p>
            <a:pPr algn="just">
              <a:defRPr/>
            </a:pPr>
            <a:endParaRPr lang="en-GB" altLang="es-ES" sz="2400" dirty="0">
              <a:latin typeface="+mn-lt"/>
            </a:endParaRPr>
          </a:p>
          <a:p>
            <a:pPr algn="just">
              <a:defRPr/>
            </a:pPr>
            <a:r>
              <a:rPr lang="en-GB" altLang="es-ES" sz="2400" dirty="0">
                <a:latin typeface="+mn-lt"/>
              </a:rPr>
              <a:t>Parametric rolling is produced by pitching motions on vessels that have very fine bowlines together with very wide and full stern contours. </a:t>
            </a:r>
            <a:r>
              <a:rPr lang="en-GB" altLang="es-ES" sz="2400" dirty="0" smtClean="0">
                <a:latin typeface="+mn-lt"/>
              </a:rPr>
              <a:t>One </a:t>
            </a:r>
            <a:r>
              <a:rPr lang="en-GB" altLang="es-ES" sz="2400" dirty="0">
                <a:latin typeface="+mn-lt"/>
              </a:rPr>
              <a:t>such ship type is the container </a:t>
            </a:r>
            <a:r>
              <a:rPr lang="en-GB" altLang="es-ES" sz="2400" dirty="0" smtClean="0">
                <a:latin typeface="+mn-lt"/>
              </a:rPr>
              <a:t>ship and barges. </a:t>
            </a:r>
            <a:endParaRPr lang="en-GB" altLang="es-ES" sz="2400" dirty="0">
              <a:latin typeface="+mn-lt"/>
            </a:endParaRPr>
          </a:p>
          <a:p>
            <a:pPr algn="just">
              <a:defRPr/>
            </a:pPr>
            <a:endParaRPr lang="en-GB" altLang="es-ES" sz="2400" dirty="0">
              <a:latin typeface="+mn-lt"/>
            </a:endParaRPr>
          </a:p>
        </p:txBody>
      </p:sp>
      <p:pic>
        <p:nvPicPr>
          <p:cNvPr id="10" name="Imagen 9">
            <a:extLst>
              <a:ext uri="{FF2B5EF4-FFF2-40B4-BE49-F238E27FC236}">
                <a16:creationId xmlns:a16="http://schemas.microsoft.com/office/drawing/2014/main" id="{85948373-FDD9-4843-90C2-737E1C5BC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00" y="298422"/>
            <a:ext cx="4051300" cy="1079500"/>
          </a:xfrm>
          <a:prstGeom prst="rect">
            <a:avLst/>
          </a:prstGeom>
        </p:spPr>
      </p:pic>
      <p:pic>
        <p:nvPicPr>
          <p:cNvPr id="14" name="Imagen 13">
            <a:extLst>
              <a:ext uri="{FF2B5EF4-FFF2-40B4-BE49-F238E27FC236}">
                <a16:creationId xmlns:a16="http://schemas.microsoft.com/office/drawing/2014/main" id="{5016484A-F1EB-3F4C-AB7B-8E3E01EA2F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8124" y="409552"/>
            <a:ext cx="709676" cy="885848"/>
          </a:xfrm>
          <a:prstGeom prst="rect">
            <a:avLst/>
          </a:prstGeom>
        </p:spPr>
      </p:pic>
      <p:sp>
        <p:nvSpPr>
          <p:cNvPr id="8" name="Rectangle 2"/>
          <p:cNvSpPr txBox="1">
            <a:spLocks noChangeArrowheads="1"/>
          </p:cNvSpPr>
          <p:nvPr/>
        </p:nvSpPr>
        <p:spPr>
          <a:xfrm>
            <a:off x="488886" y="1371573"/>
            <a:ext cx="7391400" cy="533400"/>
          </a:xfrm>
          <a:prstGeom prst="rect">
            <a:avLst/>
          </a:prstGeom>
        </p:spPr>
        <p:txBody>
          <a:bodyPr vert="horz" lIns="91440" tIns="45720" rIns="91440" bIns="45720" rtlCol="0" anchor="b">
            <a:normAutofit fontScale="97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fontAlgn="auto">
              <a:spcAft>
                <a:spcPts val="0"/>
              </a:spcAft>
            </a:pPr>
            <a:r>
              <a:rPr lang="en-AU" altLang="es-ES" sz="2400" b="1" dirty="0">
                <a:latin typeface="+mn-lt"/>
                <a:ea typeface="Arial" charset="0"/>
                <a:cs typeface="Arial" charset="0"/>
              </a:rPr>
              <a:t>Parametric roll </a:t>
            </a:r>
            <a:r>
              <a:rPr lang="en-AU" altLang="es-ES" sz="2400" b="1" dirty="0" smtClean="0">
                <a:latin typeface="+mn-lt"/>
                <a:ea typeface="Arial" charset="0"/>
                <a:cs typeface="Arial" charset="0"/>
              </a:rPr>
              <a:t>motion</a:t>
            </a:r>
            <a:endParaRPr lang="en-AU" altLang="es-ES" sz="2400" b="1" dirty="0">
              <a:latin typeface="+mn-lt"/>
              <a:ea typeface="Arial" charset="0"/>
              <a:cs typeface="Arial" charset="0"/>
            </a:endParaRPr>
          </a:p>
        </p:txBody>
      </p:sp>
    </p:spTree>
    <p:extLst>
      <p:ext uri="{BB962C8B-B14F-4D97-AF65-F5344CB8AC3E}">
        <p14:creationId xmlns:p14="http://schemas.microsoft.com/office/powerpoint/2010/main" val="349293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blinds(horizontal)">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11</a:t>
            </a:fld>
            <a:endParaRPr lang="en-US" dirty="0"/>
          </a:p>
        </p:txBody>
      </p:sp>
      <p:pic>
        <p:nvPicPr>
          <p:cNvPr id="9" name="Imagen 8">
            <a:extLst>
              <a:ext uri="{FF2B5EF4-FFF2-40B4-BE49-F238E27FC236}">
                <a16:creationId xmlns:a16="http://schemas.microsoft.com/office/drawing/2014/main" id="{24E0A794-3AC2-9841-BB35-9702B3318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324" y="387322"/>
            <a:ext cx="990600" cy="990600"/>
          </a:xfrm>
          <a:prstGeom prst="rect">
            <a:avLst/>
          </a:prstGeom>
        </p:spPr>
      </p:pic>
      <p:sp>
        <p:nvSpPr>
          <p:cNvPr id="12" name="Rounded Rectangle 6">
            <a:extLst>
              <a:ext uri="{FF2B5EF4-FFF2-40B4-BE49-F238E27FC236}">
                <a16:creationId xmlns:a16="http://schemas.microsoft.com/office/drawing/2014/main" id="{BAF27FD3-931B-324F-BDF0-9DBC9F512777}"/>
              </a:ext>
            </a:extLst>
          </p:cNvPr>
          <p:cNvSpPr/>
          <p:nvPr/>
        </p:nvSpPr>
        <p:spPr>
          <a:xfrm>
            <a:off x="473332" y="2232538"/>
            <a:ext cx="8118475" cy="3907914"/>
          </a:xfrm>
          <a:prstGeom prst="roundRect">
            <a:avLst>
              <a:gd name="adj" fmla="val 0"/>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ángulo 12">
            <a:extLst>
              <a:ext uri="{FF2B5EF4-FFF2-40B4-BE49-F238E27FC236}">
                <a16:creationId xmlns:a16="http://schemas.microsoft.com/office/drawing/2014/main" id="{7C4C281A-5990-E547-B26F-ED2AAE782FED}"/>
              </a:ext>
            </a:extLst>
          </p:cNvPr>
          <p:cNvSpPr/>
          <p:nvPr/>
        </p:nvSpPr>
        <p:spPr>
          <a:xfrm>
            <a:off x="619125" y="2371814"/>
            <a:ext cx="7905750" cy="3416320"/>
          </a:xfrm>
          <a:prstGeom prst="rect">
            <a:avLst/>
          </a:prstGeom>
        </p:spPr>
        <p:txBody>
          <a:bodyPr wrap="square">
            <a:spAutoFit/>
          </a:bodyPr>
          <a:lstStyle/>
          <a:p>
            <a:pPr algn="just"/>
            <a:r>
              <a:rPr lang="en-GB" altLang="es-ES" sz="2400" dirty="0">
                <a:latin typeface="+mn-lt"/>
              </a:rPr>
              <a:t>As the stern dips into the waves it produces a rolling action. This remains unchecked as the bow next dips into the waves due to pitching forces. </a:t>
            </a:r>
          </a:p>
          <a:p>
            <a:pPr algn="just"/>
            <a:endParaRPr lang="en-GB" altLang="es-ES" sz="2400" dirty="0">
              <a:latin typeface="+mn-lt"/>
            </a:endParaRPr>
          </a:p>
          <a:p>
            <a:pPr algn="just"/>
            <a:r>
              <a:rPr lang="en-GB" altLang="es-ES" sz="2400" dirty="0">
                <a:latin typeface="+mn-lt"/>
              </a:rPr>
              <a:t>In effect, the rolling characteristics are different at the stern to those at the bow. </a:t>
            </a:r>
          </a:p>
          <a:p>
            <a:pPr algn="just"/>
            <a:endParaRPr lang="en-GB" altLang="es-ES" sz="2400" dirty="0">
              <a:latin typeface="+mn-lt"/>
            </a:endParaRPr>
          </a:p>
          <a:p>
            <a:pPr algn="just"/>
            <a:r>
              <a:rPr lang="en-GB" altLang="es-ES" sz="2400" dirty="0">
                <a:latin typeface="+mn-lt"/>
              </a:rPr>
              <a:t>This causes a </a:t>
            </a:r>
            <a:r>
              <a:rPr lang="en-GB" altLang="es-ES" sz="2400" b="1" dirty="0">
                <a:latin typeface="+mn-lt"/>
              </a:rPr>
              <a:t>twisting or </a:t>
            </a:r>
            <a:r>
              <a:rPr lang="en-GB" altLang="es-ES" sz="2400" b="1" dirty="0" err="1">
                <a:latin typeface="+mn-lt"/>
              </a:rPr>
              <a:t>torsioning</a:t>
            </a:r>
            <a:r>
              <a:rPr lang="en-GB" altLang="es-ES" sz="2400" b="1" dirty="0">
                <a:latin typeface="+mn-lt"/>
              </a:rPr>
              <a:t> </a:t>
            </a:r>
            <a:r>
              <a:rPr lang="en-GB" altLang="es-ES" sz="2400" dirty="0">
                <a:latin typeface="+mn-lt"/>
              </a:rPr>
              <a:t>along the ship, leading to extra rolling motions. </a:t>
            </a:r>
          </a:p>
        </p:txBody>
      </p:sp>
      <p:pic>
        <p:nvPicPr>
          <p:cNvPr id="10" name="Imagen 9">
            <a:extLst>
              <a:ext uri="{FF2B5EF4-FFF2-40B4-BE49-F238E27FC236}">
                <a16:creationId xmlns:a16="http://schemas.microsoft.com/office/drawing/2014/main" id="{85948373-FDD9-4843-90C2-737E1C5BC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00" y="298422"/>
            <a:ext cx="4051300" cy="1079500"/>
          </a:xfrm>
          <a:prstGeom prst="rect">
            <a:avLst/>
          </a:prstGeom>
        </p:spPr>
      </p:pic>
      <p:pic>
        <p:nvPicPr>
          <p:cNvPr id="14" name="Imagen 13">
            <a:extLst>
              <a:ext uri="{FF2B5EF4-FFF2-40B4-BE49-F238E27FC236}">
                <a16:creationId xmlns:a16="http://schemas.microsoft.com/office/drawing/2014/main" id="{5016484A-F1EB-3F4C-AB7B-8E3E01EA2F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8124" y="409552"/>
            <a:ext cx="709676" cy="885848"/>
          </a:xfrm>
          <a:prstGeom prst="rect">
            <a:avLst/>
          </a:prstGeom>
        </p:spPr>
      </p:pic>
      <p:sp>
        <p:nvSpPr>
          <p:cNvPr id="8" name="Rectangle 2"/>
          <p:cNvSpPr txBox="1">
            <a:spLocks noChangeArrowheads="1"/>
          </p:cNvSpPr>
          <p:nvPr/>
        </p:nvSpPr>
        <p:spPr>
          <a:xfrm>
            <a:off x="488886" y="1371573"/>
            <a:ext cx="7391400" cy="533400"/>
          </a:xfrm>
          <a:prstGeom prst="rect">
            <a:avLst/>
          </a:prstGeom>
        </p:spPr>
        <p:txBody>
          <a:bodyPr vert="horz" lIns="91440" tIns="45720" rIns="91440" bIns="45720" rtlCol="0" anchor="b">
            <a:normAutofit fontScale="97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fontAlgn="auto">
              <a:spcAft>
                <a:spcPts val="0"/>
              </a:spcAft>
            </a:pPr>
            <a:r>
              <a:rPr lang="en-AU" altLang="es-ES" sz="2400" b="1" dirty="0">
                <a:latin typeface="+mn-lt"/>
                <a:ea typeface="Arial" charset="0"/>
                <a:cs typeface="Arial" charset="0"/>
              </a:rPr>
              <a:t>Parametric roll motion</a:t>
            </a:r>
          </a:p>
        </p:txBody>
      </p:sp>
    </p:spTree>
    <p:extLst>
      <p:ext uri="{BB962C8B-B14F-4D97-AF65-F5344CB8AC3E}">
        <p14:creationId xmlns:p14="http://schemas.microsoft.com/office/powerpoint/2010/main" val="58684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blinds(horizontal)">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animEffect transition="in" filter="blinds(horizontal)">
                                      <p:cBhvr>
                                        <p:cTn id="17" dur="500"/>
                                        <p:tgtEl>
                                          <p:spTgt spid="1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12</a:t>
            </a:fld>
            <a:endParaRPr lang="en-US" dirty="0"/>
          </a:p>
        </p:txBody>
      </p:sp>
      <p:pic>
        <p:nvPicPr>
          <p:cNvPr id="9" name="Imagen 8">
            <a:extLst>
              <a:ext uri="{FF2B5EF4-FFF2-40B4-BE49-F238E27FC236}">
                <a16:creationId xmlns:a16="http://schemas.microsoft.com/office/drawing/2014/main" id="{24E0A794-3AC2-9841-BB35-9702B3318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324" y="387322"/>
            <a:ext cx="990600" cy="990600"/>
          </a:xfrm>
          <a:prstGeom prst="rect">
            <a:avLst/>
          </a:prstGeom>
        </p:spPr>
      </p:pic>
      <p:sp>
        <p:nvSpPr>
          <p:cNvPr id="12" name="Rounded Rectangle 6">
            <a:extLst>
              <a:ext uri="{FF2B5EF4-FFF2-40B4-BE49-F238E27FC236}">
                <a16:creationId xmlns:a16="http://schemas.microsoft.com/office/drawing/2014/main" id="{BAF27FD3-931B-324F-BDF0-9DBC9F512777}"/>
              </a:ext>
            </a:extLst>
          </p:cNvPr>
          <p:cNvSpPr/>
          <p:nvPr/>
        </p:nvSpPr>
        <p:spPr>
          <a:xfrm>
            <a:off x="473332" y="2232538"/>
            <a:ext cx="8118475" cy="3907914"/>
          </a:xfrm>
          <a:prstGeom prst="roundRect">
            <a:avLst>
              <a:gd name="adj" fmla="val 0"/>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Imagen 9">
            <a:extLst>
              <a:ext uri="{FF2B5EF4-FFF2-40B4-BE49-F238E27FC236}">
                <a16:creationId xmlns:a16="http://schemas.microsoft.com/office/drawing/2014/main" id="{85948373-FDD9-4843-90C2-737E1C5BC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00" y="298422"/>
            <a:ext cx="4051300" cy="1079500"/>
          </a:xfrm>
          <a:prstGeom prst="rect">
            <a:avLst/>
          </a:prstGeom>
        </p:spPr>
      </p:pic>
      <p:pic>
        <p:nvPicPr>
          <p:cNvPr id="14" name="Imagen 13">
            <a:extLst>
              <a:ext uri="{FF2B5EF4-FFF2-40B4-BE49-F238E27FC236}">
                <a16:creationId xmlns:a16="http://schemas.microsoft.com/office/drawing/2014/main" id="{5016484A-F1EB-3F4C-AB7B-8E3E01EA2F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8124" y="409552"/>
            <a:ext cx="709676" cy="885848"/>
          </a:xfrm>
          <a:prstGeom prst="rect">
            <a:avLst/>
          </a:prstGeom>
        </p:spPr>
      </p:pic>
      <p:pic>
        <p:nvPicPr>
          <p:cNvPr id="11" name="Picture 3"/>
          <p:cNvPicPr>
            <a:picLocks noChangeAspect="1" noChangeArrowheads="1"/>
          </p:cNvPicPr>
          <p:nvPr/>
        </p:nvPicPr>
        <p:blipFill>
          <a:blip r:embed="rId6">
            <a:extLst>
              <a:ext uri="{28A0092B-C50C-407E-A947-70E740481C1C}">
                <a14:useLocalDpi xmlns:a14="http://schemas.microsoft.com/office/drawing/2010/main" val="0"/>
              </a:ext>
            </a:extLst>
          </a:blip>
          <a:srcRect l="41112" t="4462" r="14285" b="35150"/>
          <a:stretch>
            <a:fillRect/>
          </a:stretch>
        </p:blipFill>
        <p:spPr bwMode="auto">
          <a:xfrm>
            <a:off x="2133600" y="2373658"/>
            <a:ext cx="4786987" cy="3646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2"/>
          <p:cNvSpPr txBox="1">
            <a:spLocks noChangeArrowheads="1"/>
          </p:cNvSpPr>
          <p:nvPr/>
        </p:nvSpPr>
        <p:spPr>
          <a:xfrm>
            <a:off x="488886" y="1371573"/>
            <a:ext cx="7391400" cy="533400"/>
          </a:xfrm>
          <a:prstGeom prst="rect">
            <a:avLst/>
          </a:prstGeom>
        </p:spPr>
        <p:txBody>
          <a:bodyPr vert="horz" lIns="91440" tIns="45720" rIns="91440" bIns="45720" rtlCol="0" anchor="b">
            <a:normAutofit fontScale="97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fontAlgn="auto">
              <a:spcAft>
                <a:spcPts val="0"/>
              </a:spcAft>
            </a:pPr>
            <a:r>
              <a:rPr lang="en-AU" altLang="es-ES" sz="2400" b="1" dirty="0">
                <a:latin typeface="+mn-lt"/>
                <a:ea typeface="Arial" charset="0"/>
                <a:cs typeface="Arial" charset="0"/>
              </a:rPr>
              <a:t>Parametric roll motion</a:t>
            </a:r>
          </a:p>
        </p:txBody>
      </p:sp>
    </p:spTree>
    <p:extLst>
      <p:ext uri="{BB962C8B-B14F-4D97-AF65-F5344CB8AC3E}">
        <p14:creationId xmlns:p14="http://schemas.microsoft.com/office/powerpoint/2010/main" val="127476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13</a:t>
            </a:fld>
            <a:endParaRPr lang="en-US" dirty="0"/>
          </a:p>
        </p:txBody>
      </p:sp>
      <p:pic>
        <p:nvPicPr>
          <p:cNvPr id="9" name="Imagen 8">
            <a:extLst>
              <a:ext uri="{FF2B5EF4-FFF2-40B4-BE49-F238E27FC236}">
                <a16:creationId xmlns:a16="http://schemas.microsoft.com/office/drawing/2014/main" id="{24E0A794-3AC2-9841-BB35-9702B3318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324" y="387322"/>
            <a:ext cx="990600" cy="990600"/>
          </a:xfrm>
          <a:prstGeom prst="rect">
            <a:avLst/>
          </a:prstGeom>
        </p:spPr>
      </p:pic>
      <p:sp>
        <p:nvSpPr>
          <p:cNvPr id="12" name="Rounded Rectangle 6">
            <a:extLst>
              <a:ext uri="{FF2B5EF4-FFF2-40B4-BE49-F238E27FC236}">
                <a16:creationId xmlns:a16="http://schemas.microsoft.com/office/drawing/2014/main" id="{BAF27FD3-931B-324F-BDF0-9DBC9F512777}"/>
              </a:ext>
            </a:extLst>
          </p:cNvPr>
          <p:cNvSpPr/>
          <p:nvPr/>
        </p:nvSpPr>
        <p:spPr>
          <a:xfrm>
            <a:off x="366776" y="2348995"/>
            <a:ext cx="8118475" cy="3907914"/>
          </a:xfrm>
          <a:prstGeom prst="roundRect">
            <a:avLst>
              <a:gd name="adj" fmla="val 0"/>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ángulo 12">
            <a:extLst>
              <a:ext uri="{FF2B5EF4-FFF2-40B4-BE49-F238E27FC236}">
                <a16:creationId xmlns:a16="http://schemas.microsoft.com/office/drawing/2014/main" id="{7C4C281A-5990-E547-B26F-ED2AAE782FED}"/>
              </a:ext>
            </a:extLst>
          </p:cNvPr>
          <p:cNvSpPr/>
          <p:nvPr/>
        </p:nvSpPr>
        <p:spPr>
          <a:xfrm>
            <a:off x="579501" y="2978124"/>
            <a:ext cx="7905750" cy="1938992"/>
          </a:xfrm>
          <a:prstGeom prst="rect">
            <a:avLst/>
          </a:prstGeom>
        </p:spPr>
        <p:txBody>
          <a:bodyPr wrap="square">
            <a:spAutoFit/>
          </a:bodyPr>
          <a:lstStyle/>
          <a:p>
            <a:pPr algn="just"/>
            <a:r>
              <a:rPr lang="en-GB" altLang="es-ES" sz="2400" dirty="0">
                <a:latin typeface="+mn-lt"/>
              </a:rPr>
              <a:t>Parametric rolling is worse when a ship is operating at reduced speed in heavy sea conditions. </a:t>
            </a:r>
          </a:p>
          <a:p>
            <a:pPr algn="just"/>
            <a:endParaRPr lang="en-GB" altLang="es-ES" sz="2400" dirty="0">
              <a:latin typeface="+mn-lt"/>
            </a:endParaRPr>
          </a:p>
          <a:p>
            <a:pPr algn="just"/>
            <a:r>
              <a:rPr lang="en-GB" altLang="es-ES" sz="2400" dirty="0">
                <a:latin typeface="+mn-lt"/>
              </a:rPr>
              <a:t>Such condition can cause containers to be lost overboard due to broken deck lashings. </a:t>
            </a:r>
          </a:p>
        </p:txBody>
      </p:sp>
      <p:pic>
        <p:nvPicPr>
          <p:cNvPr id="10" name="Imagen 9">
            <a:extLst>
              <a:ext uri="{FF2B5EF4-FFF2-40B4-BE49-F238E27FC236}">
                <a16:creationId xmlns:a16="http://schemas.microsoft.com/office/drawing/2014/main" id="{85948373-FDD9-4843-90C2-737E1C5BC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00" y="298422"/>
            <a:ext cx="4051300" cy="1079500"/>
          </a:xfrm>
          <a:prstGeom prst="rect">
            <a:avLst/>
          </a:prstGeom>
        </p:spPr>
      </p:pic>
      <p:pic>
        <p:nvPicPr>
          <p:cNvPr id="14" name="Imagen 13">
            <a:extLst>
              <a:ext uri="{FF2B5EF4-FFF2-40B4-BE49-F238E27FC236}">
                <a16:creationId xmlns:a16="http://schemas.microsoft.com/office/drawing/2014/main" id="{5016484A-F1EB-3F4C-AB7B-8E3E01EA2F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8124" y="409552"/>
            <a:ext cx="709676" cy="885848"/>
          </a:xfrm>
          <a:prstGeom prst="rect">
            <a:avLst/>
          </a:prstGeom>
        </p:spPr>
      </p:pic>
      <p:sp>
        <p:nvSpPr>
          <p:cNvPr id="8" name="Rectangle 2"/>
          <p:cNvSpPr txBox="1">
            <a:spLocks noChangeArrowheads="1"/>
          </p:cNvSpPr>
          <p:nvPr/>
        </p:nvSpPr>
        <p:spPr>
          <a:xfrm>
            <a:off x="488886" y="1371573"/>
            <a:ext cx="7391400" cy="533400"/>
          </a:xfrm>
          <a:prstGeom prst="rect">
            <a:avLst/>
          </a:prstGeom>
        </p:spPr>
        <p:txBody>
          <a:bodyPr vert="horz" lIns="91440" tIns="45720" rIns="91440" bIns="45720" rtlCol="0" anchor="b">
            <a:normAutofit fontScale="97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fontAlgn="auto">
              <a:spcAft>
                <a:spcPts val="0"/>
              </a:spcAft>
            </a:pPr>
            <a:r>
              <a:rPr lang="en-AU" altLang="es-ES" sz="2400" b="1" dirty="0">
                <a:latin typeface="+mn-lt"/>
                <a:ea typeface="Arial" charset="0"/>
                <a:cs typeface="Arial" charset="0"/>
              </a:rPr>
              <a:t>Parametric roll motion</a:t>
            </a:r>
          </a:p>
        </p:txBody>
      </p:sp>
    </p:spTree>
    <p:extLst>
      <p:ext uri="{BB962C8B-B14F-4D97-AF65-F5344CB8AC3E}">
        <p14:creationId xmlns:p14="http://schemas.microsoft.com/office/powerpoint/2010/main" val="162822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blinds(horizontal)">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14</a:t>
            </a:fld>
            <a:endParaRPr lang="en-US" dirty="0"/>
          </a:p>
        </p:txBody>
      </p:sp>
      <p:pic>
        <p:nvPicPr>
          <p:cNvPr id="9" name="Imagen 8">
            <a:extLst>
              <a:ext uri="{FF2B5EF4-FFF2-40B4-BE49-F238E27FC236}">
                <a16:creationId xmlns:a16="http://schemas.microsoft.com/office/drawing/2014/main" id="{24E0A794-3AC2-9841-BB35-9702B3318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324" y="387322"/>
            <a:ext cx="990600" cy="990600"/>
          </a:xfrm>
          <a:prstGeom prst="rect">
            <a:avLst/>
          </a:prstGeom>
        </p:spPr>
      </p:pic>
      <p:sp>
        <p:nvSpPr>
          <p:cNvPr id="12" name="Rounded Rectangle 6">
            <a:extLst>
              <a:ext uri="{FF2B5EF4-FFF2-40B4-BE49-F238E27FC236}">
                <a16:creationId xmlns:a16="http://schemas.microsoft.com/office/drawing/2014/main" id="{BAF27FD3-931B-324F-BDF0-9DBC9F512777}"/>
              </a:ext>
            </a:extLst>
          </p:cNvPr>
          <p:cNvSpPr/>
          <p:nvPr/>
        </p:nvSpPr>
        <p:spPr>
          <a:xfrm>
            <a:off x="274766" y="2043610"/>
            <a:ext cx="8594468" cy="4625462"/>
          </a:xfrm>
          <a:prstGeom prst="roundRect">
            <a:avLst>
              <a:gd name="adj" fmla="val 0"/>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ángulo 12">
            <a:extLst>
              <a:ext uri="{FF2B5EF4-FFF2-40B4-BE49-F238E27FC236}">
                <a16:creationId xmlns:a16="http://schemas.microsoft.com/office/drawing/2014/main" id="{7C4C281A-5990-E547-B26F-ED2AAE782FED}"/>
              </a:ext>
            </a:extLst>
          </p:cNvPr>
          <p:cNvSpPr/>
          <p:nvPr/>
        </p:nvSpPr>
        <p:spPr>
          <a:xfrm>
            <a:off x="464502" y="2094183"/>
            <a:ext cx="8404732" cy="4154984"/>
          </a:xfrm>
          <a:prstGeom prst="rect">
            <a:avLst/>
          </a:prstGeom>
        </p:spPr>
        <p:txBody>
          <a:bodyPr wrap="square">
            <a:spAutoFit/>
          </a:bodyPr>
          <a:lstStyle/>
          <a:p>
            <a:pPr algn="just">
              <a:defRPr/>
            </a:pPr>
            <a:r>
              <a:rPr lang="en-GB" sz="2400" dirty="0">
                <a:latin typeface="+mn-lt"/>
              </a:rPr>
              <a:t>To reduce the parametric roll motion: </a:t>
            </a:r>
          </a:p>
          <a:p>
            <a:pPr algn="just">
              <a:defRPr/>
            </a:pPr>
            <a:endParaRPr lang="en-GB" sz="2400" dirty="0">
              <a:latin typeface="+mn-lt"/>
            </a:endParaRPr>
          </a:p>
          <a:p>
            <a:pPr marL="457200" indent="-457200" algn="just">
              <a:buFont typeface="+mj-lt"/>
              <a:buAutoNum type="arabicPeriod"/>
              <a:defRPr/>
            </a:pPr>
            <a:r>
              <a:rPr lang="en-GB" sz="2400" dirty="0">
                <a:latin typeface="+mn-lt"/>
              </a:rPr>
              <a:t>A water ballast could be used to alter the </a:t>
            </a:r>
            <a:r>
              <a:rPr lang="en-GB" sz="2400" dirty="0" err="1">
                <a:latin typeface="+mn-lt"/>
              </a:rPr>
              <a:t>GMt</a:t>
            </a:r>
            <a:r>
              <a:rPr lang="en-GB" sz="2400" dirty="0">
                <a:latin typeface="+mn-lt"/>
              </a:rPr>
              <a:t>, and hence the natural rolling period to a nonsynchronous value.</a:t>
            </a:r>
          </a:p>
          <a:p>
            <a:pPr marL="457200" indent="-457200" algn="just">
              <a:buFont typeface="+mj-lt"/>
              <a:buAutoNum type="arabicPeriod"/>
              <a:defRPr/>
            </a:pPr>
            <a:endParaRPr lang="en-GB" sz="2400" dirty="0">
              <a:latin typeface="+mn-lt"/>
            </a:endParaRPr>
          </a:p>
          <a:p>
            <a:pPr marL="457200" indent="-457200" algn="just">
              <a:buFont typeface="+mj-lt"/>
              <a:buAutoNum type="arabicPeriod"/>
              <a:defRPr/>
            </a:pPr>
            <a:r>
              <a:rPr lang="en-GB" sz="2400" dirty="0">
                <a:latin typeface="+mn-lt"/>
              </a:rPr>
              <a:t>The ship needs to have an anti-rolling acting stabilizing system. A quick response time is vital to counteract this type of rolling. </a:t>
            </a:r>
          </a:p>
          <a:p>
            <a:pPr marL="457200" indent="-457200" algn="just">
              <a:buFont typeface="+mj-lt"/>
              <a:buAutoNum type="arabicPeriod"/>
              <a:defRPr/>
            </a:pPr>
            <a:endParaRPr lang="en-GB" sz="2400" dirty="0">
              <a:latin typeface="+mn-lt"/>
            </a:endParaRPr>
          </a:p>
          <a:p>
            <a:pPr marL="457200" indent="-457200" algn="just">
              <a:buFont typeface="+mj-lt"/>
              <a:buAutoNum type="arabicPeriod"/>
              <a:defRPr/>
            </a:pPr>
            <a:r>
              <a:rPr lang="en-GB" sz="2400" dirty="0">
                <a:latin typeface="+mn-lt"/>
              </a:rPr>
              <a:t>Alter the ship’s forward speed.</a:t>
            </a:r>
          </a:p>
          <a:p>
            <a:pPr marL="457200" indent="-457200" algn="just">
              <a:buFont typeface="+mj-lt"/>
              <a:buAutoNum type="arabicPeriod"/>
              <a:defRPr/>
            </a:pPr>
            <a:endParaRPr lang="en-GB" sz="2400" dirty="0">
              <a:latin typeface="+mn-lt"/>
            </a:endParaRPr>
          </a:p>
          <a:p>
            <a:pPr marL="457200" indent="-457200" algn="just">
              <a:buFont typeface="+mj-lt"/>
              <a:buAutoNum type="arabicPeriod"/>
              <a:defRPr/>
            </a:pPr>
            <a:r>
              <a:rPr lang="en-GB" sz="2400" dirty="0">
                <a:latin typeface="+mn-lt"/>
              </a:rPr>
              <a:t>Alter the ship’s course. </a:t>
            </a:r>
          </a:p>
        </p:txBody>
      </p:sp>
      <p:pic>
        <p:nvPicPr>
          <p:cNvPr id="10" name="Imagen 9">
            <a:extLst>
              <a:ext uri="{FF2B5EF4-FFF2-40B4-BE49-F238E27FC236}">
                <a16:creationId xmlns:a16="http://schemas.microsoft.com/office/drawing/2014/main" id="{85948373-FDD9-4843-90C2-737E1C5BC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00" y="298422"/>
            <a:ext cx="4051300" cy="1079500"/>
          </a:xfrm>
          <a:prstGeom prst="rect">
            <a:avLst/>
          </a:prstGeom>
        </p:spPr>
      </p:pic>
      <p:pic>
        <p:nvPicPr>
          <p:cNvPr id="14" name="Imagen 13">
            <a:extLst>
              <a:ext uri="{FF2B5EF4-FFF2-40B4-BE49-F238E27FC236}">
                <a16:creationId xmlns:a16="http://schemas.microsoft.com/office/drawing/2014/main" id="{5016484A-F1EB-3F4C-AB7B-8E3E01EA2F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8124" y="409552"/>
            <a:ext cx="709676" cy="885848"/>
          </a:xfrm>
          <a:prstGeom prst="rect">
            <a:avLst/>
          </a:prstGeom>
        </p:spPr>
      </p:pic>
      <p:sp>
        <p:nvSpPr>
          <p:cNvPr id="8" name="Rectangle 2"/>
          <p:cNvSpPr txBox="1">
            <a:spLocks noChangeArrowheads="1"/>
          </p:cNvSpPr>
          <p:nvPr/>
        </p:nvSpPr>
        <p:spPr>
          <a:xfrm>
            <a:off x="488886" y="1371573"/>
            <a:ext cx="7391400" cy="533400"/>
          </a:xfrm>
          <a:prstGeom prst="rect">
            <a:avLst/>
          </a:prstGeom>
        </p:spPr>
        <p:txBody>
          <a:bodyPr vert="horz" lIns="91440" tIns="45720" rIns="91440" bIns="45720" rtlCol="0" anchor="b">
            <a:normAutofit fontScale="97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fontAlgn="auto">
              <a:spcAft>
                <a:spcPts val="0"/>
              </a:spcAft>
            </a:pPr>
            <a:r>
              <a:rPr lang="en-AU" altLang="es-ES" sz="2400" b="1" dirty="0" smtClean="0">
                <a:latin typeface="+mn-lt"/>
                <a:ea typeface="Arial" charset="0"/>
                <a:cs typeface="Arial" charset="0"/>
              </a:rPr>
              <a:t>Parametric roll motion</a:t>
            </a:r>
            <a:endParaRPr lang="en-AU" altLang="es-ES" sz="2400" b="1" dirty="0">
              <a:latin typeface="+mn-lt"/>
              <a:ea typeface="Arial" charset="0"/>
              <a:cs typeface="Arial" charset="0"/>
            </a:endParaRPr>
          </a:p>
        </p:txBody>
      </p:sp>
    </p:spTree>
    <p:extLst>
      <p:ext uri="{BB962C8B-B14F-4D97-AF65-F5344CB8AC3E}">
        <p14:creationId xmlns:p14="http://schemas.microsoft.com/office/powerpoint/2010/main" val="277686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blinds(horizontal)">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animEffect transition="in" filter="blinds(horizontal)">
                                      <p:cBhvr>
                                        <p:cTn id="17" dur="500"/>
                                        <p:tgtEl>
                                          <p:spTgt spid="1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xEl>
                                              <p:pRg st="6" end="6"/>
                                            </p:txEl>
                                          </p:spTgt>
                                        </p:tgtEl>
                                        <p:attrNameLst>
                                          <p:attrName>style.visibility</p:attrName>
                                        </p:attrNameLst>
                                      </p:cBhvr>
                                      <p:to>
                                        <p:strVal val="visible"/>
                                      </p:to>
                                    </p:set>
                                    <p:animEffect transition="in" filter="blinds(horizontal)">
                                      <p:cBhvr>
                                        <p:cTn id="22" dur="500"/>
                                        <p:tgtEl>
                                          <p:spTgt spid="1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
                                            <p:txEl>
                                              <p:pRg st="8" end="8"/>
                                            </p:txEl>
                                          </p:spTgt>
                                        </p:tgtEl>
                                        <p:attrNameLst>
                                          <p:attrName>style.visibility</p:attrName>
                                        </p:attrNameLst>
                                      </p:cBhvr>
                                      <p:to>
                                        <p:strVal val="visible"/>
                                      </p:to>
                                    </p:set>
                                    <p:animEffect transition="in" filter="blinds(horizontal)">
                                      <p:cBhvr>
                                        <p:cTn id="27" dur="500"/>
                                        <p:tgtEl>
                                          <p:spTgt spid="1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15</a:t>
            </a:fld>
            <a:endParaRPr lang="en-US" dirty="0"/>
          </a:p>
        </p:txBody>
      </p:sp>
      <p:pic>
        <p:nvPicPr>
          <p:cNvPr id="9" name="Imagen 8">
            <a:extLst>
              <a:ext uri="{FF2B5EF4-FFF2-40B4-BE49-F238E27FC236}">
                <a16:creationId xmlns:a16="http://schemas.microsoft.com/office/drawing/2014/main" id="{24E0A794-3AC2-9841-BB35-9702B3318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324" y="387322"/>
            <a:ext cx="990600" cy="990600"/>
          </a:xfrm>
          <a:prstGeom prst="rect">
            <a:avLst/>
          </a:prstGeom>
        </p:spPr>
      </p:pic>
      <p:sp>
        <p:nvSpPr>
          <p:cNvPr id="12" name="Rounded Rectangle 6">
            <a:extLst>
              <a:ext uri="{FF2B5EF4-FFF2-40B4-BE49-F238E27FC236}">
                <a16:creationId xmlns:a16="http://schemas.microsoft.com/office/drawing/2014/main" id="{BAF27FD3-931B-324F-BDF0-9DBC9F512777}"/>
              </a:ext>
            </a:extLst>
          </p:cNvPr>
          <p:cNvSpPr/>
          <p:nvPr/>
        </p:nvSpPr>
        <p:spPr>
          <a:xfrm>
            <a:off x="333846" y="2061873"/>
            <a:ext cx="8274049" cy="4377886"/>
          </a:xfrm>
          <a:prstGeom prst="roundRect">
            <a:avLst>
              <a:gd name="adj" fmla="val 0"/>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Imagen 9">
            <a:extLst>
              <a:ext uri="{FF2B5EF4-FFF2-40B4-BE49-F238E27FC236}">
                <a16:creationId xmlns:a16="http://schemas.microsoft.com/office/drawing/2014/main" id="{85948373-FDD9-4843-90C2-737E1C5BC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00" y="298422"/>
            <a:ext cx="4051300" cy="1079500"/>
          </a:xfrm>
          <a:prstGeom prst="rect">
            <a:avLst/>
          </a:prstGeom>
        </p:spPr>
      </p:pic>
      <p:pic>
        <p:nvPicPr>
          <p:cNvPr id="14" name="Imagen 13">
            <a:extLst>
              <a:ext uri="{FF2B5EF4-FFF2-40B4-BE49-F238E27FC236}">
                <a16:creationId xmlns:a16="http://schemas.microsoft.com/office/drawing/2014/main" id="{5016484A-F1EB-3F4C-AB7B-8E3E01EA2F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8124" y="409552"/>
            <a:ext cx="709676" cy="885848"/>
          </a:xfrm>
          <a:prstGeom prst="rect">
            <a:avLst/>
          </a:prstGeom>
        </p:spPr>
      </p:pic>
      <p:sp>
        <p:nvSpPr>
          <p:cNvPr id="8" name="Rectangle 2"/>
          <p:cNvSpPr txBox="1">
            <a:spLocks noChangeArrowheads="1"/>
          </p:cNvSpPr>
          <p:nvPr/>
        </p:nvSpPr>
        <p:spPr>
          <a:xfrm>
            <a:off x="488886" y="1371573"/>
            <a:ext cx="7391400" cy="533400"/>
          </a:xfrm>
          <a:prstGeom prst="rect">
            <a:avLst/>
          </a:prstGeom>
        </p:spPr>
        <p:txBody>
          <a:bodyPr vert="horz" lIns="91440" tIns="45720" rIns="91440" bIns="45720" rtlCol="0" anchor="b">
            <a:normAutofit fontScale="97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defRPr/>
            </a:pPr>
            <a:r>
              <a:rPr lang="en-IE" sz="2800" b="1" kern="0" dirty="0"/>
              <a:t>Parametric rolling</a:t>
            </a:r>
          </a:p>
        </p:txBody>
      </p:sp>
      <mc:AlternateContent xmlns:mc="http://schemas.openxmlformats.org/markup-compatibility/2006" xmlns:a14="http://schemas.microsoft.com/office/drawing/2010/main">
        <mc:Choice Requires="a14">
          <p:sp>
            <p:nvSpPr>
              <p:cNvPr id="3" name="Rectangle 2"/>
              <p:cNvSpPr/>
              <p:nvPr/>
            </p:nvSpPr>
            <p:spPr>
              <a:xfrm>
                <a:off x="559743" y="2279651"/>
                <a:ext cx="7822257" cy="4062651"/>
              </a:xfrm>
              <a:prstGeom prst="rect">
                <a:avLst/>
              </a:prstGeom>
            </p:spPr>
            <p:txBody>
              <a:bodyPr wrap="square">
                <a:spAutoFit/>
              </a:bodyPr>
              <a:lstStyle/>
              <a:p>
                <a:pPr marL="0" indent="0" algn="just">
                  <a:buFont typeface="Wingdings" panose="05000000000000000000" pitchFamily="2" charset="2"/>
                  <a:buNone/>
                  <a:defRPr/>
                </a:pPr>
                <a:r>
                  <a:rPr lang="en-GB" altLang="ca-ES" sz="2400" dirty="0" smtClean="0">
                    <a:latin typeface="+mn-lt"/>
                  </a:rPr>
                  <a:t>May occur when one of these following conditions are fulfilled:</a:t>
                </a:r>
              </a:p>
              <a:p>
                <a:pPr marL="0" indent="0" algn="just">
                  <a:buFont typeface="Wingdings" panose="05000000000000000000" pitchFamily="2" charset="2"/>
                  <a:buNone/>
                  <a:defRPr/>
                </a:pPr>
                <a:endParaRPr lang="en-GB" altLang="ca-ES" sz="2400" dirty="0">
                  <a:latin typeface="+mn-lt"/>
                </a:endParaRPr>
              </a:p>
              <a:p>
                <a:pPr marL="0" indent="0" algn="just">
                  <a:buFont typeface="Wingdings" panose="05000000000000000000" pitchFamily="2" charset="2"/>
                  <a:buNone/>
                  <a:defRPr/>
                </a:pPr>
                <a14:m>
                  <m:oMath xmlns:m="http://schemas.openxmlformats.org/officeDocument/2006/math">
                    <m:d>
                      <m:dPr>
                        <m:begChr m:val="|"/>
                        <m:endChr m:val="|"/>
                        <m:ctrlPr>
                          <a:rPr lang="en-GB" altLang="ca-ES" sz="2400" i="1" smtClean="0">
                            <a:latin typeface="Cambria Math" panose="02040503050406030204" pitchFamily="18" charset="0"/>
                          </a:rPr>
                        </m:ctrlPr>
                      </m:dPr>
                      <m:e>
                        <m:sSub>
                          <m:sSubPr>
                            <m:ctrlPr>
                              <a:rPr lang="en-GB" altLang="ca-ES" sz="2400" i="1" smtClean="0">
                                <a:latin typeface="Cambria Math" panose="02040503050406030204" pitchFamily="18" charset="0"/>
                              </a:rPr>
                            </m:ctrlPr>
                          </m:sSubPr>
                          <m:e>
                            <m:r>
                              <a:rPr lang="en-GB" altLang="ca-ES" sz="2400" b="0" i="1" smtClean="0">
                                <a:latin typeface="Cambria Math" panose="02040503050406030204" pitchFamily="18" charset="0"/>
                              </a:rPr>
                              <m:t>𝑇</m:t>
                            </m:r>
                          </m:e>
                          <m:sub>
                            <m:r>
                              <a:rPr lang="en-GB" altLang="ca-ES" sz="2400" b="0" i="1" smtClean="0">
                                <a:latin typeface="Cambria Math" panose="02040503050406030204" pitchFamily="18" charset="0"/>
                              </a:rPr>
                              <m:t>𝐸</m:t>
                            </m:r>
                          </m:sub>
                        </m:sSub>
                        <m:r>
                          <a:rPr lang="en-GB" altLang="ca-ES" sz="2400" b="0" i="1" smtClean="0">
                            <a:latin typeface="Cambria Math" panose="02040503050406030204" pitchFamily="18" charset="0"/>
                          </a:rPr>
                          <m:t>−</m:t>
                        </m:r>
                        <m:sSub>
                          <m:sSubPr>
                            <m:ctrlPr>
                              <a:rPr lang="en-GB" altLang="ca-ES" sz="2400" b="0" i="1" smtClean="0">
                                <a:latin typeface="Cambria Math" panose="02040503050406030204" pitchFamily="18" charset="0"/>
                              </a:rPr>
                            </m:ctrlPr>
                          </m:sSubPr>
                          <m:e>
                            <m:r>
                              <a:rPr lang="en-GB" altLang="ca-ES" sz="2400" b="0" i="1" smtClean="0">
                                <a:latin typeface="Cambria Math" panose="02040503050406030204" pitchFamily="18" charset="0"/>
                              </a:rPr>
                              <m:t>𝑇</m:t>
                            </m:r>
                          </m:e>
                          <m:sub>
                            <m:r>
                              <a:rPr lang="en-GB" altLang="ca-ES" sz="2400" b="0" i="1" smtClean="0">
                                <a:latin typeface="Cambria Math" panose="02040503050406030204" pitchFamily="18" charset="0"/>
                              </a:rPr>
                              <m:t>𝑅</m:t>
                            </m:r>
                          </m:sub>
                        </m:sSub>
                      </m:e>
                    </m:d>
                    <m:r>
                      <a:rPr lang="en-GB" altLang="ca-ES" sz="2400" b="0" i="1" smtClean="0">
                        <a:latin typeface="Cambria Math" panose="02040503050406030204" pitchFamily="18" charset="0"/>
                      </a:rPr>
                      <m:t>=</m:t>
                    </m:r>
                    <m:r>
                      <a:rPr lang="en-GB" altLang="ca-ES" sz="2400" b="0" i="1" smtClean="0">
                        <a:latin typeface="Cambria Math" panose="02040503050406030204" pitchFamily="18" charset="0"/>
                        <a:ea typeface="Cambria Math" panose="02040503050406030204" pitchFamily="18" charset="0"/>
                      </a:rPr>
                      <m:t>𝜀</m:t>
                    </m:r>
                    <m:r>
                      <a:rPr lang="en-GB" altLang="ca-ES" sz="2400" b="0" i="1" smtClean="0">
                        <a:latin typeface="Cambria Math" panose="02040503050406030204" pitchFamily="18" charset="0"/>
                        <a:ea typeface="Cambria Math" panose="02040503050406030204" pitchFamily="18" charset="0"/>
                      </a:rPr>
                      <m:t>·</m:t>
                    </m:r>
                  </m:oMath>
                </a14:m>
                <a:r>
                  <a:rPr lang="en-GB" altLang="ca-ES" sz="2400" dirty="0" smtClean="0">
                    <a:latin typeface="+mn-lt"/>
                  </a:rPr>
                  <a:t> </a:t>
                </a:r>
                <a14:m>
                  <m:oMath xmlns:m="http://schemas.openxmlformats.org/officeDocument/2006/math">
                    <m:sSub>
                      <m:sSubPr>
                        <m:ctrlPr>
                          <a:rPr lang="en-GB" altLang="ca-ES" sz="2400" i="1">
                            <a:latin typeface="Cambria Math" panose="02040503050406030204" pitchFamily="18" charset="0"/>
                          </a:rPr>
                        </m:ctrlPr>
                      </m:sSubPr>
                      <m:e>
                        <m:r>
                          <a:rPr lang="en-GB" altLang="ca-ES" sz="2400" i="1">
                            <a:latin typeface="Cambria Math" panose="02040503050406030204" pitchFamily="18" charset="0"/>
                          </a:rPr>
                          <m:t>𝑇</m:t>
                        </m:r>
                      </m:e>
                      <m:sub>
                        <m:r>
                          <a:rPr lang="en-GB" altLang="ca-ES" sz="2400" i="1">
                            <a:latin typeface="Cambria Math" panose="02040503050406030204" pitchFamily="18" charset="0"/>
                          </a:rPr>
                          <m:t>𝑅</m:t>
                        </m:r>
                      </m:sub>
                    </m:sSub>
                  </m:oMath>
                </a14:m>
                <a:endParaRPr lang="en-GB" altLang="ca-ES" sz="2400" dirty="0" smtClean="0">
                  <a:latin typeface="+mn-lt"/>
                </a:endParaRPr>
              </a:p>
              <a:p>
                <a:pPr marL="0" indent="0" algn="just">
                  <a:buFont typeface="Wingdings" panose="05000000000000000000" pitchFamily="2" charset="2"/>
                  <a:buNone/>
                  <a:defRPr/>
                </a:pPr>
                <a:endParaRPr lang="en-GB" altLang="ca-ES" sz="2400" dirty="0">
                  <a:latin typeface="+mn-lt"/>
                </a:endParaRPr>
              </a:p>
              <a:p>
                <a:pPr marL="0" indent="0" algn="just">
                  <a:buFont typeface="Wingdings" panose="05000000000000000000" pitchFamily="2" charset="2"/>
                  <a:buNone/>
                  <a:defRPr/>
                </a:pPr>
                <a14:m>
                  <m:oMath xmlns:m="http://schemas.openxmlformats.org/officeDocument/2006/math">
                    <m:d>
                      <m:dPr>
                        <m:begChr m:val="|"/>
                        <m:endChr m:val="|"/>
                        <m:ctrlPr>
                          <a:rPr lang="en-GB" altLang="ca-ES" sz="2400" i="1">
                            <a:latin typeface="Cambria Math" panose="02040503050406030204" pitchFamily="18" charset="0"/>
                          </a:rPr>
                        </m:ctrlPr>
                      </m:dPr>
                      <m:e>
                        <m:r>
                          <a:rPr lang="en-GB" altLang="ca-ES" sz="2400" b="0" i="1" smtClean="0">
                            <a:latin typeface="Cambria Math" panose="02040503050406030204" pitchFamily="18" charset="0"/>
                          </a:rPr>
                          <m:t>2·</m:t>
                        </m:r>
                        <m:sSub>
                          <m:sSubPr>
                            <m:ctrlPr>
                              <a:rPr lang="en-GB" altLang="ca-ES" sz="2400" i="1">
                                <a:latin typeface="Cambria Math" panose="02040503050406030204" pitchFamily="18" charset="0"/>
                              </a:rPr>
                            </m:ctrlPr>
                          </m:sSubPr>
                          <m:e>
                            <m:r>
                              <a:rPr lang="en-GB" altLang="ca-ES" sz="2400" i="1">
                                <a:latin typeface="Cambria Math" panose="02040503050406030204" pitchFamily="18" charset="0"/>
                              </a:rPr>
                              <m:t>𝑇</m:t>
                            </m:r>
                          </m:e>
                          <m:sub>
                            <m:r>
                              <a:rPr lang="en-GB" altLang="ca-ES" sz="2400" i="1">
                                <a:latin typeface="Cambria Math" panose="02040503050406030204" pitchFamily="18" charset="0"/>
                              </a:rPr>
                              <m:t>𝐸</m:t>
                            </m:r>
                          </m:sub>
                        </m:sSub>
                        <m:r>
                          <a:rPr lang="en-GB" altLang="ca-ES" sz="2400" i="1">
                            <a:latin typeface="Cambria Math" panose="02040503050406030204" pitchFamily="18" charset="0"/>
                          </a:rPr>
                          <m:t>−</m:t>
                        </m:r>
                        <m:sSub>
                          <m:sSubPr>
                            <m:ctrlPr>
                              <a:rPr lang="en-GB" altLang="ca-ES" sz="2400" i="1">
                                <a:latin typeface="Cambria Math" panose="02040503050406030204" pitchFamily="18" charset="0"/>
                              </a:rPr>
                            </m:ctrlPr>
                          </m:sSubPr>
                          <m:e>
                            <m:r>
                              <a:rPr lang="en-GB" altLang="ca-ES" sz="2400" i="1">
                                <a:latin typeface="Cambria Math" panose="02040503050406030204" pitchFamily="18" charset="0"/>
                              </a:rPr>
                              <m:t>𝑇</m:t>
                            </m:r>
                          </m:e>
                          <m:sub>
                            <m:r>
                              <a:rPr lang="en-GB" altLang="ca-ES" sz="2400" i="1">
                                <a:latin typeface="Cambria Math" panose="02040503050406030204" pitchFamily="18" charset="0"/>
                              </a:rPr>
                              <m:t>𝑅</m:t>
                            </m:r>
                          </m:sub>
                        </m:sSub>
                      </m:e>
                    </m:d>
                    <m:r>
                      <a:rPr lang="en-GB" altLang="ca-ES" sz="2400" i="1">
                        <a:latin typeface="Cambria Math" panose="02040503050406030204" pitchFamily="18" charset="0"/>
                      </a:rPr>
                      <m:t>=</m:t>
                    </m:r>
                    <m:r>
                      <a:rPr lang="en-GB" altLang="ca-ES" sz="2400" i="1">
                        <a:latin typeface="Cambria Math" panose="02040503050406030204" pitchFamily="18" charset="0"/>
                        <a:ea typeface="Cambria Math" panose="02040503050406030204" pitchFamily="18" charset="0"/>
                      </a:rPr>
                      <m:t>𝜀</m:t>
                    </m:r>
                    <m:r>
                      <a:rPr lang="en-GB" altLang="ca-ES" sz="2400" i="1">
                        <a:latin typeface="Cambria Math" panose="02040503050406030204" pitchFamily="18" charset="0"/>
                        <a:ea typeface="Cambria Math" panose="02040503050406030204" pitchFamily="18" charset="0"/>
                      </a:rPr>
                      <m:t>·</m:t>
                    </m:r>
                  </m:oMath>
                </a14:m>
                <a:r>
                  <a:rPr lang="en-GB" altLang="ca-ES" sz="2400" dirty="0">
                    <a:latin typeface="+mn-lt"/>
                  </a:rPr>
                  <a:t> </a:t>
                </a:r>
                <a14:m>
                  <m:oMath xmlns:m="http://schemas.openxmlformats.org/officeDocument/2006/math">
                    <m:sSub>
                      <m:sSubPr>
                        <m:ctrlPr>
                          <a:rPr lang="en-GB" altLang="ca-ES" sz="2400" i="1">
                            <a:latin typeface="Cambria Math" panose="02040503050406030204" pitchFamily="18" charset="0"/>
                          </a:rPr>
                        </m:ctrlPr>
                      </m:sSubPr>
                      <m:e>
                        <m:r>
                          <a:rPr lang="en-GB" altLang="ca-ES" sz="2400" i="1">
                            <a:latin typeface="Cambria Math" panose="02040503050406030204" pitchFamily="18" charset="0"/>
                          </a:rPr>
                          <m:t>𝑇</m:t>
                        </m:r>
                      </m:e>
                      <m:sub>
                        <m:r>
                          <a:rPr lang="en-GB" altLang="ca-ES" sz="2400" i="1">
                            <a:latin typeface="Cambria Math" panose="02040503050406030204" pitchFamily="18" charset="0"/>
                          </a:rPr>
                          <m:t>𝑅</m:t>
                        </m:r>
                      </m:sub>
                    </m:sSub>
                  </m:oMath>
                </a14:m>
                <a:endParaRPr lang="en-GB" altLang="ca-ES" sz="2400" dirty="0" smtClean="0">
                  <a:latin typeface="+mn-lt"/>
                </a:endParaRPr>
              </a:p>
              <a:p>
                <a:pPr marL="0" indent="0" algn="just">
                  <a:buFont typeface="Wingdings" panose="05000000000000000000" pitchFamily="2" charset="2"/>
                  <a:buNone/>
                  <a:defRPr/>
                </a:pPr>
                <a:endParaRPr lang="en-GB" altLang="ca-ES" sz="2400" dirty="0">
                  <a:latin typeface="+mn-lt"/>
                </a:endParaRPr>
              </a:p>
              <a:p>
                <a:pPr marL="0" indent="0" algn="just">
                  <a:buFont typeface="Wingdings" panose="05000000000000000000" pitchFamily="2" charset="2"/>
                  <a:buNone/>
                  <a:defRPr/>
                </a:pPr>
                <a:endParaRPr lang="en-GB" altLang="ca-ES" sz="2400" dirty="0" smtClean="0">
                  <a:latin typeface="+mn-lt"/>
                </a:endParaRPr>
              </a:p>
              <a:p>
                <a:pPr marL="0" indent="0" algn="just">
                  <a:buFont typeface="Wingdings" panose="05000000000000000000" pitchFamily="2" charset="2"/>
                  <a:buNone/>
                  <a:defRPr/>
                </a:pPr>
                <a:r>
                  <a:rPr lang="en-GB" altLang="ca-ES" sz="2400" dirty="0" smtClean="0">
                    <a:latin typeface="+mn-lt"/>
                  </a:rPr>
                  <a:t>Being </a:t>
                </a:r>
                <a14:m>
                  <m:oMath xmlns:m="http://schemas.openxmlformats.org/officeDocument/2006/math">
                    <m:r>
                      <a:rPr lang="en-GB" altLang="ca-ES" sz="2400" i="1">
                        <a:latin typeface="Cambria Math" panose="02040503050406030204" pitchFamily="18" charset="0"/>
                        <a:ea typeface="Cambria Math" panose="02040503050406030204" pitchFamily="18" charset="0"/>
                      </a:rPr>
                      <m:t>𝜀</m:t>
                    </m:r>
                  </m:oMath>
                </a14:m>
                <a:r>
                  <a:rPr lang="en-GB" altLang="ca-ES" sz="2400" dirty="0" smtClean="0">
                    <a:latin typeface="+mn-lt"/>
                  </a:rPr>
                  <a:t> the tolerance, </a:t>
                </a:r>
                <a14:m>
                  <m:oMath xmlns:m="http://schemas.openxmlformats.org/officeDocument/2006/math">
                    <m:sSub>
                      <m:sSubPr>
                        <m:ctrlPr>
                          <a:rPr lang="en-GB" altLang="ca-ES" sz="2400" i="1" smtClean="0">
                            <a:latin typeface="Cambria Math" panose="02040503050406030204" pitchFamily="18" charset="0"/>
                          </a:rPr>
                        </m:ctrlPr>
                      </m:sSubPr>
                      <m:e>
                        <m:r>
                          <a:rPr lang="en-GB" altLang="ca-ES" sz="2400" b="0" i="1" smtClean="0">
                            <a:latin typeface="Cambria Math" panose="02040503050406030204" pitchFamily="18" charset="0"/>
                          </a:rPr>
                          <m:t>𝑇</m:t>
                        </m:r>
                      </m:e>
                      <m:sub>
                        <m:r>
                          <a:rPr lang="en-GB" altLang="ca-ES" sz="2400" b="0" i="1" smtClean="0">
                            <a:latin typeface="Cambria Math" panose="02040503050406030204" pitchFamily="18" charset="0"/>
                          </a:rPr>
                          <m:t>𝐸</m:t>
                        </m:r>
                      </m:sub>
                    </m:sSub>
                  </m:oMath>
                </a14:m>
                <a:r>
                  <a:rPr lang="en-GB" altLang="ca-ES" sz="2400" dirty="0" smtClean="0">
                    <a:latin typeface="+mn-lt"/>
                  </a:rPr>
                  <a:t> the encountered period and </a:t>
                </a:r>
                <a14:m>
                  <m:oMath xmlns:m="http://schemas.openxmlformats.org/officeDocument/2006/math">
                    <m:sSub>
                      <m:sSubPr>
                        <m:ctrlPr>
                          <a:rPr lang="en-GB" altLang="ca-ES" sz="2400" i="1">
                            <a:latin typeface="Cambria Math" panose="02040503050406030204" pitchFamily="18" charset="0"/>
                          </a:rPr>
                        </m:ctrlPr>
                      </m:sSubPr>
                      <m:e>
                        <m:r>
                          <a:rPr lang="en-GB" altLang="ca-ES" sz="2400" i="1">
                            <a:latin typeface="Cambria Math" panose="02040503050406030204" pitchFamily="18" charset="0"/>
                          </a:rPr>
                          <m:t>𝑇</m:t>
                        </m:r>
                      </m:e>
                      <m:sub>
                        <m:r>
                          <a:rPr lang="en-GB" altLang="ca-ES" sz="2400" b="0" i="1" smtClean="0">
                            <a:latin typeface="Cambria Math" panose="02040503050406030204" pitchFamily="18" charset="0"/>
                          </a:rPr>
                          <m:t>𝑅</m:t>
                        </m:r>
                      </m:sub>
                    </m:sSub>
                  </m:oMath>
                </a14:m>
                <a:r>
                  <a:rPr lang="en-GB" altLang="ca-ES" sz="2400" dirty="0" smtClean="0">
                    <a:latin typeface="+mn-lt"/>
                  </a:rPr>
                  <a:t> the natural roll period. </a:t>
                </a:r>
                <a:endParaRPr lang="en-GB" altLang="ca-ES" sz="2400" dirty="0">
                  <a:latin typeface="+mn-lt"/>
                </a:endParaRPr>
              </a:p>
              <a:p>
                <a:pPr algn="just"/>
                <a:endParaRPr lang="ca-ES" altLang="ca-ES" dirty="0"/>
              </a:p>
            </p:txBody>
          </p:sp>
        </mc:Choice>
        <mc:Fallback xmlns="">
          <p:sp>
            <p:nvSpPr>
              <p:cNvPr id="3" name="Rectangle 2"/>
              <p:cNvSpPr>
                <a:spLocks noRot="1" noChangeAspect="1" noMove="1" noResize="1" noEditPoints="1" noAdjustHandles="1" noChangeArrowheads="1" noChangeShapeType="1" noTextEdit="1"/>
              </p:cNvSpPr>
              <p:nvPr/>
            </p:nvSpPr>
            <p:spPr>
              <a:xfrm>
                <a:off x="559743" y="2279651"/>
                <a:ext cx="7822257" cy="4062651"/>
              </a:xfrm>
              <a:prstGeom prst="rect">
                <a:avLst/>
              </a:prstGeom>
              <a:blipFill>
                <a:blip r:embed="rId6"/>
                <a:stretch>
                  <a:fillRect l="-1247" t="-1201" r="-1169"/>
                </a:stretch>
              </a:blipFill>
            </p:spPr>
            <p:txBody>
              <a:bodyPr/>
              <a:lstStyle/>
              <a:p>
                <a:r>
                  <a:rPr lang="ca-ES">
                    <a:noFill/>
                  </a:rPr>
                  <a:t> </a:t>
                </a:r>
              </a:p>
            </p:txBody>
          </p:sp>
        </mc:Fallback>
      </mc:AlternateContent>
    </p:spTree>
    <p:extLst>
      <p:ext uri="{BB962C8B-B14F-4D97-AF65-F5344CB8AC3E}">
        <p14:creationId xmlns:p14="http://schemas.microsoft.com/office/powerpoint/2010/main" val="299814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16</a:t>
            </a:fld>
            <a:endParaRPr lang="en-US" dirty="0"/>
          </a:p>
        </p:txBody>
      </p:sp>
      <p:pic>
        <p:nvPicPr>
          <p:cNvPr id="9" name="Imagen 8">
            <a:extLst>
              <a:ext uri="{FF2B5EF4-FFF2-40B4-BE49-F238E27FC236}">
                <a16:creationId xmlns:a16="http://schemas.microsoft.com/office/drawing/2014/main" id="{24E0A794-3AC2-9841-BB35-9702B3318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324" y="387322"/>
            <a:ext cx="990600" cy="990600"/>
          </a:xfrm>
          <a:prstGeom prst="rect">
            <a:avLst/>
          </a:prstGeom>
        </p:spPr>
      </p:pic>
      <p:sp>
        <p:nvSpPr>
          <p:cNvPr id="12" name="Rounded Rectangle 6">
            <a:extLst>
              <a:ext uri="{FF2B5EF4-FFF2-40B4-BE49-F238E27FC236}">
                <a16:creationId xmlns:a16="http://schemas.microsoft.com/office/drawing/2014/main" id="{BAF27FD3-931B-324F-BDF0-9DBC9F512777}"/>
              </a:ext>
            </a:extLst>
          </p:cNvPr>
          <p:cNvSpPr/>
          <p:nvPr/>
        </p:nvSpPr>
        <p:spPr>
          <a:xfrm>
            <a:off x="333846" y="2061873"/>
            <a:ext cx="8274049" cy="4377886"/>
          </a:xfrm>
          <a:prstGeom prst="roundRect">
            <a:avLst>
              <a:gd name="adj" fmla="val 0"/>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Imagen 9">
            <a:extLst>
              <a:ext uri="{FF2B5EF4-FFF2-40B4-BE49-F238E27FC236}">
                <a16:creationId xmlns:a16="http://schemas.microsoft.com/office/drawing/2014/main" id="{85948373-FDD9-4843-90C2-737E1C5BC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00" y="298422"/>
            <a:ext cx="4051300" cy="1079500"/>
          </a:xfrm>
          <a:prstGeom prst="rect">
            <a:avLst/>
          </a:prstGeom>
        </p:spPr>
      </p:pic>
      <p:pic>
        <p:nvPicPr>
          <p:cNvPr id="14" name="Imagen 13">
            <a:extLst>
              <a:ext uri="{FF2B5EF4-FFF2-40B4-BE49-F238E27FC236}">
                <a16:creationId xmlns:a16="http://schemas.microsoft.com/office/drawing/2014/main" id="{5016484A-F1EB-3F4C-AB7B-8E3E01EA2F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8124" y="409552"/>
            <a:ext cx="709676" cy="885848"/>
          </a:xfrm>
          <a:prstGeom prst="rect">
            <a:avLst/>
          </a:prstGeom>
        </p:spPr>
      </p:pic>
      <p:sp>
        <p:nvSpPr>
          <p:cNvPr id="8" name="Rectangle 2"/>
          <p:cNvSpPr txBox="1">
            <a:spLocks noChangeArrowheads="1"/>
          </p:cNvSpPr>
          <p:nvPr/>
        </p:nvSpPr>
        <p:spPr>
          <a:xfrm>
            <a:off x="488886" y="1371573"/>
            <a:ext cx="7391400" cy="533400"/>
          </a:xfrm>
          <a:prstGeom prst="rect">
            <a:avLst/>
          </a:prstGeom>
        </p:spPr>
        <p:txBody>
          <a:bodyPr vert="horz" lIns="91440" tIns="45720" rIns="91440" bIns="45720" rtlCol="0" anchor="b">
            <a:normAutofit fontScale="97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defRPr/>
            </a:pPr>
            <a:r>
              <a:rPr lang="en-IE" sz="2800" b="1" kern="0" dirty="0"/>
              <a:t>Parametric rolling</a:t>
            </a:r>
          </a:p>
        </p:txBody>
      </p:sp>
      <mc:AlternateContent xmlns:mc="http://schemas.openxmlformats.org/markup-compatibility/2006" xmlns:a14="http://schemas.microsoft.com/office/drawing/2010/main">
        <mc:Choice Requires="a14">
          <p:sp>
            <p:nvSpPr>
              <p:cNvPr id="3" name="Rectangle 2"/>
              <p:cNvSpPr/>
              <p:nvPr/>
            </p:nvSpPr>
            <p:spPr>
              <a:xfrm>
                <a:off x="559743" y="2279651"/>
                <a:ext cx="7822257" cy="2246769"/>
              </a:xfrm>
              <a:prstGeom prst="rect">
                <a:avLst/>
              </a:prstGeom>
            </p:spPr>
            <p:txBody>
              <a:bodyPr wrap="square">
                <a:spAutoFit/>
              </a:bodyPr>
              <a:lstStyle/>
              <a:p>
                <a:pPr algn="just"/>
                <a:r>
                  <a:rPr lang="en-US" altLang="ca-ES" sz="2000" b="1" dirty="0" smtClean="0">
                    <a:latin typeface="+mn-lt"/>
                  </a:rPr>
                  <a:t>Tolerance in period matching (ε): </a:t>
                </a:r>
                <a:r>
                  <a:rPr lang="en-US" altLang="ca-ES" sz="2000" dirty="0" smtClean="0">
                    <a:latin typeface="+mn-lt"/>
                  </a:rPr>
                  <a:t>according to </a:t>
                </a:r>
                <a:r>
                  <a:rPr lang="en-US" altLang="ca-ES" sz="2000" dirty="0" err="1" smtClean="0">
                    <a:latin typeface="+mn-lt"/>
                  </a:rPr>
                  <a:t>Mannarini</a:t>
                </a:r>
                <a:r>
                  <a:rPr lang="en-US" altLang="ca-ES" sz="2000" dirty="0" smtClean="0">
                    <a:latin typeface="+mn-lt"/>
                  </a:rPr>
                  <a:t> et al. (2013), the value that has been chosen for this parameter is a 10%. </a:t>
                </a:r>
              </a:p>
              <a:p>
                <a:pPr algn="just"/>
                <a:endParaRPr lang="en-US" altLang="ca-ES" sz="2000" b="1" dirty="0">
                  <a:latin typeface="+mn-lt"/>
                </a:endParaRPr>
              </a:p>
              <a:p>
                <a:pPr algn="just"/>
                <a:r>
                  <a:rPr lang="en-US" altLang="ca-ES" sz="2000" b="1" dirty="0" smtClean="0">
                    <a:latin typeface="+mn-lt"/>
                  </a:rPr>
                  <a:t>Encountered period (</a:t>
                </a:r>
                <a14:m>
                  <m:oMath xmlns:m="http://schemas.openxmlformats.org/officeDocument/2006/math">
                    <m:sSub>
                      <m:sSubPr>
                        <m:ctrlPr>
                          <a:rPr lang="en-US" altLang="ca-ES" sz="2000" b="1" i="1" smtClean="0">
                            <a:latin typeface="Cambria Math" panose="02040503050406030204" pitchFamily="18" charset="0"/>
                          </a:rPr>
                        </m:ctrlPr>
                      </m:sSubPr>
                      <m:e>
                        <m:r>
                          <a:rPr lang="en-US" altLang="ca-ES" sz="2000" b="1" i="1" smtClean="0">
                            <a:latin typeface="Cambria Math" panose="02040503050406030204" pitchFamily="18" charset="0"/>
                          </a:rPr>
                          <m:t>𝑻</m:t>
                        </m:r>
                      </m:e>
                      <m:sub>
                        <m:r>
                          <a:rPr lang="en-US" altLang="ca-ES" sz="2000" b="1" i="1" smtClean="0">
                            <a:latin typeface="Cambria Math" panose="02040503050406030204" pitchFamily="18" charset="0"/>
                          </a:rPr>
                          <m:t>𝑬</m:t>
                        </m:r>
                      </m:sub>
                    </m:sSub>
                    <m:r>
                      <a:rPr lang="en-US" altLang="ca-ES" sz="2000" b="1" i="1" smtClean="0">
                        <a:latin typeface="Cambria Math" panose="02040503050406030204" pitchFamily="18" charset="0"/>
                      </a:rPr>
                      <m:t>):</m:t>
                    </m:r>
                  </m:oMath>
                </a14:m>
                <a:r>
                  <a:rPr lang="en-US" altLang="ca-ES" sz="2000" b="1" dirty="0" smtClean="0">
                    <a:latin typeface="+mn-lt"/>
                  </a:rPr>
                  <a:t> </a:t>
                </a:r>
                <a:r>
                  <a:rPr lang="en-US" altLang="ca-ES" sz="2000" dirty="0" smtClean="0">
                    <a:latin typeface="+mn-lt"/>
                  </a:rPr>
                  <a:t>could be either measured as the period of pitching by using stop watch or calculated by the formula, where “v” is ship’s speed in knots and α the angle between keel direction and wave direction (α=0º means head sea). </a:t>
                </a:r>
                <a:endParaRPr lang="en-US" altLang="ca-ES" sz="2000" dirty="0">
                  <a:latin typeface="+mn-lt"/>
                </a:endParaRPr>
              </a:p>
            </p:txBody>
          </p:sp>
        </mc:Choice>
        <mc:Fallback xmlns="">
          <p:sp>
            <p:nvSpPr>
              <p:cNvPr id="3" name="Rectangle 2"/>
              <p:cNvSpPr>
                <a:spLocks noRot="1" noChangeAspect="1" noMove="1" noResize="1" noEditPoints="1" noAdjustHandles="1" noChangeArrowheads="1" noChangeShapeType="1" noTextEdit="1"/>
              </p:cNvSpPr>
              <p:nvPr/>
            </p:nvSpPr>
            <p:spPr>
              <a:xfrm>
                <a:off x="559743" y="2279651"/>
                <a:ext cx="7822257" cy="2246769"/>
              </a:xfrm>
              <a:prstGeom prst="rect">
                <a:avLst/>
              </a:prstGeom>
              <a:blipFill>
                <a:blip r:embed="rId6"/>
                <a:stretch>
                  <a:fillRect l="-857" t="-1626" r="-779" b="-3794"/>
                </a:stretch>
              </a:blipFill>
            </p:spPr>
            <p:txBody>
              <a:bodyPr/>
              <a:lstStyle/>
              <a:p>
                <a:r>
                  <a:rPr lang="ca-ES">
                    <a:noFill/>
                  </a:rPr>
                  <a:t> </a:t>
                </a:r>
              </a:p>
            </p:txBody>
          </p:sp>
        </mc:Fallback>
      </mc:AlternateContent>
      <mc:AlternateContent xmlns:mc="http://schemas.openxmlformats.org/markup-compatibility/2006" xmlns:a14="http://schemas.microsoft.com/office/drawing/2010/main">
        <mc:Choice Requires="a14">
          <p:sp>
            <p:nvSpPr>
              <p:cNvPr id="4" name="QuadreDeText 3"/>
              <p:cNvSpPr txBox="1"/>
              <p:nvPr/>
            </p:nvSpPr>
            <p:spPr>
              <a:xfrm>
                <a:off x="3206613" y="4955397"/>
                <a:ext cx="2528513" cy="6330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a-ES" i="1" smtClean="0">
                              <a:latin typeface="Cambria Math" panose="02040503050406030204" pitchFamily="18" charset="0"/>
                            </a:rPr>
                          </m:ctrlPr>
                        </m:sSubPr>
                        <m:e>
                          <m:r>
                            <a:rPr lang="ca-ES" b="0" i="1" smtClean="0">
                              <a:latin typeface="Cambria Math" panose="02040503050406030204" pitchFamily="18" charset="0"/>
                            </a:rPr>
                            <m:t>𝑇</m:t>
                          </m:r>
                        </m:e>
                        <m:sub>
                          <m:r>
                            <a:rPr lang="ca-ES" b="0" i="1" smtClean="0">
                              <a:latin typeface="Cambria Math" panose="02040503050406030204" pitchFamily="18" charset="0"/>
                            </a:rPr>
                            <m:t>𝐸</m:t>
                          </m:r>
                        </m:sub>
                      </m:sSub>
                      <m:r>
                        <a:rPr lang="ca-ES" b="0" i="1" smtClean="0">
                          <a:latin typeface="Cambria Math" panose="02040503050406030204" pitchFamily="18" charset="0"/>
                        </a:rPr>
                        <m:t>=</m:t>
                      </m:r>
                      <m:f>
                        <m:fPr>
                          <m:ctrlPr>
                            <a:rPr lang="ca-ES" b="0" i="1" smtClean="0">
                              <a:latin typeface="Cambria Math" panose="02040503050406030204" pitchFamily="18" charset="0"/>
                            </a:rPr>
                          </m:ctrlPr>
                        </m:fPr>
                        <m:num>
                          <m:r>
                            <a:rPr lang="ca-ES" b="0" i="1" smtClean="0">
                              <a:latin typeface="Cambria Math" panose="02040503050406030204" pitchFamily="18" charset="0"/>
                            </a:rPr>
                            <m:t>3·</m:t>
                          </m:r>
                          <m:sSubSup>
                            <m:sSubSupPr>
                              <m:ctrlPr>
                                <a:rPr lang="ca-ES" b="0" i="1" smtClean="0">
                                  <a:latin typeface="Cambria Math" panose="02040503050406030204" pitchFamily="18" charset="0"/>
                                </a:rPr>
                              </m:ctrlPr>
                            </m:sSubSupPr>
                            <m:e>
                              <m:r>
                                <a:rPr lang="ca-ES" b="0" i="1" smtClean="0">
                                  <a:latin typeface="Cambria Math" panose="02040503050406030204" pitchFamily="18" charset="0"/>
                                </a:rPr>
                                <m:t>𝑇</m:t>
                              </m:r>
                            </m:e>
                            <m:sub>
                              <m:r>
                                <a:rPr lang="ca-ES" b="0" i="1" smtClean="0">
                                  <a:latin typeface="Cambria Math" panose="02040503050406030204" pitchFamily="18" charset="0"/>
                                </a:rPr>
                                <m:t>𝑤</m:t>
                              </m:r>
                            </m:sub>
                            <m:sup>
                              <m:r>
                                <a:rPr lang="ca-ES" b="0" i="1" smtClean="0">
                                  <a:latin typeface="Cambria Math" panose="02040503050406030204" pitchFamily="18" charset="0"/>
                                </a:rPr>
                                <m:t>2</m:t>
                              </m:r>
                            </m:sup>
                          </m:sSubSup>
                        </m:num>
                        <m:den>
                          <m:r>
                            <a:rPr lang="ca-ES" b="0" i="1" smtClean="0">
                              <a:latin typeface="Cambria Math" panose="02040503050406030204" pitchFamily="18" charset="0"/>
                            </a:rPr>
                            <m:t>3·</m:t>
                          </m:r>
                          <m:sSub>
                            <m:sSubPr>
                              <m:ctrlPr>
                                <a:rPr lang="ca-ES" b="0" i="1" smtClean="0">
                                  <a:latin typeface="Cambria Math" panose="02040503050406030204" pitchFamily="18" charset="0"/>
                                </a:rPr>
                              </m:ctrlPr>
                            </m:sSubPr>
                            <m:e>
                              <m:r>
                                <a:rPr lang="ca-ES" b="0" i="1" smtClean="0">
                                  <a:latin typeface="Cambria Math" panose="02040503050406030204" pitchFamily="18" charset="0"/>
                                </a:rPr>
                                <m:t>𝑇</m:t>
                              </m:r>
                            </m:e>
                            <m:sub>
                              <m:r>
                                <a:rPr lang="ca-ES" b="0" i="1" smtClean="0">
                                  <a:latin typeface="Cambria Math" panose="02040503050406030204" pitchFamily="18" charset="0"/>
                                </a:rPr>
                                <m:t>𝑤</m:t>
                              </m:r>
                            </m:sub>
                          </m:sSub>
                          <m:r>
                            <a:rPr lang="ca-ES" b="0" i="1" smtClean="0">
                              <a:latin typeface="Cambria Math" panose="02040503050406030204" pitchFamily="18" charset="0"/>
                            </a:rPr>
                            <m:t>+</m:t>
                          </m:r>
                          <m:sSub>
                            <m:sSubPr>
                              <m:ctrlPr>
                                <a:rPr lang="ca-ES" b="0" i="1" smtClean="0">
                                  <a:latin typeface="Cambria Math" panose="02040503050406030204" pitchFamily="18" charset="0"/>
                                </a:rPr>
                              </m:ctrlPr>
                            </m:sSubPr>
                            <m:e>
                              <m:r>
                                <a:rPr lang="ca-ES" b="0" i="1" smtClean="0">
                                  <a:latin typeface="Cambria Math" panose="02040503050406030204" pitchFamily="18" charset="0"/>
                                </a:rPr>
                                <m:t>𝑣</m:t>
                              </m:r>
                            </m:e>
                            <m:sub>
                              <m:r>
                                <a:rPr lang="ca-ES" b="0" i="1" smtClean="0">
                                  <a:latin typeface="Cambria Math" panose="02040503050406030204" pitchFamily="18" charset="0"/>
                                </a:rPr>
                                <m:t>𝑠h𝑖𝑝</m:t>
                              </m:r>
                            </m:sub>
                          </m:sSub>
                          <m:func>
                            <m:funcPr>
                              <m:ctrlPr>
                                <a:rPr lang="ca-ES" b="0" i="1" smtClean="0">
                                  <a:latin typeface="Cambria Math" panose="02040503050406030204" pitchFamily="18" charset="0"/>
                                </a:rPr>
                              </m:ctrlPr>
                            </m:funcPr>
                            <m:fName>
                              <m:r>
                                <m:rPr>
                                  <m:sty m:val="p"/>
                                </m:rPr>
                                <a:rPr lang="ca-ES" b="0" i="0" smtClean="0">
                                  <a:latin typeface="Cambria Math" panose="02040503050406030204" pitchFamily="18" charset="0"/>
                                </a:rPr>
                                <m:t>cos</m:t>
                              </m:r>
                            </m:fName>
                            <m:e>
                              <m:r>
                                <a:rPr lang="ca-ES" b="0" i="1" smtClean="0">
                                  <a:latin typeface="Cambria Math" panose="02040503050406030204" pitchFamily="18" charset="0"/>
                                  <a:ea typeface="Cambria Math" panose="02040503050406030204" pitchFamily="18" charset="0"/>
                                </a:rPr>
                                <m:t>𝛼</m:t>
                              </m:r>
                            </m:e>
                          </m:func>
                        </m:den>
                      </m:f>
                    </m:oMath>
                  </m:oMathPara>
                </a14:m>
                <a:endParaRPr lang="ca-ES" dirty="0"/>
              </a:p>
            </p:txBody>
          </p:sp>
        </mc:Choice>
        <mc:Fallback xmlns="">
          <p:sp>
            <p:nvSpPr>
              <p:cNvPr id="4" name="QuadreDeText 3"/>
              <p:cNvSpPr txBox="1">
                <a:spLocks noRot="1" noChangeAspect="1" noMove="1" noResize="1" noEditPoints="1" noAdjustHandles="1" noChangeArrowheads="1" noChangeShapeType="1" noTextEdit="1"/>
              </p:cNvSpPr>
              <p:nvPr/>
            </p:nvSpPr>
            <p:spPr>
              <a:xfrm>
                <a:off x="3206613" y="4955397"/>
                <a:ext cx="2528513" cy="633058"/>
              </a:xfrm>
              <a:prstGeom prst="rect">
                <a:avLst/>
              </a:prstGeom>
              <a:blipFill>
                <a:blip r:embed="rId7"/>
                <a:stretch>
                  <a:fillRect/>
                </a:stretch>
              </a:blipFill>
            </p:spPr>
            <p:txBody>
              <a:bodyPr/>
              <a:lstStyle/>
              <a:p>
                <a:r>
                  <a:rPr lang="ca-ES">
                    <a:noFill/>
                  </a:rPr>
                  <a:t> </a:t>
                </a:r>
              </a:p>
            </p:txBody>
          </p:sp>
        </mc:Fallback>
      </mc:AlternateContent>
      <p:sp>
        <p:nvSpPr>
          <p:cNvPr id="5" name="Rectangle 4"/>
          <p:cNvSpPr/>
          <p:nvPr/>
        </p:nvSpPr>
        <p:spPr>
          <a:xfrm>
            <a:off x="620149" y="5892144"/>
            <a:ext cx="2571986" cy="400110"/>
          </a:xfrm>
          <a:prstGeom prst="rect">
            <a:avLst/>
          </a:prstGeom>
        </p:spPr>
        <p:txBody>
          <a:bodyPr wrap="none">
            <a:spAutoFit/>
          </a:bodyPr>
          <a:lstStyle/>
          <a:p>
            <a:r>
              <a:rPr lang="ca-ES" altLang="ca-ES" sz="2000" b="1" dirty="0" err="1">
                <a:latin typeface="+mn-lt"/>
              </a:rPr>
              <a:t>T</a:t>
            </a:r>
            <a:r>
              <a:rPr lang="ca-ES" altLang="ca-ES" sz="2000" b="1" baseline="-25000" dirty="0" err="1">
                <a:latin typeface="+mn-lt"/>
              </a:rPr>
              <a:t>w</a:t>
            </a:r>
            <a:r>
              <a:rPr lang="ca-ES" altLang="ca-ES" sz="2000" b="1" dirty="0">
                <a:latin typeface="+mn-lt"/>
              </a:rPr>
              <a:t>: </a:t>
            </a:r>
            <a:r>
              <a:rPr lang="ca-ES" altLang="ca-ES" sz="2000" b="1" dirty="0" err="1">
                <a:latin typeface="+mn-lt"/>
              </a:rPr>
              <a:t>Peak</a:t>
            </a:r>
            <a:r>
              <a:rPr lang="ca-ES" altLang="ca-ES" sz="2000" b="1" dirty="0">
                <a:latin typeface="+mn-lt"/>
              </a:rPr>
              <a:t> </a:t>
            </a:r>
            <a:r>
              <a:rPr lang="ca-ES" altLang="ca-ES" sz="2000" b="1" dirty="0" err="1">
                <a:latin typeface="+mn-lt"/>
              </a:rPr>
              <a:t>wave</a:t>
            </a:r>
            <a:r>
              <a:rPr lang="ca-ES" altLang="ca-ES" sz="2000" b="1" dirty="0">
                <a:latin typeface="+mn-lt"/>
              </a:rPr>
              <a:t> </a:t>
            </a:r>
            <a:r>
              <a:rPr lang="ca-ES" altLang="ca-ES" sz="2000" b="1" dirty="0" err="1" smtClean="0">
                <a:latin typeface="+mn-lt"/>
              </a:rPr>
              <a:t>period</a:t>
            </a:r>
            <a:r>
              <a:rPr lang="ca-ES" altLang="ca-ES" b="1" dirty="0" smtClean="0"/>
              <a:t> </a:t>
            </a:r>
            <a:endParaRPr lang="ca-ES" dirty="0"/>
          </a:p>
        </p:txBody>
      </p:sp>
    </p:spTree>
    <p:extLst>
      <p:ext uri="{BB962C8B-B14F-4D97-AF65-F5344CB8AC3E}">
        <p14:creationId xmlns:p14="http://schemas.microsoft.com/office/powerpoint/2010/main" val="308170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17</a:t>
            </a:fld>
            <a:endParaRPr lang="en-US" dirty="0"/>
          </a:p>
        </p:txBody>
      </p:sp>
      <p:pic>
        <p:nvPicPr>
          <p:cNvPr id="9" name="Imagen 8">
            <a:extLst>
              <a:ext uri="{FF2B5EF4-FFF2-40B4-BE49-F238E27FC236}">
                <a16:creationId xmlns:a16="http://schemas.microsoft.com/office/drawing/2014/main" id="{24E0A794-3AC2-9841-BB35-9702B3318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324" y="387322"/>
            <a:ext cx="990600" cy="990600"/>
          </a:xfrm>
          <a:prstGeom prst="rect">
            <a:avLst/>
          </a:prstGeom>
        </p:spPr>
      </p:pic>
      <p:sp>
        <p:nvSpPr>
          <p:cNvPr id="12" name="Rounded Rectangle 6">
            <a:extLst>
              <a:ext uri="{FF2B5EF4-FFF2-40B4-BE49-F238E27FC236}">
                <a16:creationId xmlns:a16="http://schemas.microsoft.com/office/drawing/2014/main" id="{BAF27FD3-931B-324F-BDF0-9DBC9F512777}"/>
              </a:ext>
            </a:extLst>
          </p:cNvPr>
          <p:cNvSpPr/>
          <p:nvPr/>
        </p:nvSpPr>
        <p:spPr>
          <a:xfrm>
            <a:off x="333846" y="2061873"/>
            <a:ext cx="8274049" cy="4377886"/>
          </a:xfrm>
          <a:prstGeom prst="roundRect">
            <a:avLst>
              <a:gd name="adj" fmla="val 0"/>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Imagen 9">
            <a:extLst>
              <a:ext uri="{FF2B5EF4-FFF2-40B4-BE49-F238E27FC236}">
                <a16:creationId xmlns:a16="http://schemas.microsoft.com/office/drawing/2014/main" id="{85948373-FDD9-4843-90C2-737E1C5BC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673" y="384741"/>
            <a:ext cx="4051300" cy="1079500"/>
          </a:xfrm>
          <a:prstGeom prst="rect">
            <a:avLst/>
          </a:prstGeom>
        </p:spPr>
      </p:pic>
      <p:pic>
        <p:nvPicPr>
          <p:cNvPr id="14" name="Imagen 13">
            <a:extLst>
              <a:ext uri="{FF2B5EF4-FFF2-40B4-BE49-F238E27FC236}">
                <a16:creationId xmlns:a16="http://schemas.microsoft.com/office/drawing/2014/main" id="{5016484A-F1EB-3F4C-AB7B-8E3E01EA2F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8124" y="409552"/>
            <a:ext cx="709676" cy="885848"/>
          </a:xfrm>
          <a:prstGeom prst="rect">
            <a:avLst/>
          </a:prstGeom>
        </p:spPr>
      </p:pic>
      <p:sp>
        <p:nvSpPr>
          <p:cNvPr id="8" name="Rectangle 2"/>
          <p:cNvSpPr txBox="1">
            <a:spLocks noChangeArrowheads="1"/>
          </p:cNvSpPr>
          <p:nvPr/>
        </p:nvSpPr>
        <p:spPr>
          <a:xfrm>
            <a:off x="488886" y="1371573"/>
            <a:ext cx="7391400" cy="533400"/>
          </a:xfrm>
          <a:prstGeom prst="rect">
            <a:avLst/>
          </a:prstGeom>
        </p:spPr>
        <p:txBody>
          <a:bodyPr vert="horz" lIns="91440" tIns="45720" rIns="91440" bIns="45720" rtlCol="0" anchor="b">
            <a:normAutofit fontScale="97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defRPr/>
            </a:pPr>
            <a:r>
              <a:rPr lang="en-IE" sz="2800" b="1" kern="0" dirty="0"/>
              <a:t>Parametric rolling</a:t>
            </a:r>
          </a:p>
        </p:txBody>
      </p:sp>
      <p:sp>
        <p:nvSpPr>
          <p:cNvPr id="3" name="Rectangle 2"/>
          <p:cNvSpPr/>
          <p:nvPr/>
        </p:nvSpPr>
        <p:spPr>
          <a:xfrm>
            <a:off x="559743" y="2279651"/>
            <a:ext cx="7822257" cy="2031325"/>
          </a:xfrm>
          <a:prstGeom prst="rect">
            <a:avLst/>
          </a:prstGeom>
        </p:spPr>
        <p:txBody>
          <a:bodyPr wrap="square">
            <a:spAutoFit/>
          </a:bodyPr>
          <a:lstStyle/>
          <a:p>
            <a:pPr algn="just"/>
            <a:r>
              <a:rPr lang="ca-ES" altLang="ca-ES" sz="2400" b="1" dirty="0" smtClean="0">
                <a:latin typeface="+mn-lt"/>
              </a:rPr>
              <a:t>T</a:t>
            </a:r>
            <a:r>
              <a:rPr lang="ca-ES" altLang="ca-ES" sz="2400" b="1" baseline="-25000" dirty="0" smtClean="0">
                <a:latin typeface="+mn-lt"/>
              </a:rPr>
              <a:t>R</a:t>
            </a:r>
            <a:r>
              <a:rPr lang="ca-ES" altLang="ca-ES" sz="2400" b="1" dirty="0" smtClean="0">
                <a:latin typeface="+mn-lt"/>
              </a:rPr>
              <a:t>: </a:t>
            </a:r>
            <a:r>
              <a:rPr lang="en-US" altLang="ca-ES" sz="2400" b="1" dirty="0" smtClean="0">
                <a:latin typeface="+mn-lt"/>
              </a:rPr>
              <a:t>Natural roll period. </a:t>
            </a:r>
            <a:r>
              <a:rPr lang="en-US" altLang="ca-ES" sz="2400" dirty="0" smtClean="0">
                <a:latin typeface="+mn-lt"/>
              </a:rPr>
              <a:t>it measures the period of rolling motions preferably when the ship is in calm sea. This period is obtained through: </a:t>
            </a:r>
          </a:p>
          <a:p>
            <a:pPr algn="just"/>
            <a:endParaRPr lang="en-US" altLang="ca-ES" dirty="0"/>
          </a:p>
          <a:p>
            <a:pPr algn="just"/>
            <a:endParaRPr lang="en-US" altLang="ca-ES" dirty="0" smtClean="0"/>
          </a:p>
          <a:p>
            <a:pPr algn="just"/>
            <a:endParaRPr lang="en-US" altLang="ca-ES" dirty="0"/>
          </a:p>
        </p:txBody>
      </p:sp>
      <mc:AlternateContent xmlns:mc="http://schemas.openxmlformats.org/markup-compatibility/2006" xmlns:a14="http://schemas.microsoft.com/office/drawing/2010/main">
        <mc:Choice Requires="a14">
          <p:sp>
            <p:nvSpPr>
              <p:cNvPr id="4" name="QuadreDeText 3"/>
              <p:cNvSpPr txBox="1"/>
              <p:nvPr/>
            </p:nvSpPr>
            <p:spPr>
              <a:xfrm>
                <a:off x="3557543" y="3295313"/>
                <a:ext cx="1826654" cy="848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a-ES" sz="2400" i="1" smtClean="0">
                              <a:latin typeface="Cambria Math" panose="02040503050406030204" pitchFamily="18" charset="0"/>
                            </a:rPr>
                          </m:ctrlPr>
                        </m:sSubPr>
                        <m:e>
                          <m:r>
                            <a:rPr lang="ca-ES" sz="2400" b="0" i="1" smtClean="0">
                              <a:latin typeface="Cambria Math" panose="02040503050406030204" pitchFamily="18" charset="0"/>
                            </a:rPr>
                            <m:t>𝑇</m:t>
                          </m:r>
                        </m:e>
                        <m:sub>
                          <m:r>
                            <a:rPr lang="ca-ES" sz="2400" b="0" i="1" smtClean="0">
                              <a:latin typeface="Cambria Math" panose="02040503050406030204" pitchFamily="18" charset="0"/>
                            </a:rPr>
                            <m:t>𝑅</m:t>
                          </m:r>
                        </m:sub>
                      </m:sSub>
                      <m:r>
                        <a:rPr lang="ca-ES" sz="2400" b="0" i="1" smtClean="0">
                          <a:latin typeface="Cambria Math" panose="02040503050406030204" pitchFamily="18" charset="0"/>
                        </a:rPr>
                        <m:t>=</m:t>
                      </m:r>
                      <m:f>
                        <m:fPr>
                          <m:ctrlPr>
                            <a:rPr lang="ca-ES" sz="2400" b="0" i="1" smtClean="0">
                              <a:latin typeface="Cambria Math" panose="02040503050406030204" pitchFamily="18" charset="0"/>
                            </a:rPr>
                          </m:ctrlPr>
                        </m:fPr>
                        <m:num>
                          <m:r>
                            <a:rPr lang="ca-ES" sz="2400" b="0" i="1" smtClean="0">
                              <a:latin typeface="Cambria Math" panose="02040503050406030204" pitchFamily="18" charset="0"/>
                            </a:rPr>
                            <m:t>2·</m:t>
                          </m:r>
                          <m:r>
                            <a:rPr lang="ca-ES" sz="2400" b="0" i="1" smtClean="0">
                              <a:latin typeface="Cambria Math" panose="02040503050406030204" pitchFamily="18" charset="0"/>
                            </a:rPr>
                            <m:t>𝐶</m:t>
                          </m:r>
                          <m:r>
                            <a:rPr lang="ca-ES" sz="2400" b="0" i="1" smtClean="0">
                              <a:latin typeface="Cambria Math" panose="02040503050406030204" pitchFamily="18" charset="0"/>
                            </a:rPr>
                            <m:t>·</m:t>
                          </m:r>
                          <m:r>
                            <a:rPr lang="ca-ES" sz="2400" b="0" i="1" smtClean="0">
                              <a:latin typeface="Cambria Math" panose="02040503050406030204" pitchFamily="18" charset="0"/>
                            </a:rPr>
                            <m:t>𝐵</m:t>
                          </m:r>
                        </m:num>
                        <m:den>
                          <m:rad>
                            <m:radPr>
                              <m:degHide m:val="on"/>
                              <m:ctrlPr>
                                <a:rPr lang="ca-ES" sz="2400" b="0" i="1" smtClean="0">
                                  <a:latin typeface="Cambria Math" panose="02040503050406030204" pitchFamily="18" charset="0"/>
                                </a:rPr>
                              </m:ctrlPr>
                            </m:radPr>
                            <m:deg/>
                            <m:e>
                              <m:sSub>
                                <m:sSubPr>
                                  <m:ctrlPr>
                                    <a:rPr lang="ca-ES" sz="2400" b="0" i="1" smtClean="0">
                                      <a:latin typeface="Cambria Math" panose="02040503050406030204" pitchFamily="18" charset="0"/>
                                    </a:rPr>
                                  </m:ctrlPr>
                                </m:sSubPr>
                                <m:e>
                                  <m:r>
                                    <a:rPr lang="ca-ES" sz="2400" b="0" i="1" smtClean="0">
                                      <a:latin typeface="Cambria Math" panose="02040503050406030204" pitchFamily="18" charset="0"/>
                                    </a:rPr>
                                    <m:t>𝐺𝑀</m:t>
                                  </m:r>
                                </m:e>
                                <m:sub>
                                  <m:r>
                                    <a:rPr lang="ca-ES" sz="2400" b="0" i="1" smtClean="0">
                                      <a:latin typeface="Cambria Math" panose="02040503050406030204" pitchFamily="18" charset="0"/>
                                    </a:rPr>
                                    <m:t>𝑇</m:t>
                                  </m:r>
                                </m:sub>
                              </m:sSub>
                            </m:e>
                          </m:rad>
                        </m:den>
                      </m:f>
                    </m:oMath>
                  </m:oMathPara>
                </a14:m>
                <a:endParaRPr lang="ca-ES" sz="2400" dirty="0"/>
              </a:p>
            </p:txBody>
          </p:sp>
        </mc:Choice>
        <mc:Fallback xmlns="">
          <p:sp>
            <p:nvSpPr>
              <p:cNvPr id="4" name="QuadreDeText 3"/>
              <p:cNvSpPr txBox="1">
                <a:spLocks noRot="1" noChangeAspect="1" noMove="1" noResize="1" noEditPoints="1" noAdjustHandles="1" noChangeArrowheads="1" noChangeShapeType="1" noTextEdit="1"/>
              </p:cNvSpPr>
              <p:nvPr/>
            </p:nvSpPr>
            <p:spPr>
              <a:xfrm>
                <a:off x="3557543" y="3295313"/>
                <a:ext cx="1826654" cy="848887"/>
              </a:xfrm>
              <a:prstGeom prst="rect">
                <a:avLst/>
              </a:prstGeom>
              <a:blipFill>
                <a:blip r:embed="rId6"/>
                <a:stretch>
                  <a:fillRect/>
                </a:stretch>
              </a:blipFill>
            </p:spPr>
            <p:txBody>
              <a:bodyPr/>
              <a:lstStyle/>
              <a:p>
                <a:r>
                  <a:rPr lang="ca-ES">
                    <a:noFill/>
                  </a:rPr>
                  <a:t> </a:t>
                </a:r>
              </a:p>
            </p:txBody>
          </p:sp>
        </mc:Fallback>
      </mc:AlternateContent>
    </p:spTree>
    <p:extLst>
      <p:ext uri="{BB962C8B-B14F-4D97-AF65-F5344CB8AC3E}">
        <p14:creationId xmlns:p14="http://schemas.microsoft.com/office/powerpoint/2010/main" val="372276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18</a:t>
            </a:fld>
            <a:endParaRPr lang="en-US" dirty="0"/>
          </a:p>
        </p:txBody>
      </p:sp>
      <p:pic>
        <p:nvPicPr>
          <p:cNvPr id="9" name="Imagen 8">
            <a:extLst>
              <a:ext uri="{FF2B5EF4-FFF2-40B4-BE49-F238E27FC236}">
                <a16:creationId xmlns:a16="http://schemas.microsoft.com/office/drawing/2014/main" id="{24E0A794-3AC2-9841-BB35-9702B3318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324" y="387322"/>
            <a:ext cx="990600" cy="990600"/>
          </a:xfrm>
          <a:prstGeom prst="rect">
            <a:avLst/>
          </a:prstGeom>
        </p:spPr>
      </p:pic>
      <p:sp>
        <p:nvSpPr>
          <p:cNvPr id="12" name="Rounded Rectangle 6">
            <a:extLst>
              <a:ext uri="{FF2B5EF4-FFF2-40B4-BE49-F238E27FC236}">
                <a16:creationId xmlns:a16="http://schemas.microsoft.com/office/drawing/2014/main" id="{BAF27FD3-931B-324F-BDF0-9DBC9F512777}"/>
              </a:ext>
            </a:extLst>
          </p:cNvPr>
          <p:cNvSpPr/>
          <p:nvPr/>
        </p:nvSpPr>
        <p:spPr>
          <a:xfrm>
            <a:off x="333846" y="2061873"/>
            <a:ext cx="8274049" cy="4377886"/>
          </a:xfrm>
          <a:prstGeom prst="roundRect">
            <a:avLst>
              <a:gd name="adj" fmla="val 0"/>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Imagen 9">
            <a:extLst>
              <a:ext uri="{FF2B5EF4-FFF2-40B4-BE49-F238E27FC236}">
                <a16:creationId xmlns:a16="http://schemas.microsoft.com/office/drawing/2014/main" id="{85948373-FDD9-4843-90C2-737E1C5BC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673" y="384741"/>
            <a:ext cx="4051300" cy="1079500"/>
          </a:xfrm>
          <a:prstGeom prst="rect">
            <a:avLst/>
          </a:prstGeom>
        </p:spPr>
      </p:pic>
      <p:pic>
        <p:nvPicPr>
          <p:cNvPr id="14" name="Imagen 13">
            <a:extLst>
              <a:ext uri="{FF2B5EF4-FFF2-40B4-BE49-F238E27FC236}">
                <a16:creationId xmlns:a16="http://schemas.microsoft.com/office/drawing/2014/main" id="{5016484A-F1EB-3F4C-AB7B-8E3E01EA2F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8124" y="409552"/>
            <a:ext cx="709676" cy="885848"/>
          </a:xfrm>
          <a:prstGeom prst="rect">
            <a:avLst/>
          </a:prstGeom>
        </p:spPr>
      </p:pic>
      <p:sp>
        <p:nvSpPr>
          <p:cNvPr id="8" name="Rectangle 2"/>
          <p:cNvSpPr txBox="1">
            <a:spLocks noChangeArrowheads="1"/>
          </p:cNvSpPr>
          <p:nvPr/>
        </p:nvSpPr>
        <p:spPr>
          <a:xfrm>
            <a:off x="488886" y="1371573"/>
            <a:ext cx="7391400" cy="533400"/>
          </a:xfrm>
          <a:prstGeom prst="rect">
            <a:avLst/>
          </a:prstGeom>
        </p:spPr>
        <p:txBody>
          <a:bodyPr vert="horz" lIns="91440" tIns="45720" rIns="91440" bIns="45720" rtlCol="0" anchor="b">
            <a:normAutofit fontScale="97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defRPr/>
            </a:pPr>
            <a:r>
              <a:rPr lang="en-IE" sz="2800" b="1" kern="0" dirty="0"/>
              <a:t>Parametric rolling</a:t>
            </a:r>
          </a:p>
        </p:txBody>
      </p:sp>
      <mc:AlternateContent xmlns:mc="http://schemas.openxmlformats.org/markup-compatibility/2006" xmlns:a14="http://schemas.microsoft.com/office/drawing/2010/main">
        <mc:Choice Requires="a14">
          <p:sp>
            <p:nvSpPr>
              <p:cNvPr id="3" name="Rectangle 2"/>
              <p:cNvSpPr/>
              <p:nvPr/>
            </p:nvSpPr>
            <p:spPr>
              <a:xfrm>
                <a:off x="559743" y="2279651"/>
                <a:ext cx="7822257" cy="4524315"/>
              </a:xfrm>
              <a:prstGeom prst="rect">
                <a:avLst/>
              </a:prstGeom>
            </p:spPr>
            <p:txBody>
              <a:bodyPr wrap="square">
                <a:spAutoFit/>
              </a:bodyPr>
              <a:lstStyle/>
              <a:p>
                <a:pPr algn="just"/>
                <a:r>
                  <a:rPr lang="en-US" altLang="ca-ES" sz="2400" dirty="0" smtClean="0">
                    <a:latin typeface="+mn-lt"/>
                  </a:rPr>
                  <a:t>C: coefficient</a:t>
                </a:r>
              </a:p>
              <a:p>
                <a:pPr algn="just"/>
                <a:endParaRPr lang="en-US" altLang="ca-ES" sz="2400" dirty="0">
                  <a:latin typeface="+mn-lt"/>
                </a:endParaRPr>
              </a:p>
              <a:p>
                <a:pPr algn="just"/>
                <a:endParaRPr lang="en-US" altLang="ca-ES" sz="2400" dirty="0" smtClean="0">
                  <a:latin typeface="+mn-lt"/>
                </a:endParaRPr>
              </a:p>
              <a:p>
                <a:pPr algn="just"/>
                <a:endParaRPr lang="en-US" altLang="ca-ES" sz="2400" dirty="0">
                  <a:latin typeface="+mn-lt"/>
                </a:endParaRPr>
              </a:p>
              <a:p>
                <a:pPr algn="just"/>
                <a:endParaRPr lang="en-US" altLang="ca-ES" sz="2400" dirty="0" smtClean="0">
                  <a:latin typeface="+mn-lt"/>
                </a:endParaRPr>
              </a:p>
              <a:p>
                <a:pPr algn="just"/>
                <a:r>
                  <a:rPr lang="en-US" altLang="ca-ES" sz="2400" dirty="0" smtClean="0">
                    <a:latin typeface="+mn-lt"/>
                  </a:rPr>
                  <a:t>B: Beam of the ship</a:t>
                </a:r>
              </a:p>
              <a:p>
                <a:pPr algn="just"/>
                <a:endParaRPr lang="en-US" altLang="ca-ES" sz="2400" dirty="0">
                  <a:latin typeface="+mn-lt"/>
                </a:endParaRPr>
              </a:p>
              <a:p>
                <a:pPr algn="just"/>
                <a:r>
                  <a:rPr lang="en-US" altLang="ca-ES" sz="2400" dirty="0" smtClean="0">
                    <a:latin typeface="+mn-lt"/>
                  </a:rPr>
                  <a:t>d: draft of the ship</a:t>
                </a:r>
              </a:p>
              <a:p>
                <a:pPr algn="just"/>
                <a:endParaRPr lang="en-US" altLang="ca-ES" sz="2400" dirty="0">
                  <a:latin typeface="+mn-lt"/>
                </a:endParaRPr>
              </a:p>
              <a:p>
                <a:pPr algn="just"/>
                <a14:m>
                  <m:oMath xmlns:m="http://schemas.openxmlformats.org/officeDocument/2006/math">
                    <m:sSub>
                      <m:sSubPr>
                        <m:ctrlPr>
                          <a:rPr lang="en-US" altLang="ca-ES" sz="2400" i="1" smtClean="0">
                            <a:latin typeface="Cambria Math" panose="02040503050406030204" pitchFamily="18" charset="0"/>
                          </a:rPr>
                        </m:ctrlPr>
                      </m:sSubPr>
                      <m:e>
                        <m:r>
                          <a:rPr lang="ca-ES" altLang="ca-ES" sz="2400" b="0" i="1" smtClean="0">
                            <a:latin typeface="Cambria Math" panose="02040503050406030204" pitchFamily="18" charset="0"/>
                          </a:rPr>
                          <m:t>𝐺𝑀</m:t>
                        </m:r>
                      </m:e>
                      <m:sub>
                        <m:r>
                          <a:rPr lang="ca-ES" altLang="ca-ES" sz="2400" b="0" i="1" smtClean="0">
                            <a:latin typeface="Cambria Math" panose="02040503050406030204" pitchFamily="18" charset="0"/>
                          </a:rPr>
                          <m:t>𝑇</m:t>
                        </m:r>
                      </m:sub>
                    </m:sSub>
                    <m:r>
                      <a:rPr lang="ca-ES" altLang="ca-ES" sz="2400" b="0" i="1" smtClean="0">
                        <a:latin typeface="Cambria Math" panose="02040503050406030204" pitchFamily="18" charset="0"/>
                      </a:rPr>
                      <m:t>: </m:t>
                    </m:r>
                  </m:oMath>
                </a14:m>
                <a:r>
                  <a:rPr lang="en-US" altLang="ca-ES" sz="2400" dirty="0" smtClean="0">
                    <a:latin typeface="+mn-lt"/>
                  </a:rPr>
                  <a:t>metacentric height of the ship</a:t>
                </a:r>
              </a:p>
              <a:p>
                <a:pPr algn="just"/>
                <a:endParaRPr lang="en-US" altLang="ca-ES" sz="2400" dirty="0">
                  <a:latin typeface="+mn-lt"/>
                </a:endParaRPr>
              </a:p>
              <a:p>
                <a:pPr algn="just"/>
                <a:endParaRPr lang="en-US" altLang="ca-ES" sz="2400" dirty="0">
                  <a:latin typeface="+mn-lt"/>
                </a:endParaRPr>
              </a:p>
            </p:txBody>
          </p:sp>
        </mc:Choice>
        <mc:Fallback xmlns="">
          <p:sp>
            <p:nvSpPr>
              <p:cNvPr id="3" name="Rectangle 2"/>
              <p:cNvSpPr>
                <a:spLocks noRot="1" noChangeAspect="1" noMove="1" noResize="1" noEditPoints="1" noAdjustHandles="1" noChangeArrowheads="1" noChangeShapeType="1" noTextEdit="1"/>
              </p:cNvSpPr>
              <p:nvPr/>
            </p:nvSpPr>
            <p:spPr>
              <a:xfrm>
                <a:off x="559743" y="2279651"/>
                <a:ext cx="7822257" cy="4524315"/>
              </a:xfrm>
              <a:prstGeom prst="rect">
                <a:avLst/>
              </a:prstGeom>
              <a:blipFill>
                <a:blip r:embed="rId6"/>
                <a:stretch>
                  <a:fillRect l="-1247" t="-1078"/>
                </a:stretch>
              </a:blipFill>
            </p:spPr>
            <p:txBody>
              <a:bodyPr/>
              <a:lstStyle/>
              <a:p>
                <a:r>
                  <a:rPr lang="ca-ES">
                    <a:noFill/>
                  </a:rPr>
                  <a:t> </a:t>
                </a:r>
              </a:p>
            </p:txBody>
          </p:sp>
        </mc:Fallback>
      </mc:AlternateContent>
      <mc:AlternateContent xmlns:mc="http://schemas.openxmlformats.org/markup-compatibility/2006" xmlns:a14="http://schemas.microsoft.com/office/drawing/2010/main">
        <mc:Choice Requires="a14">
          <p:sp>
            <p:nvSpPr>
              <p:cNvPr id="4" name="QuadreDeText 3"/>
              <p:cNvSpPr txBox="1"/>
              <p:nvPr/>
            </p:nvSpPr>
            <p:spPr>
              <a:xfrm>
                <a:off x="2133600" y="2879815"/>
                <a:ext cx="4501232" cy="424540"/>
              </a:xfrm>
              <a:prstGeom prst="rect">
                <a:avLst/>
              </a:prstGeom>
              <a:noFill/>
            </p:spPr>
            <p:txBody>
              <a:bodyPr wrap="square" lIns="0" tIns="0" rIns="0" bIns="0" rtlCol="0">
                <a:spAutoFit/>
              </a:bodyPr>
              <a:lstStyle/>
              <a:p>
                <a:r>
                  <a:rPr lang="ca-ES" dirty="0" smtClean="0"/>
                  <a:t>C=0.373 + 0.023·</a:t>
                </a:r>
                <a14:m>
                  <m:oMath xmlns:m="http://schemas.openxmlformats.org/officeDocument/2006/math">
                    <m:d>
                      <m:dPr>
                        <m:ctrlPr>
                          <a:rPr lang="ca-ES" i="1" smtClean="0">
                            <a:latin typeface="Cambria Math" panose="02040503050406030204" pitchFamily="18" charset="0"/>
                          </a:rPr>
                        </m:ctrlPr>
                      </m:dPr>
                      <m:e>
                        <m:f>
                          <m:fPr>
                            <m:ctrlPr>
                              <a:rPr lang="ca-ES" i="1" smtClean="0">
                                <a:latin typeface="Cambria Math" panose="02040503050406030204" pitchFamily="18" charset="0"/>
                              </a:rPr>
                            </m:ctrlPr>
                          </m:fPr>
                          <m:num>
                            <m:r>
                              <a:rPr lang="ca-ES" b="0" i="1" smtClean="0">
                                <a:latin typeface="Cambria Math" panose="02040503050406030204" pitchFamily="18" charset="0"/>
                              </a:rPr>
                              <m:t>𝐵</m:t>
                            </m:r>
                          </m:num>
                          <m:den>
                            <m:r>
                              <a:rPr lang="ca-ES" b="0" i="1" smtClean="0">
                                <a:latin typeface="Cambria Math" panose="02040503050406030204" pitchFamily="18" charset="0"/>
                              </a:rPr>
                              <m:t>𝑑</m:t>
                            </m:r>
                          </m:den>
                        </m:f>
                      </m:e>
                    </m:d>
                    <m:r>
                      <a:rPr lang="ca-ES" b="0" i="1" smtClean="0">
                        <a:latin typeface="Cambria Math" panose="02040503050406030204" pitchFamily="18" charset="0"/>
                      </a:rPr>
                      <m:t>−0.043·</m:t>
                    </m:r>
                    <m:d>
                      <m:dPr>
                        <m:ctrlPr>
                          <a:rPr lang="ca-ES" i="1">
                            <a:latin typeface="Cambria Math" panose="02040503050406030204" pitchFamily="18" charset="0"/>
                          </a:rPr>
                        </m:ctrlPr>
                      </m:dPr>
                      <m:e>
                        <m:f>
                          <m:fPr>
                            <m:ctrlPr>
                              <a:rPr lang="ca-ES" i="1" smtClean="0">
                                <a:latin typeface="Cambria Math" panose="02040503050406030204" pitchFamily="18" charset="0"/>
                              </a:rPr>
                            </m:ctrlPr>
                          </m:fPr>
                          <m:num>
                            <m:sSub>
                              <m:sSubPr>
                                <m:ctrlPr>
                                  <a:rPr lang="ca-ES" i="1">
                                    <a:latin typeface="Cambria Math" panose="02040503050406030204" pitchFamily="18" charset="0"/>
                                  </a:rPr>
                                </m:ctrlPr>
                              </m:sSubPr>
                              <m:e>
                                <m:r>
                                  <a:rPr lang="ca-ES" b="0" i="1" smtClean="0">
                                    <a:latin typeface="Cambria Math" panose="02040503050406030204" pitchFamily="18" charset="0"/>
                                  </a:rPr>
                                  <m:t>𝐿</m:t>
                                </m:r>
                              </m:e>
                              <m:sub>
                                <m:r>
                                  <a:rPr lang="ca-ES" b="0" i="1" smtClean="0">
                                    <a:latin typeface="Cambria Math" panose="02040503050406030204" pitchFamily="18" charset="0"/>
                                  </a:rPr>
                                  <m:t>𝑠h𝑖𝑝</m:t>
                                </m:r>
                              </m:sub>
                            </m:sSub>
                          </m:num>
                          <m:den>
                            <m:r>
                              <a:rPr lang="ca-ES" b="0" i="1" smtClean="0">
                                <a:latin typeface="Cambria Math" panose="02040503050406030204" pitchFamily="18" charset="0"/>
                              </a:rPr>
                              <m:t>100</m:t>
                            </m:r>
                          </m:den>
                        </m:f>
                      </m:e>
                    </m:d>
                  </m:oMath>
                </a14:m>
                <a:endParaRPr lang="ca-ES" dirty="0"/>
              </a:p>
            </p:txBody>
          </p:sp>
        </mc:Choice>
        <mc:Fallback xmlns="">
          <p:sp>
            <p:nvSpPr>
              <p:cNvPr id="4" name="QuadreDeText 3"/>
              <p:cNvSpPr txBox="1">
                <a:spLocks noRot="1" noChangeAspect="1" noMove="1" noResize="1" noEditPoints="1" noAdjustHandles="1" noChangeArrowheads="1" noChangeShapeType="1" noTextEdit="1"/>
              </p:cNvSpPr>
              <p:nvPr/>
            </p:nvSpPr>
            <p:spPr>
              <a:xfrm>
                <a:off x="2133600" y="2879815"/>
                <a:ext cx="4501232" cy="424540"/>
              </a:xfrm>
              <a:prstGeom prst="rect">
                <a:avLst/>
              </a:prstGeom>
              <a:blipFill>
                <a:blip r:embed="rId7"/>
                <a:stretch>
                  <a:fillRect l="-3117" t="-1429" b="-15714"/>
                </a:stretch>
              </a:blipFill>
            </p:spPr>
            <p:txBody>
              <a:bodyPr/>
              <a:lstStyle/>
              <a:p>
                <a:r>
                  <a:rPr lang="ca-ES">
                    <a:noFill/>
                  </a:rPr>
                  <a:t> </a:t>
                </a:r>
              </a:p>
            </p:txBody>
          </p:sp>
        </mc:Fallback>
      </mc:AlternateContent>
    </p:spTree>
    <p:extLst>
      <p:ext uri="{BB962C8B-B14F-4D97-AF65-F5344CB8AC3E}">
        <p14:creationId xmlns:p14="http://schemas.microsoft.com/office/powerpoint/2010/main" val="46784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19</a:t>
            </a:fld>
            <a:endParaRPr lang="en-US" dirty="0"/>
          </a:p>
        </p:txBody>
      </p:sp>
      <p:pic>
        <p:nvPicPr>
          <p:cNvPr id="9" name="Imagen 8">
            <a:extLst>
              <a:ext uri="{FF2B5EF4-FFF2-40B4-BE49-F238E27FC236}">
                <a16:creationId xmlns:a16="http://schemas.microsoft.com/office/drawing/2014/main" id="{24E0A794-3AC2-9841-BB35-9702B3318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324" y="387322"/>
            <a:ext cx="990600" cy="990600"/>
          </a:xfrm>
          <a:prstGeom prst="rect">
            <a:avLst/>
          </a:prstGeom>
        </p:spPr>
      </p:pic>
      <p:sp>
        <p:nvSpPr>
          <p:cNvPr id="12" name="Rounded Rectangle 6">
            <a:extLst>
              <a:ext uri="{FF2B5EF4-FFF2-40B4-BE49-F238E27FC236}">
                <a16:creationId xmlns:a16="http://schemas.microsoft.com/office/drawing/2014/main" id="{BAF27FD3-931B-324F-BDF0-9DBC9F512777}"/>
              </a:ext>
            </a:extLst>
          </p:cNvPr>
          <p:cNvSpPr/>
          <p:nvPr/>
        </p:nvSpPr>
        <p:spPr>
          <a:xfrm>
            <a:off x="333846" y="2061873"/>
            <a:ext cx="8274049" cy="4377886"/>
          </a:xfrm>
          <a:prstGeom prst="roundRect">
            <a:avLst>
              <a:gd name="adj" fmla="val 0"/>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Imagen 9">
            <a:extLst>
              <a:ext uri="{FF2B5EF4-FFF2-40B4-BE49-F238E27FC236}">
                <a16:creationId xmlns:a16="http://schemas.microsoft.com/office/drawing/2014/main" id="{85948373-FDD9-4843-90C2-737E1C5BC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673" y="384741"/>
            <a:ext cx="4051300" cy="1079500"/>
          </a:xfrm>
          <a:prstGeom prst="rect">
            <a:avLst/>
          </a:prstGeom>
        </p:spPr>
      </p:pic>
      <p:pic>
        <p:nvPicPr>
          <p:cNvPr id="14" name="Imagen 13">
            <a:extLst>
              <a:ext uri="{FF2B5EF4-FFF2-40B4-BE49-F238E27FC236}">
                <a16:creationId xmlns:a16="http://schemas.microsoft.com/office/drawing/2014/main" id="{5016484A-F1EB-3F4C-AB7B-8E3E01EA2F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8124" y="409552"/>
            <a:ext cx="709676" cy="885848"/>
          </a:xfrm>
          <a:prstGeom prst="rect">
            <a:avLst/>
          </a:prstGeom>
        </p:spPr>
      </p:pic>
      <p:sp>
        <p:nvSpPr>
          <p:cNvPr id="8" name="Rectangle 2"/>
          <p:cNvSpPr txBox="1">
            <a:spLocks noChangeArrowheads="1"/>
          </p:cNvSpPr>
          <p:nvPr/>
        </p:nvSpPr>
        <p:spPr>
          <a:xfrm>
            <a:off x="488886" y="1371573"/>
            <a:ext cx="7391400" cy="533400"/>
          </a:xfrm>
          <a:prstGeom prst="rect">
            <a:avLst/>
          </a:prstGeom>
        </p:spPr>
        <p:txBody>
          <a:bodyPr vert="horz" lIns="91440" tIns="45720" rIns="91440" bIns="45720" rtlCol="0" anchor="b">
            <a:normAutofit fontScale="97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defRPr/>
            </a:pPr>
            <a:r>
              <a:rPr lang="en-IE" sz="2800" b="1" kern="0" dirty="0" smtClean="0"/>
              <a:t>SIMROUTE Surf-riding &amp; Parametric </a:t>
            </a:r>
            <a:r>
              <a:rPr lang="en-IE" sz="2800" b="1" kern="0" dirty="0"/>
              <a:t>rolling</a:t>
            </a:r>
          </a:p>
        </p:txBody>
      </p:sp>
      <p:sp>
        <p:nvSpPr>
          <p:cNvPr id="3" name="Rectangle 2"/>
          <p:cNvSpPr/>
          <p:nvPr/>
        </p:nvSpPr>
        <p:spPr>
          <a:xfrm>
            <a:off x="559743" y="2279651"/>
            <a:ext cx="7822257" cy="830997"/>
          </a:xfrm>
          <a:prstGeom prst="rect">
            <a:avLst/>
          </a:prstGeom>
        </p:spPr>
        <p:txBody>
          <a:bodyPr wrap="square">
            <a:spAutoFit/>
          </a:bodyPr>
          <a:lstStyle/>
          <a:p>
            <a:pPr algn="just"/>
            <a:endParaRPr lang="en-US" altLang="ca-ES" sz="2400" dirty="0">
              <a:latin typeface="+mn-lt"/>
            </a:endParaRPr>
          </a:p>
          <a:p>
            <a:pPr algn="just"/>
            <a:endParaRPr lang="en-US" altLang="ca-ES" sz="2400" dirty="0">
              <a:latin typeface="+mn-lt"/>
            </a:endParaRPr>
          </a:p>
        </p:txBody>
      </p:sp>
      <p:pic>
        <p:nvPicPr>
          <p:cNvPr id="11" name="Image2"/>
          <p:cNvPicPr/>
          <p:nvPr/>
        </p:nvPicPr>
        <p:blipFill rotWithShape="1">
          <a:blip r:embed="rId6" cstate="print">
            <a:extLst>
              <a:ext uri="{28A0092B-C50C-407E-A947-70E740481C1C}">
                <a14:useLocalDpi xmlns:a14="http://schemas.microsoft.com/office/drawing/2010/main" val="0"/>
              </a:ext>
            </a:extLst>
          </a:blip>
          <a:srcRect l="7375" t="15083" r="4524" b="17955"/>
          <a:stretch/>
        </p:blipFill>
        <p:spPr bwMode="auto">
          <a:xfrm>
            <a:off x="772952" y="2279651"/>
            <a:ext cx="7456647" cy="358774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6457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2</a:t>
            </a:fld>
            <a:endParaRPr lang="en-US" dirty="0"/>
          </a:p>
        </p:txBody>
      </p:sp>
      <p:pic>
        <p:nvPicPr>
          <p:cNvPr id="9" name="Imagen 8">
            <a:extLst>
              <a:ext uri="{FF2B5EF4-FFF2-40B4-BE49-F238E27FC236}">
                <a16:creationId xmlns:a16="http://schemas.microsoft.com/office/drawing/2014/main" id="{24E0A794-3AC2-9841-BB35-9702B3318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324" y="387322"/>
            <a:ext cx="990600" cy="990600"/>
          </a:xfrm>
          <a:prstGeom prst="rect">
            <a:avLst/>
          </a:prstGeom>
        </p:spPr>
      </p:pic>
      <p:sp>
        <p:nvSpPr>
          <p:cNvPr id="12" name="Rounded Rectangle 6">
            <a:extLst>
              <a:ext uri="{FF2B5EF4-FFF2-40B4-BE49-F238E27FC236}">
                <a16:creationId xmlns:a16="http://schemas.microsoft.com/office/drawing/2014/main" id="{BAF27FD3-931B-324F-BDF0-9DBC9F512777}"/>
              </a:ext>
            </a:extLst>
          </p:cNvPr>
          <p:cNvSpPr/>
          <p:nvPr/>
        </p:nvSpPr>
        <p:spPr>
          <a:xfrm>
            <a:off x="488886" y="2188086"/>
            <a:ext cx="8118475" cy="3907914"/>
          </a:xfrm>
          <a:prstGeom prst="roundRect">
            <a:avLst>
              <a:gd name="adj" fmla="val 0"/>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ángulo 12">
            <a:extLst>
              <a:ext uri="{FF2B5EF4-FFF2-40B4-BE49-F238E27FC236}">
                <a16:creationId xmlns:a16="http://schemas.microsoft.com/office/drawing/2014/main" id="{7C4C281A-5990-E547-B26F-ED2AAE782FED}"/>
              </a:ext>
            </a:extLst>
          </p:cNvPr>
          <p:cNvSpPr/>
          <p:nvPr/>
        </p:nvSpPr>
        <p:spPr>
          <a:xfrm>
            <a:off x="661923" y="2743200"/>
            <a:ext cx="7772400" cy="2677656"/>
          </a:xfrm>
          <a:prstGeom prst="rect">
            <a:avLst/>
          </a:prstGeom>
        </p:spPr>
        <p:txBody>
          <a:bodyPr wrap="square">
            <a:spAutoFit/>
          </a:bodyPr>
          <a:lstStyle/>
          <a:p>
            <a:pPr algn="just"/>
            <a:r>
              <a:rPr lang="en-GB" altLang="es-ES" sz="2400" dirty="0">
                <a:latin typeface="+mn-lt"/>
              </a:rPr>
              <a:t>The Maritime Safety </a:t>
            </a:r>
            <a:r>
              <a:rPr lang="en-GB" altLang="es-ES" sz="2400" dirty="0" smtClean="0">
                <a:latin typeface="+mn-lt"/>
              </a:rPr>
              <a:t>Committee (MSC), </a:t>
            </a:r>
            <a:r>
              <a:rPr lang="en-GB" altLang="es-ES" sz="2400" dirty="0">
                <a:latin typeface="+mn-lt"/>
              </a:rPr>
              <a:t>approved the Revised Guidance (2007) to the master </a:t>
            </a:r>
            <a:r>
              <a:rPr lang="en-GB" altLang="es-ES" sz="2400" b="1" dirty="0">
                <a:latin typeface="+mn-lt"/>
              </a:rPr>
              <a:t>for avoiding dangerous in adverse weather and sea conditions</a:t>
            </a:r>
            <a:r>
              <a:rPr lang="en-GB" altLang="es-ES" sz="2400" dirty="0">
                <a:latin typeface="+mn-lt"/>
              </a:rPr>
              <a:t>, with a view to providing masters with a basis for decision making on ship handling in adverse weather and sea conditions, thus assisting them to avoid dangerous phenomena that they may encounter in such </a:t>
            </a:r>
            <a:r>
              <a:rPr lang="en-GB" altLang="es-ES" sz="2400" dirty="0" smtClean="0">
                <a:latin typeface="+mn-lt"/>
              </a:rPr>
              <a:t>circumstances.</a:t>
            </a:r>
            <a:endParaRPr lang="es-ES_tradnl" sz="2400" dirty="0">
              <a:latin typeface="+mn-lt"/>
            </a:endParaRPr>
          </a:p>
        </p:txBody>
      </p:sp>
      <p:pic>
        <p:nvPicPr>
          <p:cNvPr id="10" name="Imagen 9">
            <a:extLst>
              <a:ext uri="{FF2B5EF4-FFF2-40B4-BE49-F238E27FC236}">
                <a16:creationId xmlns:a16="http://schemas.microsoft.com/office/drawing/2014/main" id="{85948373-FDD9-4843-90C2-737E1C5BC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00" y="298422"/>
            <a:ext cx="4051300" cy="1079500"/>
          </a:xfrm>
          <a:prstGeom prst="rect">
            <a:avLst/>
          </a:prstGeom>
        </p:spPr>
      </p:pic>
      <p:pic>
        <p:nvPicPr>
          <p:cNvPr id="14" name="Imagen 13">
            <a:extLst>
              <a:ext uri="{FF2B5EF4-FFF2-40B4-BE49-F238E27FC236}">
                <a16:creationId xmlns:a16="http://schemas.microsoft.com/office/drawing/2014/main" id="{5016484A-F1EB-3F4C-AB7B-8E3E01EA2F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8124" y="409552"/>
            <a:ext cx="709676" cy="885848"/>
          </a:xfrm>
          <a:prstGeom prst="rect">
            <a:avLst/>
          </a:prstGeom>
        </p:spPr>
      </p:pic>
    </p:spTree>
    <p:extLst>
      <p:ext uri="{BB962C8B-B14F-4D97-AF65-F5344CB8AC3E}">
        <p14:creationId xmlns:p14="http://schemas.microsoft.com/office/powerpoint/2010/main" val="23752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20</a:t>
            </a:fld>
            <a:endParaRPr lang="en-US" dirty="0"/>
          </a:p>
        </p:txBody>
      </p:sp>
      <p:pic>
        <p:nvPicPr>
          <p:cNvPr id="9" name="Imagen 8">
            <a:extLst>
              <a:ext uri="{FF2B5EF4-FFF2-40B4-BE49-F238E27FC236}">
                <a16:creationId xmlns:a16="http://schemas.microsoft.com/office/drawing/2014/main" id="{24E0A794-3AC2-9841-BB35-9702B3318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324" y="387322"/>
            <a:ext cx="990600" cy="990600"/>
          </a:xfrm>
          <a:prstGeom prst="rect">
            <a:avLst/>
          </a:prstGeom>
        </p:spPr>
      </p:pic>
      <p:sp>
        <p:nvSpPr>
          <p:cNvPr id="12" name="Rounded Rectangle 6">
            <a:extLst>
              <a:ext uri="{FF2B5EF4-FFF2-40B4-BE49-F238E27FC236}">
                <a16:creationId xmlns:a16="http://schemas.microsoft.com/office/drawing/2014/main" id="{BAF27FD3-931B-324F-BDF0-9DBC9F512777}"/>
              </a:ext>
            </a:extLst>
          </p:cNvPr>
          <p:cNvSpPr/>
          <p:nvPr/>
        </p:nvSpPr>
        <p:spPr>
          <a:xfrm>
            <a:off x="473332" y="2232538"/>
            <a:ext cx="8118475" cy="3907914"/>
          </a:xfrm>
          <a:prstGeom prst="roundRect">
            <a:avLst>
              <a:gd name="adj" fmla="val 0"/>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Imagen 9">
            <a:extLst>
              <a:ext uri="{FF2B5EF4-FFF2-40B4-BE49-F238E27FC236}">
                <a16:creationId xmlns:a16="http://schemas.microsoft.com/office/drawing/2014/main" id="{85948373-FDD9-4843-90C2-737E1C5BC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00" y="298422"/>
            <a:ext cx="4051300" cy="1079500"/>
          </a:xfrm>
          <a:prstGeom prst="rect">
            <a:avLst/>
          </a:prstGeom>
        </p:spPr>
      </p:pic>
      <p:pic>
        <p:nvPicPr>
          <p:cNvPr id="14" name="Imagen 13">
            <a:extLst>
              <a:ext uri="{FF2B5EF4-FFF2-40B4-BE49-F238E27FC236}">
                <a16:creationId xmlns:a16="http://schemas.microsoft.com/office/drawing/2014/main" id="{5016484A-F1EB-3F4C-AB7B-8E3E01EA2F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8124" y="409552"/>
            <a:ext cx="709676" cy="885848"/>
          </a:xfrm>
          <a:prstGeom prst="rect">
            <a:avLst/>
          </a:prstGeom>
        </p:spPr>
      </p:pic>
      <p:sp>
        <p:nvSpPr>
          <p:cNvPr id="8" name="Rectangle 2"/>
          <p:cNvSpPr txBox="1">
            <a:spLocks noChangeArrowheads="1"/>
          </p:cNvSpPr>
          <p:nvPr/>
        </p:nvSpPr>
        <p:spPr>
          <a:xfrm>
            <a:off x="488886" y="1371573"/>
            <a:ext cx="7391400" cy="533400"/>
          </a:xfrm>
          <a:prstGeom prst="rect">
            <a:avLst/>
          </a:prstGeom>
        </p:spPr>
        <p:txBody>
          <a:bodyPr vert="horz" lIns="91440" tIns="45720" rIns="91440" bIns="45720" rtlCol="0" anchor="b">
            <a:normAutofit fontScale="97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fontAlgn="auto">
              <a:spcAft>
                <a:spcPts val="0"/>
              </a:spcAft>
            </a:pPr>
            <a:r>
              <a:rPr lang="en-AU" altLang="es-ES" sz="2400" b="1" dirty="0" smtClean="0">
                <a:latin typeface="+mn-lt"/>
                <a:ea typeface="Arial" charset="0"/>
                <a:cs typeface="Arial" charset="0"/>
              </a:rPr>
              <a:t>Slamming</a:t>
            </a:r>
            <a:endParaRPr lang="en-AU" altLang="es-ES" sz="2400" b="1" dirty="0">
              <a:latin typeface="+mn-lt"/>
              <a:ea typeface="Arial" charset="0"/>
              <a:cs typeface="Arial" charset="0"/>
            </a:endParaRPr>
          </a:p>
        </p:txBody>
      </p:sp>
      <p:pic>
        <p:nvPicPr>
          <p:cNvPr id="11" name="Imatg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2440578"/>
            <a:ext cx="5153024" cy="3408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281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21</a:t>
            </a:fld>
            <a:endParaRPr lang="en-US" dirty="0"/>
          </a:p>
        </p:txBody>
      </p:sp>
      <p:pic>
        <p:nvPicPr>
          <p:cNvPr id="9" name="Imagen 8">
            <a:extLst>
              <a:ext uri="{FF2B5EF4-FFF2-40B4-BE49-F238E27FC236}">
                <a16:creationId xmlns:a16="http://schemas.microsoft.com/office/drawing/2014/main" id="{24E0A794-3AC2-9841-BB35-9702B3318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324" y="387322"/>
            <a:ext cx="990600" cy="990600"/>
          </a:xfrm>
          <a:prstGeom prst="rect">
            <a:avLst/>
          </a:prstGeom>
        </p:spPr>
      </p:pic>
      <p:sp>
        <p:nvSpPr>
          <p:cNvPr id="12" name="Rounded Rectangle 6">
            <a:extLst>
              <a:ext uri="{FF2B5EF4-FFF2-40B4-BE49-F238E27FC236}">
                <a16:creationId xmlns:a16="http://schemas.microsoft.com/office/drawing/2014/main" id="{BAF27FD3-931B-324F-BDF0-9DBC9F512777}"/>
              </a:ext>
            </a:extLst>
          </p:cNvPr>
          <p:cNvSpPr/>
          <p:nvPr/>
        </p:nvSpPr>
        <p:spPr>
          <a:xfrm>
            <a:off x="473332" y="2232538"/>
            <a:ext cx="8118475" cy="3907914"/>
          </a:xfrm>
          <a:prstGeom prst="roundRect">
            <a:avLst>
              <a:gd name="adj" fmla="val 0"/>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ángulo 12">
            <a:extLst>
              <a:ext uri="{FF2B5EF4-FFF2-40B4-BE49-F238E27FC236}">
                <a16:creationId xmlns:a16="http://schemas.microsoft.com/office/drawing/2014/main" id="{7C4C281A-5990-E547-B26F-ED2AAE782FED}"/>
              </a:ext>
            </a:extLst>
          </p:cNvPr>
          <p:cNvSpPr/>
          <p:nvPr/>
        </p:nvSpPr>
        <p:spPr>
          <a:xfrm>
            <a:off x="619125" y="2371814"/>
            <a:ext cx="7905750" cy="3046988"/>
          </a:xfrm>
          <a:prstGeom prst="rect">
            <a:avLst/>
          </a:prstGeom>
        </p:spPr>
        <p:txBody>
          <a:bodyPr wrap="square">
            <a:spAutoFit/>
          </a:bodyPr>
          <a:lstStyle/>
          <a:p>
            <a:pPr algn="just"/>
            <a:r>
              <a:rPr lang="en-US" altLang="ca-ES" sz="2400" dirty="0">
                <a:latin typeface="+mn-lt"/>
                <a:cs typeface="Arial" panose="020B0604020202020204" pitchFamily="34" charset="0"/>
              </a:rPr>
              <a:t>Slamming is a singular undesirable phenomenon that is most likely to occur when a vessel is </a:t>
            </a:r>
            <a:r>
              <a:rPr lang="en-US" altLang="ca-ES" sz="2400" b="1" dirty="0">
                <a:latin typeface="+mn-lt"/>
                <a:cs typeface="Arial" panose="020B0604020202020204" pitchFamily="34" charset="0"/>
              </a:rPr>
              <a:t>pitching to head waves</a:t>
            </a:r>
            <a:r>
              <a:rPr lang="en-US" altLang="ca-ES" sz="2400" dirty="0">
                <a:latin typeface="+mn-lt"/>
                <a:cs typeface="Arial" panose="020B0604020202020204" pitchFamily="34" charset="0"/>
              </a:rPr>
              <a:t>, and these ones are a little bit longer than the vessel’s lengths. </a:t>
            </a:r>
          </a:p>
          <a:p>
            <a:pPr algn="just"/>
            <a:endParaRPr lang="en-US" altLang="ca-ES" sz="2400" dirty="0">
              <a:latin typeface="+mn-lt"/>
              <a:cs typeface="Arial" panose="020B0604020202020204" pitchFamily="34" charset="0"/>
            </a:endParaRPr>
          </a:p>
          <a:p>
            <a:pPr algn="just"/>
            <a:r>
              <a:rPr lang="en-US" altLang="ca-ES" sz="2400" dirty="0">
                <a:latin typeface="+mn-lt"/>
                <a:cs typeface="Arial" panose="020B0604020202020204" pitchFamily="34" charset="0"/>
              </a:rPr>
              <a:t>In the case of pitch and heave combination, the bottom’s front part of a vessel can be considerably elevated from the sea surface and a slam take place when the vessel restores its position. </a:t>
            </a:r>
            <a:endParaRPr lang="ca-ES" altLang="ca-ES" sz="2400" dirty="0">
              <a:latin typeface="+mn-lt"/>
              <a:cs typeface="Arial" panose="020B0604020202020204" pitchFamily="34" charset="0"/>
            </a:endParaRPr>
          </a:p>
        </p:txBody>
      </p:sp>
      <p:pic>
        <p:nvPicPr>
          <p:cNvPr id="10" name="Imagen 9">
            <a:extLst>
              <a:ext uri="{FF2B5EF4-FFF2-40B4-BE49-F238E27FC236}">
                <a16:creationId xmlns:a16="http://schemas.microsoft.com/office/drawing/2014/main" id="{85948373-FDD9-4843-90C2-737E1C5BC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00" y="298422"/>
            <a:ext cx="4051300" cy="1079500"/>
          </a:xfrm>
          <a:prstGeom prst="rect">
            <a:avLst/>
          </a:prstGeom>
        </p:spPr>
      </p:pic>
      <p:pic>
        <p:nvPicPr>
          <p:cNvPr id="14" name="Imagen 13">
            <a:extLst>
              <a:ext uri="{FF2B5EF4-FFF2-40B4-BE49-F238E27FC236}">
                <a16:creationId xmlns:a16="http://schemas.microsoft.com/office/drawing/2014/main" id="{5016484A-F1EB-3F4C-AB7B-8E3E01EA2F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8124" y="409552"/>
            <a:ext cx="709676" cy="885848"/>
          </a:xfrm>
          <a:prstGeom prst="rect">
            <a:avLst/>
          </a:prstGeom>
        </p:spPr>
      </p:pic>
      <p:sp>
        <p:nvSpPr>
          <p:cNvPr id="8" name="Rectangle 2"/>
          <p:cNvSpPr txBox="1">
            <a:spLocks noChangeArrowheads="1"/>
          </p:cNvSpPr>
          <p:nvPr/>
        </p:nvSpPr>
        <p:spPr>
          <a:xfrm>
            <a:off x="488886" y="1371573"/>
            <a:ext cx="7391400" cy="533400"/>
          </a:xfrm>
          <a:prstGeom prst="rect">
            <a:avLst/>
          </a:prstGeom>
        </p:spPr>
        <p:txBody>
          <a:bodyPr vert="horz" lIns="91440" tIns="45720" rIns="91440" bIns="45720" rtlCol="0" anchor="b">
            <a:normAutofit fontScale="97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fontAlgn="auto">
              <a:spcAft>
                <a:spcPts val="0"/>
              </a:spcAft>
            </a:pPr>
            <a:r>
              <a:rPr lang="en-AU" altLang="es-ES" sz="2400" b="1" dirty="0" smtClean="0">
                <a:latin typeface="+mn-lt"/>
                <a:ea typeface="Arial" charset="0"/>
                <a:cs typeface="Arial" charset="0"/>
              </a:rPr>
              <a:t>Slamming</a:t>
            </a:r>
            <a:endParaRPr lang="en-AU" altLang="es-ES" sz="2400" b="1" dirty="0">
              <a:latin typeface="+mn-lt"/>
              <a:ea typeface="Arial" charset="0"/>
              <a:cs typeface="Arial" charset="0"/>
            </a:endParaRPr>
          </a:p>
        </p:txBody>
      </p:sp>
    </p:spTree>
    <p:extLst>
      <p:ext uri="{BB962C8B-B14F-4D97-AF65-F5344CB8AC3E}">
        <p14:creationId xmlns:p14="http://schemas.microsoft.com/office/powerpoint/2010/main" val="153453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blinds(horizontal)">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22</a:t>
            </a:fld>
            <a:endParaRPr lang="en-US" dirty="0"/>
          </a:p>
        </p:txBody>
      </p:sp>
      <p:pic>
        <p:nvPicPr>
          <p:cNvPr id="9" name="Imagen 8">
            <a:extLst>
              <a:ext uri="{FF2B5EF4-FFF2-40B4-BE49-F238E27FC236}">
                <a16:creationId xmlns:a16="http://schemas.microsoft.com/office/drawing/2014/main" id="{24E0A794-3AC2-9841-BB35-9702B3318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324" y="387322"/>
            <a:ext cx="990600" cy="990600"/>
          </a:xfrm>
          <a:prstGeom prst="rect">
            <a:avLst/>
          </a:prstGeom>
        </p:spPr>
      </p:pic>
      <p:sp>
        <p:nvSpPr>
          <p:cNvPr id="12" name="Rounded Rectangle 6">
            <a:extLst>
              <a:ext uri="{FF2B5EF4-FFF2-40B4-BE49-F238E27FC236}">
                <a16:creationId xmlns:a16="http://schemas.microsoft.com/office/drawing/2014/main" id="{BAF27FD3-931B-324F-BDF0-9DBC9F512777}"/>
              </a:ext>
            </a:extLst>
          </p:cNvPr>
          <p:cNvSpPr/>
          <p:nvPr/>
        </p:nvSpPr>
        <p:spPr>
          <a:xfrm>
            <a:off x="473332" y="2232538"/>
            <a:ext cx="8118475" cy="3907914"/>
          </a:xfrm>
          <a:prstGeom prst="roundRect">
            <a:avLst>
              <a:gd name="adj" fmla="val 0"/>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ángulo 12">
            <a:extLst>
              <a:ext uri="{FF2B5EF4-FFF2-40B4-BE49-F238E27FC236}">
                <a16:creationId xmlns:a16="http://schemas.microsoft.com/office/drawing/2014/main" id="{7C4C281A-5990-E547-B26F-ED2AAE782FED}"/>
              </a:ext>
            </a:extLst>
          </p:cNvPr>
          <p:cNvSpPr/>
          <p:nvPr/>
        </p:nvSpPr>
        <p:spPr>
          <a:xfrm>
            <a:off x="595249" y="2763571"/>
            <a:ext cx="7905750" cy="2677656"/>
          </a:xfrm>
          <a:prstGeom prst="rect">
            <a:avLst/>
          </a:prstGeom>
        </p:spPr>
        <p:txBody>
          <a:bodyPr wrap="square">
            <a:spAutoFit/>
          </a:bodyPr>
          <a:lstStyle/>
          <a:p>
            <a:pPr algn="just"/>
            <a:r>
              <a:rPr lang="en-US" altLang="ca-ES" sz="2400" dirty="0">
                <a:latin typeface="+mn-lt"/>
              </a:rPr>
              <a:t>It will </a:t>
            </a:r>
            <a:r>
              <a:rPr lang="en-US" altLang="ca-ES" sz="2400" b="1" dirty="0">
                <a:latin typeface="+mn-lt"/>
              </a:rPr>
              <a:t>affect to the structure </a:t>
            </a:r>
            <a:r>
              <a:rPr lang="en-US" altLang="ca-ES" sz="2400" dirty="0">
                <a:latin typeface="+mn-lt"/>
              </a:rPr>
              <a:t>of the ship due to a heavy dynamic impact that will be produced in the bottom of the ship. </a:t>
            </a:r>
          </a:p>
          <a:p>
            <a:pPr algn="just"/>
            <a:endParaRPr lang="en-US" altLang="ca-ES" sz="2400" dirty="0">
              <a:latin typeface="+mn-lt"/>
            </a:endParaRPr>
          </a:p>
          <a:p>
            <a:pPr algn="just"/>
            <a:endParaRPr lang="en-US" altLang="ca-ES" sz="2400" dirty="0">
              <a:latin typeface="+mn-lt"/>
            </a:endParaRPr>
          </a:p>
          <a:p>
            <a:pPr algn="just"/>
            <a:r>
              <a:rPr lang="en-US" altLang="ca-ES" sz="2400" dirty="0">
                <a:latin typeface="+mn-lt"/>
              </a:rPr>
              <a:t>Slamming can produce </a:t>
            </a:r>
            <a:r>
              <a:rPr lang="en-US" altLang="ca-ES" sz="2400" b="1" dirty="0">
                <a:latin typeface="+mn-lt"/>
              </a:rPr>
              <a:t>personal damages, breaks, failures of important operational equipment</a:t>
            </a:r>
            <a:r>
              <a:rPr lang="en-US" altLang="ca-ES" sz="2400" dirty="0">
                <a:latin typeface="+mn-lt"/>
              </a:rPr>
              <a:t>, etc. </a:t>
            </a:r>
            <a:endParaRPr lang="ca-ES" altLang="ca-ES" sz="2400" dirty="0">
              <a:latin typeface="+mn-lt"/>
            </a:endParaRPr>
          </a:p>
        </p:txBody>
      </p:sp>
      <p:pic>
        <p:nvPicPr>
          <p:cNvPr id="10" name="Imagen 9">
            <a:extLst>
              <a:ext uri="{FF2B5EF4-FFF2-40B4-BE49-F238E27FC236}">
                <a16:creationId xmlns:a16="http://schemas.microsoft.com/office/drawing/2014/main" id="{85948373-FDD9-4843-90C2-737E1C5BC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00" y="298422"/>
            <a:ext cx="4051300" cy="1079500"/>
          </a:xfrm>
          <a:prstGeom prst="rect">
            <a:avLst/>
          </a:prstGeom>
        </p:spPr>
      </p:pic>
      <p:pic>
        <p:nvPicPr>
          <p:cNvPr id="14" name="Imagen 13">
            <a:extLst>
              <a:ext uri="{FF2B5EF4-FFF2-40B4-BE49-F238E27FC236}">
                <a16:creationId xmlns:a16="http://schemas.microsoft.com/office/drawing/2014/main" id="{5016484A-F1EB-3F4C-AB7B-8E3E01EA2F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8124" y="409552"/>
            <a:ext cx="709676" cy="885848"/>
          </a:xfrm>
          <a:prstGeom prst="rect">
            <a:avLst/>
          </a:prstGeom>
        </p:spPr>
      </p:pic>
      <p:sp>
        <p:nvSpPr>
          <p:cNvPr id="8" name="Rectangle 2"/>
          <p:cNvSpPr txBox="1">
            <a:spLocks noChangeArrowheads="1"/>
          </p:cNvSpPr>
          <p:nvPr/>
        </p:nvSpPr>
        <p:spPr>
          <a:xfrm>
            <a:off x="488886" y="1371573"/>
            <a:ext cx="7391400" cy="533400"/>
          </a:xfrm>
          <a:prstGeom prst="rect">
            <a:avLst/>
          </a:prstGeom>
        </p:spPr>
        <p:txBody>
          <a:bodyPr vert="horz" lIns="91440" tIns="45720" rIns="91440" bIns="45720" rtlCol="0" anchor="b">
            <a:normAutofit fontScale="97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fontAlgn="auto">
              <a:spcAft>
                <a:spcPts val="0"/>
              </a:spcAft>
            </a:pPr>
            <a:r>
              <a:rPr lang="en-AU" altLang="es-ES" sz="2400" dirty="0" smtClean="0">
                <a:latin typeface="Arial" charset="0"/>
                <a:ea typeface="Arial" charset="0"/>
                <a:cs typeface="Arial" charset="0"/>
              </a:rPr>
              <a:t>Slamming</a:t>
            </a:r>
            <a:endParaRPr lang="en-AU" altLang="es-ES" sz="2400" dirty="0">
              <a:latin typeface="Arial" charset="0"/>
              <a:ea typeface="Arial" charset="0"/>
              <a:cs typeface="Arial" charset="0"/>
            </a:endParaRPr>
          </a:p>
        </p:txBody>
      </p:sp>
    </p:spTree>
    <p:extLst>
      <p:ext uri="{BB962C8B-B14F-4D97-AF65-F5344CB8AC3E}">
        <p14:creationId xmlns:p14="http://schemas.microsoft.com/office/powerpoint/2010/main" val="184722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3" end="3"/>
                                            </p:txEl>
                                          </p:spTgt>
                                        </p:tgtEl>
                                        <p:attrNameLst>
                                          <p:attrName>style.visibility</p:attrName>
                                        </p:attrNameLst>
                                      </p:cBhvr>
                                      <p:to>
                                        <p:strVal val="visible"/>
                                      </p:to>
                                    </p:set>
                                    <p:animEffect transition="in" filter="blinds(horizontal)">
                                      <p:cBhvr>
                                        <p:cTn id="12" dur="500"/>
                                        <p:tgtEl>
                                          <p:spTgt spid="1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23</a:t>
            </a:fld>
            <a:endParaRPr lang="en-US" dirty="0"/>
          </a:p>
        </p:txBody>
      </p:sp>
      <p:pic>
        <p:nvPicPr>
          <p:cNvPr id="9" name="Imagen 8">
            <a:extLst>
              <a:ext uri="{FF2B5EF4-FFF2-40B4-BE49-F238E27FC236}">
                <a16:creationId xmlns:a16="http://schemas.microsoft.com/office/drawing/2014/main" id="{24E0A794-3AC2-9841-BB35-9702B3318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324" y="387322"/>
            <a:ext cx="990600" cy="990600"/>
          </a:xfrm>
          <a:prstGeom prst="rect">
            <a:avLst/>
          </a:prstGeom>
        </p:spPr>
      </p:pic>
      <p:sp>
        <p:nvSpPr>
          <p:cNvPr id="12" name="Rounded Rectangle 6">
            <a:extLst>
              <a:ext uri="{FF2B5EF4-FFF2-40B4-BE49-F238E27FC236}">
                <a16:creationId xmlns:a16="http://schemas.microsoft.com/office/drawing/2014/main" id="{BAF27FD3-931B-324F-BDF0-9DBC9F512777}"/>
              </a:ext>
            </a:extLst>
          </p:cNvPr>
          <p:cNvSpPr/>
          <p:nvPr/>
        </p:nvSpPr>
        <p:spPr>
          <a:xfrm>
            <a:off x="473332" y="2232538"/>
            <a:ext cx="8118475" cy="3907914"/>
          </a:xfrm>
          <a:prstGeom prst="roundRect">
            <a:avLst>
              <a:gd name="adj" fmla="val 0"/>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Imagen 9">
            <a:extLst>
              <a:ext uri="{FF2B5EF4-FFF2-40B4-BE49-F238E27FC236}">
                <a16:creationId xmlns:a16="http://schemas.microsoft.com/office/drawing/2014/main" id="{85948373-FDD9-4843-90C2-737E1C5BC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00" y="298422"/>
            <a:ext cx="4051300" cy="1079500"/>
          </a:xfrm>
          <a:prstGeom prst="rect">
            <a:avLst/>
          </a:prstGeom>
        </p:spPr>
      </p:pic>
      <p:pic>
        <p:nvPicPr>
          <p:cNvPr id="14" name="Imagen 13">
            <a:extLst>
              <a:ext uri="{FF2B5EF4-FFF2-40B4-BE49-F238E27FC236}">
                <a16:creationId xmlns:a16="http://schemas.microsoft.com/office/drawing/2014/main" id="{5016484A-F1EB-3F4C-AB7B-8E3E01EA2F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8124" y="409552"/>
            <a:ext cx="709676" cy="885848"/>
          </a:xfrm>
          <a:prstGeom prst="rect">
            <a:avLst/>
          </a:prstGeom>
        </p:spPr>
      </p:pic>
      <p:sp>
        <p:nvSpPr>
          <p:cNvPr id="8" name="Rectangle 2"/>
          <p:cNvSpPr txBox="1">
            <a:spLocks noChangeArrowheads="1"/>
          </p:cNvSpPr>
          <p:nvPr/>
        </p:nvSpPr>
        <p:spPr>
          <a:xfrm>
            <a:off x="488886" y="1371573"/>
            <a:ext cx="7391400" cy="533400"/>
          </a:xfrm>
          <a:prstGeom prst="rect">
            <a:avLst/>
          </a:prstGeom>
        </p:spPr>
        <p:txBody>
          <a:bodyPr vert="horz" lIns="91440" tIns="45720" rIns="91440" bIns="45720" rtlCol="0" anchor="b">
            <a:normAutofit fontScale="97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fontAlgn="auto">
              <a:spcAft>
                <a:spcPts val="0"/>
              </a:spcAft>
            </a:pPr>
            <a:r>
              <a:rPr lang="en-AU" altLang="es-ES" sz="2400" dirty="0" smtClean="0">
                <a:latin typeface="Arial" charset="0"/>
                <a:ea typeface="Arial" charset="0"/>
                <a:cs typeface="Arial" charset="0"/>
              </a:rPr>
              <a:t>Green water</a:t>
            </a:r>
            <a:endParaRPr lang="en-AU" altLang="es-ES" sz="2400" dirty="0">
              <a:latin typeface="Arial" charset="0"/>
              <a:ea typeface="Arial" charset="0"/>
              <a:cs typeface="Arial" charset="0"/>
            </a:endParaRPr>
          </a:p>
        </p:txBody>
      </p:sp>
      <p:pic>
        <p:nvPicPr>
          <p:cNvPr id="11" name="Imatg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062034" y="2362173"/>
            <a:ext cx="5410200" cy="3708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134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24</a:t>
            </a:fld>
            <a:endParaRPr lang="en-US" dirty="0"/>
          </a:p>
        </p:txBody>
      </p:sp>
      <p:pic>
        <p:nvPicPr>
          <p:cNvPr id="9" name="Imagen 8">
            <a:extLst>
              <a:ext uri="{FF2B5EF4-FFF2-40B4-BE49-F238E27FC236}">
                <a16:creationId xmlns:a16="http://schemas.microsoft.com/office/drawing/2014/main" id="{24E0A794-3AC2-9841-BB35-9702B3318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324" y="387322"/>
            <a:ext cx="990600" cy="990600"/>
          </a:xfrm>
          <a:prstGeom prst="rect">
            <a:avLst/>
          </a:prstGeom>
        </p:spPr>
      </p:pic>
      <p:sp>
        <p:nvSpPr>
          <p:cNvPr id="12" name="Rounded Rectangle 6">
            <a:extLst>
              <a:ext uri="{FF2B5EF4-FFF2-40B4-BE49-F238E27FC236}">
                <a16:creationId xmlns:a16="http://schemas.microsoft.com/office/drawing/2014/main" id="{BAF27FD3-931B-324F-BDF0-9DBC9F512777}"/>
              </a:ext>
            </a:extLst>
          </p:cNvPr>
          <p:cNvSpPr/>
          <p:nvPr/>
        </p:nvSpPr>
        <p:spPr>
          <a:xfrm>
            <a:off x="473332" y="2232538"/>
            <a:ext cx="8118475" cy="3907914"/>
          </a:xfrm>
          <a:prstGeom prst="roundRect">
            <a:avLst>
              <a:gd name="adj" fmla="val 0"/>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Imagen 9">
            <a:extLst>
              <a:ext uri="{FF2B5EF4-FFF2-40B4-BE49-F238E27FC236}">
                <a16:creationId xmlns:a16="http://schemas.microsoft.com/office/drawing/2014/main" id="{85948373-FDD9-4843-90C2-737E1C5BC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00" y="298422"/>
            <a:ext cx="4051300" cy="1079500"/>
          </a:xfrm>
          <a:prstGeom prst="rect">
            <a:avLst/>
          </a:prstGeom>
        </p:spPr>
      </p:pic>
      <p:pic>
        <p:nvPicPr>
          <p:cNvPr id="14" name="Imagen 13">
            <a:extLst>
              <a:ext uri="{FF2B5EF4-FFF2-40B4-BE49-F238E27FC236}">
                <a16:creationId xmlns:a16="http://schemas.microsoft.com/office/drawing/2014/main" id="{5016484A-F1EB-3F4C-AB7B-8E3E01EA2F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8124" y="409552"/>
            <a:ext cx="709676" cy="885848"/>
          </a:xfrm>
          <a:prstGeom prst="rect">
            <a:avLst/>
          </a:prstGeom>
        </p:spPr>
      </p:pic>
      <p:sp>
        <p:nvSpPr>
          <p:cNvPr id="8" name="Rectangle 2"/>
          <p:cNvSpPr txBox="1">
            <a:spLocks noChangeArrowheads="1"/>
          </p:cNvSpPr>
          <p:nvPr/>
        </p:nvSpPr>
        <p:spPr>
          <a:xfrm>
            <a:off x="488886" y="1371573"/>
            <a:ext cx="7391400" cy="533400"/>
          </a:xfrm>
          <a:prstGeom prst="rect">
            <a:avLst/>
          </a:prstGeom>
        </p:spPr>
        <p:txBody>
          <a:bodyPr vert="horz" lIns="91440" tIns="45720" rIns="91440" bIns="45720" rtlCol="0" anchor="b">
            <a:normAutofit fontScale="97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fontAlgn="auto">
              <a:spcAft>
                <a:spcPts val="0"/>
              </a:spcAft>
            </a:pPr>
            <a:r>
              <a:rPr lang="en-AU" altLang="es-ES" sz="2400" b="1" dirty="0" smtClean="0">
                <a:latin typeface="+mn-lt"/>
                <a:ea typeface="Arial" charset="0"/>
                <a:cs typeface="Arial" charset="0"/>
              </a:rPr>
              <a:t>Green water</a:t>
            </a:r>
            <a:endParaRPr lang="en-AU" altLang="es-ES" sz="2400" b="1" dirty="0">
              <a:latin typeface="+mn-lt"/>
              <a:ea typeface="Arial" charset="0"/>
              <a:cs typeface="Arial" charset="0"/>
            </a:endParaRPr>
          </a:p>
        </p:txBody>
      </p:sp>
      <p:sp>
        <p:nvSpPr>
          <p:cNvPr id="3" name="Rectangle 2"/>
          <p:cNvSpPr/>
          <p:nvPr/>
        </p:nvSpPr>
        <p:spPr>
          <a:xfrm>
            <a:off x="641286" y="2949476"/>
            <a:ext cx="7740714" cy="2308324"/>
          </a:xfrm>
          <a:prstGeom prst="rect">
            <a:avLst/>
          </a:prstGeom>
        </p:spPr>
        <p:txBody>
          <a:bodyPr wrap="square">
            <a:spAutoFit/>
          </a:bodyPr>
          <a:lstStyle/>
          <a:p>
            <a:pPr algn="just"/>
            <a:r>
              <a:rPr lang="en-US" altLang="ca-ES" sz="2400" dirty="0">
                <a:latin typeface="+mn-lt"/>
              </a:rPr>
              <a:t>The pitching motion in rough and heading seas can produce the submersion of the bow main deck area. When the vessel emerges from the water can embark some part of water mass, </a:t>
            </a:r>
            <a:r>
              <a:rPr lang="en-US" altLang="ca-ES" sz="2400" b="1" dirty="0">
                <a:latin typeface="+mn-lt"/>
              </a:rPr>
              <a:t>called green water</a:t>
            </a:r>
            <a:r>
              <a:rPr lang="en-US" altLang="ca-ES" sz="2400" dirty="0">
                <a:latin typeface="+mn-lt"/>
              </a:rPr>
              <a:t>. </a:t>
            </a:r>
            <a:r>
              <a:rPr lang="en-US" altLang="ca-ES" sz="2400" dirty="0" smtClean="0">
                <a:latin typeface="+mn-lt"/>
              </a:rPr>
              <a:t>In </a:t>
            </a:r>
            <a:r>
              <a:rPr lang="en-US" altLang="ca-ES" sz="2400" dirty="0">
                <a:latin typeface="+mn-lt"/>
              </a:rPr>
              <a:t>most green water incidents, the shipped water will not have any destabilizing effect. </a:t>
            </a:r>
          </a:p>
          <a:p>
            <a:pPr algn="just"/>
            <a:endParaRPr lang="en-US" altLang="ca-ES" sz="2400" dirty="0">
              <a:latin typeface="+mn-lt"/>
            </a:endParaRPr>
          </a:p>
        </p:txBody>
      </p:sp>
    </p:spTree>
    <p:extLst>
      <p:ext uri="{BB962C8B-B14F-4D97-AF65-F5344CB8AC3E}">
        <p14:creationId xmlns:p14="http://schemas.microsoft.com/office/powerpoint/2010/main" val="291822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25</a:t>
            </a:fld>
            <a:endParaRPr lang="en-US" dirty="0"/>
          </a:p>
        </p:txBody>
      </p:sp>
      <p:pic>
        <p:nvPicPr>
          <p:cNvPr id="9" name="Imagen 8">
            <a:extLst>
              <a:ext uri="{FF2B5EF4-FFF2-40B4-BE49-F238E27FC236}">
                <a16:creationId xmlns:a16="http://schemas.microsoft.com/office/drawing/2014/main" id="{24E0A794-3AC2-9841-BB35-9702B3318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324" y="387322"/>
            <a:ext cx="990600" cy="990600"/>
          </a:xfrm>
          <a:prstGeom prst="rect">
            <a:avLst/>
          </a:prstGeom>
        </p:spPr>
      </p:pic>
      <p:sp>
        <p:nvSpPr>
          <p:cNvPr id="12" name="Rounded Rectangle 6">
            <a:extLst>
              <a:ext uri="{FF2B5EF4-FFF2-40B4-BE49-F238E27FC236}">
                <a16:creationId xmlns:a16="http://schemas.microsoft.com/office/drawing/2014/main" id="{BAF27FD3-931B-324F-BDF0-9DBC9F512777}"/>
              </a:ext>
            </a:extLst>
          </p:cNvPr>
          <p:cNvSpPr/>
          <p:nvPr/>
        </p:nvSpPr>
        <p:spPr>
          <a:xfrm>
            <a:off x="473332" y="2232538"/>
            <a:ext cx="8118475" cy="3907914"/>
          </a:xfrm>
          <a:prstGeom prst="roundRect">
            <a:avLst>
              <a:gd name="adj" fmla="val 0"/>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Imagen 9">
            <a:extLst>
              <a:ext uri="{FF2B5EF4-FFF2-40B4-BE49-F238E27FC236}">
                <a16:creationId xmlns:a16="http://schemas.microsoft.com/office/drawing/2014/main" id="{85948373-FDD9-4843-90C2-737E1C5BC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00" y="298422"/>
            <a:ext cx="4051300" cy="1079500"/>
          </a:xfrm>
          <a:prstGeom prst="rect">
            <a:avLst/>
          </a:prstGeom>
        </p:spPr>
      </p:pic>
      <p:pic>
        <p:nvPicPr>
          <p:cNvPr id="14" name="Imagen 13">
            <a:extLst>
              <a:ext uri="{FF2B5EF4-FFF2-40B4-BE49-F238E27FC236}">
                <a16:creationId xmlns:a16="http://schemas.microsoft.com/office/drawing/2014/main" id="{5016484A-F1EB-3F4C-AB7B-8E3E01EA2F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8124" y="409552"/>
            <a:ext cx="709676" cy="885848"/>
          </a:xfrm>
          <a:prstGeom prst="rect">
            <a:avLst/>
          </a:prstGeom>
        </p:spPr>
      </p:pic>
      <p:sp>
        <p:nvSpPr>
          <p:cNvPr id="8" name="Rectangle 2"/>
          <p:cNvSpPr txBox="1">
            <a:spLocks noChangeArrowheads="1"/>
          </p:cNvSpPr>
          <p:nvPr/>
        </p:nvSpPr>
        <p:spPr>
          <a:xfrm>
            <a:off x="488886" y="1371573"/>
            <a:ext cx="7391400" cy="533400"/>
          </a:xfrm>
          <a:prstGeom prst="rect">
            <a:avLst/>
          </a:prstGeom>
        </p:spPr>
        <p:txBody>
          <a:bodyPr vert="horz" lIns="91440" tIns="45720" rIns="91440" bIns="45720" rtlCol="0" anchor="b">
            <a:normAutofit fontScale="97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fontAlgn="auto">
              <a:spcAft>
                <a:spcPts val="0"/>
              </a:spcAft>
            </a:pPr>
            <a:r>
              <a:rPr lang="en-AU" altLang="es-ES" sz="2400" b="1" dirty="0" smtClean="0">
                <a:latin typeface="+mn-lt"/>
                <a:ea typeface="Arial" charset="0"/>
                <a:cs typeface="Arial" charset="0"/>
              </a:rPr>
              <a:t>Green water</a:t>
            </a:r>
            <a:endParaRPr lang="en-AU" altLang="es-ES" sz="2400" b="1" dirty="0">
              <a:latin typeface="+mn-lt"/>
              <a:ea typeface="Arial" charset="0"/>
              <a:cs typeface="Arial" charset="0"/>
            </a:endParaRPr>
          </a:p>
        </p:txBody>
      </p:sp>
      <p:sp>
        <p:nvSpPr>
          <p:cNvPr id="3" name="Rectangle 2"/>
          <p:cNvSpPr/>
          <p:nvPr/>
        </p:nvSpPr>
        <p:spPr>
          <a:xfrm>
            <a:off x="520700" y="2514600"/>
            <a:ext cx="7756268" cy="2677656"/>
          </a:xfrm>
          <a:prstGeom prst="rect">
            <a:avLst/>
          </a:prstGeom>
        </p:spPr>
        <p:txBody>
          <a:bodyPr wrap="square">
            <a:spAutoFit/>
          </a:bodyPr>
          <a:lstStyle/>
          <a:p>
            <a:pPr algn="just"/>
            <a:endParaRPr lang="en-US" altLang="ca-ES" sz="2400" dirty="0">
              <a:latin typeface="+mn-lt"/>
            </a:endParaRPr>
          </a:p>
          <a:p>
            <a:pPr algn="just"/>
            <a:r>
              <a:rPr lang="en-US" altLang="ca-ES" sz="2400" dirty="0">
                <a:latin typeface="+mn-lt"/>
              </a:rPr>
              <a:t>However, in some cases until this water mass doesn’t return to the sea, it </a:t>
            </a:r>
            <a:r>
              <a:rPr lang="en-US" altLang="ca-ES" sz="2400" b="1" dirty="0">
                <a:latin typeface="+mn-lt"/>
              </a:rPr>
              <a:t>moves on the main deck uncontrolled </a:t>
            </a:r>
            <a:r>
              <a:rPr lang="en-US" altLang="ca-ES" sz="2400" dirty="0">
                <a:latin typeface="+mn-lt"/>
              </a:rPr>
              <a:t>producing the following undesirable effects: loss of operability, loss of stability, critic situation if this mass moves together with the roll motion, damage on the main deck equipment, structural problems, among others. </a:t>
            </a:r>
            <a:endParaRPr lang="ca-ES" altLang="ca-ES" sz="2400" dirty="0">
              <a:latin typeface="+mn-lt"/>
            </a:endParaRPr>
          </a:p>
        </p:txBody>
      </p:sp>
    </p:spTree>
    <p:extLst>
      <p:ext uri="{BB962C8B-B14F-4D97-AF65-F5344CB8AC3E}">
        <p14:creationId xmlns:p14="http://schemas.microsoft.com/office/powerpoint/2010/main" val="247074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3</a:t>
            </a:fld>
            <a:endParaRPr lang="en-US" dirty="0"/>
          </a:p>
        </p:txBody>
      </p:sp>
      <p:pic>
        <p:nvPicPr>
          <p:cNvPr id="9" name="Imagen 8">
            <a:extLst>
              <a:ext uri="{FF2B5EF4-FFF2-40B4-BE49-F238E27FC236}">
                <a16:creationId xmlns:a16="http://schemas.microsoft.com/office/drawing/2014/main" id="{24E0A794-3AC2-9841-BB35-9702B3318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324" y="387322"/>
            <a:ext cx="990600" cy="990600"/>
          </a:xfrm>
          <a:prstGeom prst="rect">
            <a:avLst/>
          </a:prstGeom>
        </p:spPr>
      </p:pic>
      <p:sp>
        <p:nvSpPr>
          <p:cNvPr id="12" name="Rounded Rectangle 6">
            <a:extLst>
              <a:ext uri="{FF2B5EF4-FFF2-40B4-BE49-F238E27FC236}">
                <a16:creationId xmlns:a16="http://schemas.microsoft.com/office/drawing/2014/main" id="{BAF27FD3-931B-324F-BDF0-9DBC9F512777}"/>
              </a:ext>
            </a:extLst>
          </p:cNvPr>
          <p:cNvSpPr/>
          <p:nvPr/>
        </p:nvSpPr>
        <p:spPr>
          <a:xfrm>
            <a:off x="406019" y="2152099"/>
            <a:ext cx="8118475" cy="3907914"/>
          </a:xfrm>
          <a:prstGeom prst="roundRect">
            <a:avLst>
              <a:gd name="adj" fmla="val 0"/>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ángulo 12">
            <a:extLst>
              <a:ext uri="{FF2B5EF4-FFF2-40B4-BE49-F238E27FC236}">
                <a16:creationId xmlns:a16="http://schemas.microsoft.com/office/drawing/2014/main" id="{7C4C281A-5990-E547-B26F-ED2AAE782FED}"/>
              </a:ext>
            </a:extLst>
          </p:cNvPr>
          <p:cNvSpPr/>
          <p:nvPr/>
        </p:nvSpPr>
        <p:spPr>
          <a:xfrm>
            <a:off x="595248" y="2274361"/>
            <a:ext cx="7905750" cy="3046988"/>
          </a:xfrm>
          <a:prstGeom prst="rect">
            <a:avLst/>
          </a:prstGeom>
        </p:spPr>
        <p:txBody>
          <a:bodyPr wrap="square">
            <a:spAutoFit/>
          </a:bodyPr>
          <a:lstStyle/>
          <a:p>
            <a:pPr marL="0" indent="0" algn="just">
              <a:buFont typeface="Wingdings" panose="05000000000000000000" pitchFamily="2" charset="2"/>
              <a:buNone/>
            </a:pPr>
            <a:r>
              <a:rPr lang="en-GB" altLang="es-ES" sz="2400" dirty="0">
                <a:latin typeface="+mn-lt"/>
              </a:rPr>
              <a:t>Some combinations of wave length and wave height under certain operation conditions may lead to dangerous situations for ships complying with the </a:t>
            </a:r>
            <a:r>
              <a:rPr lang="en-GB" altLang="es-ES" sz="2400" b="1" dirty="0">
                <a:latin typeface="+mn-lt"/>
              </a:rPr>
              <a:t>Intact Stability Code (IS Code). </a:t>
            </a:r>
          </a:p>
          <a:p>
            <a:pPr marL="0" indent="0" algn="just">
              <a:buFont typeface="Wingdings" panose="05000000000000000000" pitchFamily="2" charset="2"/>
              <a:buNone/>
            </a:pPr>
            <a:endParaRPr lang="en-GB" altLang="es-ES" sz="2400" dirty="0">
              <a:latin typeface="+mn-lt"/>
            </a:endParaRPr>
          </a:p>
          <a:p>
            <a:pPr marL="0" indent="0" algn="just">
              <a:buFont typeface="Wingdings" panose="05000000000000000000" pitchFamily="2" charset="2"/>
              <a:buNone/>
            </a:pPr>
            <a:r>
              <a:rPr lang="en-GB" altLang="es-ES" sz="2400" dirty="0">
                <a:latin typeface="+mn-lt"/>
              </a:rPr>
              <a:t>When sailing in adverse weather conditions, a ship is likely to encounter various kinds of dangerous phenomena, which may lead to </a:t>
            </a:r>
            <a:r>
              <a:rPr lang="en-GB" altLang="es-ES" sz="2400" b="1" dirty="0">
                <a:latin typeface="+mn-lt"/>
              </a:rPr>
              <a:t>capsizing</a:t>
            </a:r>
            <a:r>
              <a:rPr lang="en-GB" altLang="es-ES" sz="2400" dirty="0">
                <a:latin typeface="+mn-lt"/>
              </a:rPr>
              <a:t> or severe </a:t>
            </a:r>
            <a:r>
              <a:rPr lang="en-GB" altLang="es-ES" sz="2400" b="1" dirty="0">
                <a:latin typeface="+mn-lt"/>
              </a:rPr>
              <a:t>roll motions </a:t>
            </a:r>
            <a:r>
              <a:rPr lang="en-GB" altLang="es-ES" sz="2400" dirty="0">
                <a:latin typeface="+mn-lt"/>
              </a:rPr>
              <a:t>causing damage to cargo, equipment and persons on board. </a:t>
            </a:r>
          </a:p>
        </p:txBody>
      </p:sp>
      <p:pic>
        <p:nvPicPr>
          <p:cNvPr id="10" name="Imagen 9">
            <a:extLst>
              <a:ext uri="{FF2B5EF4-FFF2-40B4-BE49-F238E27FC236}">
                <a16:creationId xmlns:a16="http://schemas.microsoft.com/office/drawing/2014/main" id="{85948373-FDD9-4843-90C2-737E1C5BC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00" y="298422"/>
            <a:ext cx="4051300" cy="1079500"/>
          </a:xfrm>
          <a:prstGeom prst="rect">
            <a:avLst/>
          </a:prstGeom>
        </p:spPr>
      </p:pic>
      <p:pic>
        <p:nvPicPr>
          <p:cNvPr id="14" name="Imagen 13">
            <a:extLst>
              <a:ext uri="{FF2B5EF4-FFF2-40B4-BE49-F238E27FC236}">
                <a16:creationId xmlns:a16="http://schemas.microsoft.com/office/drawing/2014/main" id="{5016484A-F1EB-3F4C-AB7B-8E3E01EA2F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8124" y="409552"/>
            <a:ext cx="709676" cy="885848"/>
          </a:xfrm>
          <a:prstGeom prst="rect">
            <a:avLst/>
          </a:prstGeom>
        </p:spPr>
      </p:pic>
    </p:spTree>
    <p:extLst>
      <p:ext uri="{BB962C8B-B14F-4D97-AF65-F5344CB8AC3E}">
        <p14:creationId xmlns:p14="http://schemas.microsoft.com/office/powerpoint/2010/main" val="143912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blinds(horizontal)">
                                      <p:cBhvr>
                                        <p:cTn id="12"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4</a:t>
            </a:fld>
            <a:endParaRPr lang="en-US" dirty="0"/>
          </a:p>
        </p:txBody>
      </p:sp>
      <p:pic>
        <p:nvPicPr>
          <p:cNvPr id="9" name="Imagen 8">
            <a:extLst>
              <a:ext uri="{FF2B5EF4-FFF2-40B4-BE49-F238E27FC236}">
                <a16:creationId xmlns:a16="http://schemas.microsoft.com/office/drawing/2014/main" id="{24E0A794-3AC2-9841-BB35-9702B3318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324" y="387322"/>
            <a:ext cx="990600" cy="990600"/>
          </a:xfrm>
          <a:prstGeom prst="rect">
            <a:avLst/>
          </a:prstGeom>
        </p:spPr>
      </p:pic>
      <p:sp>
        <p:nvSpPr>
          <p:cNvPr id="12" name="Rounded Rectangle 6">
            <a:extLst>
              <a:ext uri="{FF2B5EF4-FFF2-40B4-BE49-F238E27FC236}">
                <a16:creationId xmlns:a16="http://schemas.microsoft.com/office/drawing/2014/main" id="{BAF27FD3-931B-324F-BDF0-9DBC9F512777}"/>
              </a:ext>
            </a:extLst>
          </p:cNvPr>
          <p:cNvSpPr/>
          <p:nvPr/>
        </p:nvSpPr>
        <p:spPr>
          <a:xfrm>
            <a:off x="488886" y="2188086"/>
            <a:ext cx="8118475" cy="3907914"/>
          </a:xfrm>
          <a:prstGeom prst="roundRect">
            <a:avLst>
              <a:gd name="adj" fmla="val 0"/>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ángulo 12">
            <a:extLst>
              <a:ext uri="{FF2B5EF4-FFF2-40B4-BE49-F238E27FC236}">
                <a16:creationId xmlns:a16="http://schemas.microsoft.com/office/drawing/2014/main" id="{7C4C281A-5990-E547-B26F-ED2AAE782FED}"/>
              </a:ext>
            </a:extLst>
          </p:cNvPr>
          <p:cNvSpPr/>
          <p:nvPr/>
        </p:nvSpPr>
        <p:spPr>
          <a:xfrm>
            <a:off x="609600" y="2514600"/>
            <a:ext cx="7905750" cy="3108543"/>
          </a:xfrm>
          <a:prstGeom prst="rect">
            <a:avLst/>
          </a:prstGeom>
        </p:spPr>
        <p:txBody>
          <a:bodyPr wrap="square">
            <a:spAutoFit/>
          </a:bodyPr>
          <a:lstStyle/>
          <a:p>
            <a:pPr marL="0" indent="0" algn="just">
              <a:buFont typeface="Wingdings" panose="05000000000000000000" pitchFamily="2" charset="2"/>
              <a:buNone/>
            </a:pPr>
            <a:r>
              <a:rPr lang="en-GB" altLang="es-ES" sz="2400" dirty="0">
                <a:latin typeface="+mn-lt"/>
              </a:rPr>
              <a:t>The sensitivity of a ship to dangerous phenomena will depend on the actual stability parameters, hull geometry, ship size and ship speed. </a:t>
            </a:r>
          </a:p>
          <a:p>
            <a:pPr marL="0" indent="0" algn="just">
              <a:buFont typeface="Wingdings" panose="05000000000000000000" pitchFamily="2" charset="2"/>
              <a:buNone/>
            </a:pPr>
            <a:endParaRPr lang="en-GB" altLang="es-ES" sz="2400" dirty="0">
              <a:latin typeface="+mn-lt"/>
            </a:endParaRPr>
          </a:p>
          <a:p>
            <a:pPr marL="0" indent="0" algn="just">
              <a:buFont typeface="Wingdings" panose="05000000000000000000" pitchFamily="2" charset="2"/>
              <a:buNone/>
            </a:pPr>
            <a:r>
              <a:rPr lang="en-GB" altLang="es-ES" sz="2400" dirty="0">
                <a:latin typeface="+mn-lt"/>
              </a:rPr>
              <a:t>This implies that the vulnerability to dangerous responses, including capsizing, and its probability of occurrence in a particular sea state may differ for each ship. </a:t>
            </a:r>
          </a:p>
          <a:p>
            <a:endParaRPr lang="en-US" sz="2800" dirty="0"/>
          </a:p>
        </p:txBody>
      </p:sp>
      <p:pic>
        <p:nvPicPr>
          <p:cNvPr id="10" name="Imagen 9">
            <a:extLst>
              <a:ext uri="{FF2B5EF4-FFF2-40B4-BE49-F238E27FC236}">
                <a16:creationId xmlns:a16="http://schemas.microsoft.com/office/drawing/2014/main" id="{85948373-FDD9-4843-90C2-737E1C5BC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00" y="298422"/>
            <a:ext cx="4051300" cy="1079500"/>
          </a:xfrm>
          <a:prstGeom prst="rect">
            <a:avLst/>
          </a:prstGeom>
        </p:spPr>
      </p:pic>
      <p:pic>
        <p:nvPicPr>
          <p:cNvPr id="14" name="Imagen 13">
            <a:extLst>
              <a:ext uri="{FF2B5EF4-FFF2-40B4-BE49-F238E27FC236}">
                <a16:creationId xmlns:a16="http://schemas.microsoft.com/office/drawing/2014/main" id="{5016484A-F1EB-3F4C-AB7B-8E3E01EA2F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8124" y="409552"/>
            <a:ext cx="709676" cy="885848"/>
          </a:xfrm>
          <a:prstGeom prst="rect">
            <a:avLst/>
          </a:prstGeom>
        </p:spPr>
      </p:pic>
    </p:spTree>
    <p:extLst>
      <p:ext uri="{BB962C8B-B14F-4D97-AF65-F5344CB8AC3E}">
        <p14:creationId xmlns:p14="http://schemas.microsoft.com/office/powerpoint/2010/main" val="408795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blinds(horizontal)">
                                      <p:cBhvr>
                                        <p:cTn id="12"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5</a:t>
            </a:fld>
            <a:endParaRPr lang="en-US" dirty="0"/>
          </a:p>
        </p:txBody>
      </p:sp>
      <p:pic>
        <p:nvPicPr>
          <p:cNvPr id="9" name="Imagen 8">
            <a:extLst>
              <a:ext uri="{FF2B5EF4-FFF2-40B4-BE49-F238E27FC236}">
                <a16:creationId xmlns:a16="http://schemas.microsoft.com/office/drawing/2014/main" id="{24E0A794-3AC2-9841-BB35-9702B3318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324" y="387322"/>
            <a:ext cx="990600" cy="990600"/>
          </a:xfrm>
          <a:prstGeom prst="rect">
            <a:avLst/>
          </a:prstGeom>
        </p:spPr>
      </p:pic>
      <p:sp>
        <p:nvSpPr>
          <p:cNvPr id="12" name="Rounded Rectangle 6">
            <a:extLst>
              <a:ext uri="{FF2B5EF4-FFF2-40B4-BE49-F238E27FC236}">
                <a16:creationId xmlns:a16="http://schemas.microsoft.com/office/drawing/2014/main" id="{BAF27FD3-931B-324F-BDF0-9DBC9F512777}"/>
              </a:ext>
            </a:extLst>
          </p:cNvPr>
          <p:cNvSpPr/>
          <p:nvPr/>
        </p:nvSpPr>
        <p:spPr>
          <a:xfrm>
            <a:off x="488886" y="2188086"/>
            <a:ext cx="8118475" cy="3907914"/>
          </a:xfrm>
          <a:prstGeom prst="roundRect">
            <a:avLst>
              <a:gd name="adj" fmla="val 0"/>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ángulo 12">
            <a:extLst>
              <a:ext uri="{FF2B5EF4-FFF2-40B4-BE49-F238E27FC236}">
                <a16:creationId xmlns:a16="http://schemas.microsoft.com/office/drawing/2014/main" id="{7C4C281A-5990-E547-B26F-ED2AAE782FED}"/>
              </a:ext>
            </a:extLst>
          </p:cNvPr>
          <p:cNvSpPr/>
          <p:nvPr/>
        </p:nvSpPr>
        <p:spPr>
          <a:xfrm>
            <a:off x="609600" y="2587771"/>
            <a:ext cx="7905750" cy="3108543"/>
          </a:xfrm>
          <a:prstGeom prst="rect">
            <a:avLst/>
          </a:prstGeom>
        </p:spPr>
        <p:txBody>
          <a:bodyPr wrap="square">
            <a:spAutoFit/>
          </a:bodyPr>
          <a:lstStyle/>
          <a:p>
            <a:pPr marL="0" indent="0" algn="just">
              <a:buFont typeface="Wingdings" panose="05000000000000000000" pitchFamily="2" charset="2"/>
              <a:buNone/>
              <a:defRPr/>
            </a:pPr>
            <a:r>
              <a:rPr lang="en-GB" altLang="es-ES" sz="2400" dirty="0" smtClean="0">
                <a:latin typeface="+mn-lt"/>
              </a:rPr>
              <a:t>When </a:t>
            </a:r>
            <a:r>
              <a:rPr lang="en-GB" altLang="es-ES" sz="2400" dirty="0">
                <a:latin typeface="+mn-lt"/>
              </a:rPr>
              <a:t>a ship is sailing in adverse weather and sea conditions, following dangerous phenomena may be encountered: </a:t>
            </a:r>
          </a:p>
          <a:p>
            <a:pPr marL="0" indent="0" algn="just">
              <a:buFont typeface="Wingdings" panose="05000000000000000000" pitchFamily="2" charset="2"/>
              <a:buNone/>
              <a:defRPr/>
            </a:pPr>
            <a:endParaRPr lang="en-GB" altLang="es-ES" sz="2400" dirty="0">
              <a:latin typeface="+mn-lt"/>
            </a:endParaRPr>
          </a:p>
          <a:p>
            <a:pPr marL="0" indent="0" algn="just">
              <a:buFont typeface="Wingdings" panose="05000000000000000000" pitchFamily="2" charset="2"/>
              <a:buNone/>
              <a:defRPr/>
            </a:pPr>
            <a:r>
              <a:rPr lang="en-GB" altLang="es-ES" sz="2400" dirty="0">
                <a:latin typeface="+mn-lt"/>
              </a:rPr>
              <a:t>1. Surf-riding and broaching-to</a:t>
            </a:r>
          </a:p>
          <a:p>
            <a:pPr marL="0" indent="0" algn="just">
              <a:buFont typeface="Wingdings" panose="05000000000000000000" pitchFamily="2" charset="2"/>
              <a:buNone/>
              <a:defRPr/>
            </a:pPr>
            <a:r>
              <a:rPr lang="en-GB" altLang="es-ES" sz="2400" dirty="0" smtClean="0">
                <a:latin typeface="+mn-lt"/>
              </a:rPr>
              <a:t>2</a:t>
            </a:r>
            <a:r>
              <a:rPr lang="en-GB" altLang="es-ES" sz="2400" dirty="0">
                <a:latin typeface="+mn-lt"/>
              </a:rPr>
              <a:t>. Parametric rolling motion</a:t>
            </a:r>
          </a:p>
          <a:p>
            <a:pPr marL="0" indent="0" algn="just">
              <a:buFont typeface="Wingdings" panose="05000000000000000000" pitchFamily="2" charset="2"/>
              <a:buNone/>
              <a:defRPr/>
            </a:pPr>
            <a:r>
              <a:rPr lang="en-GB" altLang="es-ES" sz="2400" dirty="0" smtClean="0">
                <a:latin typeface="+mn-lt"/>
              </a:rPr>
              <a:t>3</a:t>
            </a:r>
            <a:r>
              <a:rPr lang="en-GB" altLang="es-ES" sz="2400" dirty="0">
                <a:latin typeface="+mn-lt"/>
              </a:rPr>
              <a:t>. Slamming</a:t>
            </a:r>
          </a:p>
          <a:p>
            <a:pPr marL="0" indent="0" algn="just">
              <a:buFont typeface="Wingdings" panose="05000000000000000000" pitchFamily="2" charset="2"/>
              <a:buNone/>
              <a:defRPr/>
            </a:pPr>
            <a:r>
              <a:rPr lang="en-GB" altLang="es-ES" sz="2400" dirty="0" smtClean="0">
                <a:latin typeface="+mn-lt"/>
              </a:rPr>
              <a:t>4</a:t>
            </a:r>
            <a:r>
              <a:rPr lang="en-GB" altLang="es-ES" sz="2400" dirty="0">
                <a:latin typeface="+mn-lt"/>
              </a:rPr>
              <a:t>. Green water</a:t>
            </a:r>
          </a:p>
          <a:p>
            <a:pPr marL="0" indent="0" algn="just">
              <a:buFont typeface="Wingdings" panose="05000000000000000000" pitchFamily="2" charset="2"/>
              <a:buNone/>
            </a:pPr>
            <a:endParaRPr lang="en-US" sz="2800" dirty="0"/>
          </a:p>
        </p:txBody>
      </p:sp>
      <p:pic>
        <p:nvPicPr>
          <p:cNvPr id="10" name="Imagen 9">
            <a:extLst>
              <a:ext uri="{FF2B5EF4-FFF2-40B4-BE49-F238E27FC236}">
                <a16:creationId xmlns:a16="http://schemas.microsoft.com/office/drawing/2014/main" id="{85948373-FDD9-4843-90C2-737E1C5BC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00" y="298422"/>
            <a:ext cx="4051300" cy="1079500"/>
          </a:xfrm>
          <a:prstGeom prst="rect">
            <a:avLst/>
          </a:prstGeom>
        </p:spPr>
      </p:pic>
      <p:pic>
        <p:nvPicPr>
          <p:cNvPr id="14" name="Imagen 13">
            <a:extLst>
              <a:ext uri="{FF2B5EF4-FFF2-40B4-BE49-F238E27FC236}">
                <a16:creationId xmlns:a16="http://schemas.microsoft.com/office/drawing/2014/main" id="{5016484A-F1EB-3F4C-AB7B-8E3E01EA2F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8124" y="409552"/>
            <a:ext cx="709676" cy="885848"/>
          </a:xfrm>
          <a:prstGeom prst="rect">
            <a:avLst/>
          </a:prstGeom>
        </p:spPr>
      </p:pic>
    </p:spTree>
    <p:extLst>
      <p:ext uri="{BB962C8B-B14F-4D97-AF65-F5344CB8AC3E}">
        <p14:creationId xmlns:p14="http://schemas.microsoft.com/office/powerpoint/2010/main" val="233610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blinds(horizontal)">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blinds(horizontal)">
                                      <p:cBhvr>
                                        <p:cTn id="17" dur="500"/>
                                        <p:tgtEl>
                                          <p:spTgt spid="1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blinds(horizontal)">
                                      <p:cBhvr>
                                        <p:cTn id="22" dur="500"/>
                                        <p:tgtEl>
                                          <p:spTgt spid="1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Effect transition="in" filter="blinds(horizontal)">
                                      <p:cBhvr>
                                        <p:cTn id="27"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6</a:t>
            </a:fld>
            <a:endParaRPr lang="en-US" dirty="0"/>
          </a:p>
        </p:txBody>
      </p:sp>
      <p:pic>
        <p:nvPicPr>
          <p:cNvPr id="9" name="Imagen 8">
            <a:extLst>
              <a:ext uri="{FF2B5EF4-FFF2-40B4-BE49-F238E27FC236}">
                <a16:creationId xmlns:a16="http://schemas.microsoft.com/office/drawing/2014/main" id="{24E0A794-3AC2-9841-BB35-9702B3318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324" y="387322"/>
            <a:ext cx="990600" cy="990600"/>
          </a:xfrm>
          <a:prstGeom prst="rect">
            <a:avLst/>
          </a:prstGeom>
        </p:spPr>
      </p:pic>
      <p:sp>
        <p:nvSpPr>
          <p:cNvPr id="12" name="Rounded Rectangle 6">
            <a:extLst>
              <a:ext uri="{FF2B5EF4-FFF2-40B4-BE49-F238E27FC236}">
                <a16:creationId xmlns:a16="http://schemas.microsoft.com/office/drawing/2014/main" id="{BAF27FD3-931B-324F-BDF0-9DBC9F512777}"/>
              </a:ext>
            </a:extLst>
          </p:cNvPr>
          <p:cNvSpPr/>
          <p:nvPr/>
        </p:nvSpPr>
        <p:spPr>
          <a:xfrm>
            <a:off x="488886" y="2188086"/>
            <a:ext cx="8118475" cy="3907914"/>
          </a:xfrm>
          <a:prstGeom prst="roundRect">
            <a:avLst>
              <a:gd name="adj" fmla="val 0"/>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Imagen 9">
            <a:extLst>
              <a:ext uri="{FF2B5EF4-FFF2-40B4-BE49-F238E27FC236}">
                <a16:creationId xmlns:a16="http://schemas.microsoft.com/office/drawing/2014/main" id="{85948373-FDD9-4843-90C2-737E1C5BC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00" y="298422"/>
            <a:ext cx="4051300" cy="1079500"/>
          </a:xfrm>
          <a:prstGeom prst="rect">
            <a:avLst/>
          </a:prstGeom>
        </p:spPr>
      </p:pic>
      <p:pic>
        <p:nvPicPr>
          <p:cNvPr id="14" name="Imagen 13">
            <a:extLst>
              <a:ext uri="{FF2B5EF4-FFF2-40B4-BE49-F238E27FC236}">
                <a16:creationId xmlns:a16="http://schemas.microsoft.com/office/drawing/2014/main" id="{5016484A-F1EB-3F4C-AB7B-8E3E01EA2F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8124" y="409552"/>
            <a:ext cx="709676" cy="885848"/>
          </a:xfrm>
          <a:prstGeom prst="rect">
            <a:avLst/>
          </a:prstGeom>
        </p:spPr>
      </p:pic>
      <p:pic>
        <p:nvPicPr>
          <p:cNvPr id="8" name="Imatge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401290" y="2232280"/>
            <a:ext cx="6276975"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txBox="1">
            <a:spLocks noChangeArrowheads="1"/>
          </p:cNvSpPr>
          <p:nvPr/>
        </p:nvSpPr>
        <p:spPr>
          <a:xfrm>
            <a:off x="488886" y="1371573"/>
            <a:ext cx="7391400" cy="533400"/>
          </a:xfrm>
          <a:prstGeom prst="rect">
            <a:avLst/>
          </a:prstGeom>
        </p:spPr>
        <p:txBody>
          <a:bodyPr vert="horz" lIns="91440" tIns="45720" rIns="91440" bIns="45720" rtlCol="0" anchor="b">
            <a:normAutofit fontScale="97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fontAlgn="auto">
              <a:spcAft>
                <a:spcPts val="0"/>
              </a:spcAft>
            </a:pPr>
            <a:r>
              <a:rPr lang="en-AU" altLang="es-ES" sz="2400" b="1" dirty="0">
                <a:latin typeface="+mn-lt"/>
                <a:ea typeface="Arial" charset="0"/>
                <a:cs typeface="Arial" charset="0"/>
              </a:rPr>
              <a:t>Surf-riding and Broaching-to</a:t>
            </a:r>
          </a:p>
        </p:txBody>
      </p:sp>
      <p:sp>
        <p:nvSpPr>
          <p:cNvPr id="15" name="Rectangle 2"/>
          <p:cNvSpPr>
            <a:spLocks noChangeArrowheads="1"/>
          </p:cNvSpPr>
          <p:nvPr/>
        </p:nvSpPr>
        <p:spPr bwMode="auto">
          <a:xfrm>
            <a:off x="530997" y="6198256"/>
            <a:ext cx="76263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75000"/>
              <a:buFont typeface="Wingdings" panose="05000000000000000000" pitchFamily="2" charset="2"/>
              <a:buChar char="l"/>
              <a:defRPr sz="2200">
                <a:solidFill>
                  <a:schemeClr val="tx1"/>
                </a:solidFill>
                <a:latin typeface="Arial" panose="020B0604020202020204" pitchFamily="34" charset="0"/>
              </a:defRPr>
            </a:lvl1pPr>
            <a:lvl2pPr marL="742950" indent="-285750">
              <a:buClr>
                <a:srgbClr val="006699"/>
              </a:buClr>
              <a:buSzPct val="50000"/>
              <a:buFont typeface="Wingdings" panose="05000000000000000000" pitchFamily="2" charset="2"/>
              <a:buChar char="n"/>
              <a:defRPr sz="2000">
                <a:solidFill>
                  <a:schemeClr val="tx1"/>
                </a:solidFill>
                <a:latin typeface="Arial" panose="020B0604020202020204" pitchFamily="34" charset="0"/>
              </a:defRPr>
            </a:lvl2pPr>
            <a:lvl3pPr marL="1143000" indent="-228600">
              <a:buClr>
                <a:srgbClr val="006699"/>
              </a:buClr>
              <a:buSzPct val="100000"/>
              <a:buChar char="•"/>
              <a:defRPr>
                <a:solidFill>
                  <a:schemeClr val="tx1"/>
                </a:solidFill>
                <a:latin typeface="Arial" panose="020B0604020202020204" pitchFamily="34" charset="0"/>
              </a:defRPr>
            </a:lvl3pPr>
            <a:lvl4pPr marL="1600200" indent="-228600">
              <a:buClr>
                <a:srgbClr val="006699"/>
              </a:buClr>
              <a:buSzPct val="100000"/>
              <a:buChar char="–"/>
              <a:defRPr>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ClrTx/>
              <a:buSzTx/>
              <a:buFontTx/>
              <a:buNone/>
            </a:pPr>
            <a:r>
              <a:rPr lang="en-US" altLang="es-ES" sz="1400" dirty="0"/>
              <a:t>The risk of broaching in heavy following seas. </a:t>
            </a:r>
          </a:p>
          <a:p>
            <a:pPr>
              <a:spcBef>
                <a:spcPct val="0"/>
              </a:spcBef>
              <a:buClrTx/>
              <a:buSzTx/>
              <a:buFontTx/>
              <a:buNone/>
            </a:pPr>
            <a:r>
              <a:rPr lang="en-US" altLang="es-ES" sz="1400" b="0" dirty="0"/>
              <a:t>Source: Clark (2005) Ship Dynamic for Mariners. London, The Nautical Institute. </a:t>
            </a:r>
            <a:endParaRPr lang="es-ES" altLang="es-ES" sz="1400" b="0" dirty="0"/>
          </a:p>
        </p:txBody>
      </p:sp>
    </p:spTree>
    <p:extLst>
      <p:ext uri="{BB962C8B-B14F-4D97-AF65-F5344CB8AC3E}">
        <p14:creationId xmlns:p14="http://schemas.microsoft.com/office/powerpoint/2010/main" val="332714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7</a:t>
            </a:fld>
            <a:endParaRPr lang="en-US" dirty="0"/>
          </a:p>
        </p:txBody>
      </p:sp>
      <p:pic>
        <p:nvPicPr>
          <p:cNvPr id="9" name="Imagen 8">
            <a:extLst>
              <a:ext uri="{FF2B5EF4-FFF2-40B4-BE49-F238E27FC236}">
                <a16:creationId xmlns:a16="http://schemas.microsoft.com/office/drawing/2014/main" id="{24E0A794-3AC2-9841-BB35-9702B3318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324" y="387322"/>
            <a:ext cx="990600" cy="990600"/>
          </a:xfrm>
          <a:prstGeom prst="rect">
            <a:avLst/>
          </a:prstGeom>
        </p:spPr>
      </p:pic>
      <p:sp>
        <p:nvSpPr>
          <p:cNvPr id="12" name="Rounded Rectangle 6">
            <a:extLst>
              <a:ext uri="{FF2B5EF4-FFF2-40B4-BE49-F238E27FC236}">
                <a16:creationId xmlns:a16="http://schemas.microsoft.com/office/drawing/2014/main" id="{BAF27FD3-931B-324F-BDF0-9DBC9F512777}"/>
              </a:ext>
            </a:extLst>
          </p:cNvPr>
          <p:cNvSpPr/>
          <p:nvPr/>
        </p:nvSpPr>
        <p:spPr>
          <a:xfrm>
            <a:off x="473332" y="2232538"/>
            <a:ext cx="8118475" cy="3907914"/>
          </a:xfrm>
          <a:prstGeom prst="roundRect">
            <a:avLst>
              <a:gd name="adj" fmla="val 0"/>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Imagen 9">
            <a:extLst>
              <a:ext uri="{FF2B5EF4-FFF2-40B4-BE49-F238E27FC236}">
                <a16:creationId xmlns:a16="http://schemas.microsoft.com/office/drawing/2014/main" id="{85948373-FDD9-4843-90C2-737E1C5BC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00" y="298422"/>
            <a:ext cx="4051300" cy="1079500"/>
          </a:xfrm>
          <a:prstGeom prst="rect">
            <a:avLst/>
          </a:prstGeom>
        </p:spPr>
      </p:pic>
      <p:pic>
        <p:nvPicPr>
          <p:cNvPr id="14" name="Imagen 13">
            <a:extLst>
              <a:ext uri="{FF2B5EF4-FFF2-40B4-BE49-F238E27FC236}">
                <a16:creationId xmlns:a16="http://schemas.microsoft.com/office/drawing/2014/main" id="{5016484A-F1EB-3F4C-AB7B-8E3E01EA2F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8124" y="409552"/>
            <a:ext cx="709676" cy="885848"/>
          </a:xfrm>
          <a:prstGeom prst="rect">
            <a:avLst/>
          </a:prstGeom>
        </p:spPr>
      </p:pic>
      <p:sp>
        <p:nvSpPr>
          <p:cNvPr id="8" name="Rectangle 2"/>
          <p:cNvSpPr txBox="1">
            <a:spLocks noChangeArrowheads="1"/>
          </p:cNvSpPr>
          <p:nvPr/>
        </p:nvSpPr>
        <p:spPr>
          <a:xfrm>
            <a:off x="488886" y="1371573"/>
            <a:ext cx="7391400" cy="533400"/>
          </a:xfrm>
          <a:prstGeom prst="rect">
            <a:avLst/>
          </a:prstGeom>
        </p:spPr>
        <p:txBody>
          <a:bodyPr vert="horz" lIns="91440" tIns="45720" rIns="91440" bIns="45720" rtlCol="0" anchor="b">
            <a:normAutofit fontScale="97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fontAlgn="auto">
              <a:spcAft>
                <a:spcPts val="0"/>
              </a:spcAft>
            </a:pPr>
            <a:r>
              <a:rPr lang="en-IE" altLang="es-ES" sz="2400" b="1" dirty="0">
                <a:latin typeface="+mn-lt"/>
              </a:rPr>
              <a:t>Surf-riding and broaching-to</a:t>
            </a:r>
            <a:endParaRPr lang="en-AU" altLang="es-ES" sz="2400" b="1" dirty="0">
              <a:latin typeface="+mn-lt"/>
              <a:ea typeface="Arial" charset="0"/>
              <a:cs typeface="Arial" charset="0"/>
            </a:endParaRPr>
          </a:p>
        </p:txBody>
      </p:sp>
      <mc:AlternateContent xmlns:mc="http://schemas.openxmlformats.org/markup-compatibility/2006" xmlns:a14="http://schemas.microsoft.com/office/drawing/2010/main">
        <mc:Choice Requires="a14">
          <p:sp>
            <p:nvSpPr>
              <p:cNvPr id="3" name="Rectangle 2"/>
              <p:cNvSpPr/>
              <p:nvPr/>
            </p:nvSpPr>
            <p:spPr>
              <a:xfrm>
                <a:off x="757881" y="2374564"/>
                <a:ext cx="7543800" cy="4152162"/>
              </a:xfrm>
              <a:prstGeom prst="rect">
                <a:avLst/>
              </a:prstGeom>
            </p:spPr>
            <p:txBody>
              <a:bodyPr wrap="square">
                <a:spAutoFit/>
              </a:bodyPr>
              <a:lstStyle/>
              <a:p>
                <a:pPr algn="just"/>
                <a:r>
                  <a:rPr lang="en-US" altLang="ca-ES" sz="2400" dirty="0" smtClean="0">
                    <a:latin typeface="+mn-lt"/>
                  </a:rPr>
                  <a:t>Surf-riding may occur when both of this conditions are fulfilled:</a:t>
                </a:r>
              </a:p>
              <a:p>
                <a:pPr algn="just"/>
                <a:endParaRPr lang="en-US" altLang="ca-ES" sz="2400" dirty="0">
                  <a:latin typeface="+mn-lt"/>
                </a:endParaRPr>
              </a:p>
              <a:p>
                <a:pPr algn="just"/>
                <a:endParaRPr lang="en-US" altLang="ca-ES" sz="2400" dirty="0" smtClean="0">
                  <a:latin typeface="+mn-lt"/>
                </a:endParaRPr>
              </a:p>
              <a:p>
                <a:pPr algn="just"/>
                <a:endParaRPr lang="en-US" altLang="ca-ES" sz="2400" dirty="0">
                  <a:latin typeface="+mn-lt"/>
                </a:endParaRPr>
              </a:p>
              <a:p>
                <a:pPr algn="just"/>
                <a:endParaRPr lang="en-US" altLang="ca-ES" sz="2400" dirty="0" smtClean="0">
                  <a:latin typeface="+mn-lt"/>
                </a:endParaRPr>
              </a:p>
              <a:p>
                <a:pPr algn="just"/>
                <a:r>
                  <a:rPr lang="en-US" altLang="ca-ES" sz="2400" dirty="0" smtClean="0">
                    <a:latin typeface="+mn-lt"/>
                  </a:rPr>
                  <a:t>And</a:t>
                </a:r>
              </a:p>
              <a:p>
                <a:pPr algn="just"/>
                <a:endParaRPr lang="en-US" altLang="ca-ES" dirty="0">
                  <a:latin typeface="+mn-lt"/>
                </a:endParaRPr>
              </a:p>
              <a:p>
                <a:pPr algn="just"/>
                <a14:m>
                  <m:oMathPara xmlns:m="http://schemas.openxmlformats.org/officeDocument/2006/math">
                    <m:oMathParaPr>
                      <m:jc m:val="centerGroup"/>
                    </m:oMathParaPr>
                    <m:oMath xmlns:m="http://schemas.openxmlformats.org/officeDocument/2006/math">
                      <m:sSub>
                        <m:sSubPr>
                          <m:ctrlPr>
                            <a:rPr lang="en-US" altLang="ca-ES" i="1" smtClean="0">
                              <a:latin typeface="Cambria Math" panose="02040503050406030204" pitchFamily="18" charset="0"/>
                            </a:rPr>
                          </m:ctrlPr>
                        </m:sSubPr>
                        <m:e>
                          <m:r>
                            <a:rPr lang="ca-ES" altLang="ca-ES" b="0" i="1" smtClean="0">
                              <a:latin typeface="Cambria Math" panose="02040503050406030204" pitchFamily="18" charset="0"/>
                            </a:rPr>
                            <m:t>𝑉</m:t>
                          </m:r>
                        </m:e>
                        <m:sub>
                          <m:r>
                            <a:rPr lang="ca-ES" altLang="ca-ES" b="0" i="1" smtClean="0">
                              <a:latin typeface="Cambria Math" panose="02040503050406030204" pitchFamily="18" charset="0"/>
                            </a:rPr>
                            <m:t>𝑠h𝑖𝑝</m:t>
                          </m:r>
                        </m:sub>
                      </m:sSub>
                      <m:r>
                        <a:rPr lang="en-US" altLang="ca-ES" i="1" smtClean="0">
                          <a:latin typeface="Cambria Math" panose="02040503050406030204" pitchFamily="18" charset="0"/>
                          <a:ea typeface="Cambria Math" panose="02040503050406030204" pitchFamily="18" charset="0"/>
                        </a:rPr>
                        <m:t>&gt;</m:t>
                      </m:r>
                      <m:f>
                        <m:fPr>
                          <m:ctrlPr>
                            <a:rPr lang="en-US" altLang="ca-ES" i="1" smtClean="0">
                              <a:latin typeface="Cambria Math" panose="02040503050406030204" pitchFamily="18" charset="0"/>
                              <a:ea typeface="Cambria Math" panose="02040503050406030204" pitchFamily="18" charset="0"/>
                            </a:rPr>
                          </m:ctrlPr>
                        </m:fPr>
                        <m:num>
                          <m:r>
                            <a:rPr lang="ca-ES" altLang="ca-ES" b="0" i="1" smtClean="0">
                              <a:latin typeface="Cambria Math" panose="02040503050406030204" pitchFamily="18" charset="0"/>
                              <a:ea typeface="Cambria Math" panose="02040503050406030204" pitchFamily="18" charset="0"/>
                            </a:rPr>
                            <m:t>1.8</m:t>
                          </m:r>
                          <m:rad>
                            <m:radPr>
                              <m:degHide m:val="on"/>
                              <m:ctrlPr>
                                <a:rPr lang="ca-ES" altLang="ca-ES" b="0" i="1" smtClean="0">
                                  <a:latin typeface="Cambria Math" panose="02040503050406030204" pitchFamily="18" charset="0"/>
                                  <a:ea typeface="Cambria Math" panose="02040503050406030204" pitchFamily="18" charset="0"/>
                                </a:rPr>
                              </m:ctrlPr>
                            </m:radPr>
                            <m:deg/>
                            <m:e>
                              <m:sSub>
                                <m:sSubPr>
                                  <m:ctrlPr>
                                    <a:rPr lang="ca-ES" altLang="ca-ES" b="0" i="1" smtClean="0">
                                      <a:latin typeface="Cambria Math" panose="02040503050406030204" pitchFamily="18" charset="0"/>
                                      <a:ea typeface="Cambria Math" panose="02040503050406030204" pitchFamily="18" charset="0"/>
                                    </a:rPr>
                                  </m:ctrlPr>
                                </m:sSubPr>
                                <m:e>
                                  <m:r>
                                    <a:rPr lang="ca-ES" altLang="ca-ES" b="0" i="1" smtClean="0">
                                      <a:latin typeface="Cambria Math" panose="02040503050406030204" pitchFamily="18" charset="0"/>
                                      <a:ea typeface="Cambria Math" panose="02040503050406030204" pitchFamily="18" charset="0"/>
                                    </a:rPr>
                                    <m:t>𝐿</m:t>
                                  </m:r>
                                </m:e>
                                <m:sub>
                                  <m:r>
                                    <a:rPr lang="ca-ES" altLang="ca-ES" b="0" i="1" smtClean="0">
                                      <a:latin typeface="Cambria Math" panose="02040503050406030204" pitchFamily="18" charset="0"/>
                                      <a:ea typeface="Cambria Math" panose="02040503050406030204" pitchFamily="18" charset="0"/>
                                    </a:rPr>
                                    <m:t>𝑠h𝑖𝑝</m:t>
                                  </m:r>
                                </m:sub>
                              </m:sSub>
                            </m:e>
                          </m:rad>
                        </m:num>
                        <m:den>
                          <m:r>
                            <m:rPr>
                              <m:sty m:val="p"/>
                            </m:rPr>
                            <a:rPr lang="ca-ES" altLang="ca-ES" b="0" i="0" smtClean="0">
                              <a:latin typeface="Cambria Math" panose="02040503050406030204" pitchFamily="18" charset="0"/>
                              <a:ea typeface="Cambria Math" panose="02040503050406030204" pitchFamily="18" charset="0"/>
                            </a:rPr>
                            <m:t>cos</m:t>
                          </m:r>
                          <m:r>
                            <a:rPr lang="ca-ES" altLang="ca-ES" b="0" i="1" smtClean="0">
                              <a:latin typeface="Cambria Math" panose="02040503050406030204" pitchFamily="18" charset="0"/>
                              <a:ea typeface="Cambria Math" panose="02040503050406030204" pitchFamily="18" charset="0"/>
                            </a:rPr>
                            <m:t>⁡(180−</m:t>
                          </m:r>
                          <m:r>
                            <a:rPr lang="ca-ES" altLang="ca-ES" b="0" i="1" smtClean="0">
                              <a:latin typeface="Cambria Math" panose="02040503050406030204" pitchFamily="18" charset="0"/>
                              <a:ea typeface="Cambria Math" panose="02040503050406030204" pitchFamily="18" charset="0"/>
                            </a:rPr>
                            <m:t>𝛼</m:t>
                          </m:r>
                          <m:r>
                            <a:rPr lang="ca-ES" altLang="ca-ES" b="0" i="1" smtClean="0">
                              <a:latin typeface="Cambria Math" panose="02040503050406030204" pitchFamily="18" charset="0"/>
                              <a:ea typeface="Cambria Math" panose="02040503050406030204" pitchFamily="18" charset="0"/>
                            </a:rPr>
                            <m:t>)</m:t>
                          </m:r>
                        </m:den>
                      </m:f>
                    </m:oMath>
                  </m:oMathPara>
                </a14:m>
                <a:endParaRPr lang="en-US" altLang="ca-ES" dirty="0">
                  <a:latin typeface="+mn-lt"/>
                </a:endParaRPr>
              </a:p>
              <a:p>
                <a:pPr algn="just"/>
                <a:endParaRPr lang="en-US" altLang="ca-ES" dirty="0" smtClean="0">
                  <a:latin typeface="+mn-lt"/>
                </a:endParaRPr>
              </a:p>
              <a:p>
                <a:pPr algn="just"/>
                <a:r>
                  <a:rPr lang="en-US" altLang="ca-ES" dirty="0" smtClean="0">
                    <a:latin typeface="+mn-lt"/>
                  </a:rPr>
                  <a:t> </a:t>
                </a:r>
                <a:endParaRPr lang="ca-ES" altLang="ca-ES" dirty="0">
                  <a:latin typeface="+mn-lt"/>
                </a:endParaRPr>
              </a:p>
            </p:txBody>
          </p:sp>
        </mc:Choice>
        <mc:Fallback xmlns="">
          <p:sp>
            <p:nvSpPr>
              <p:cNvPr id="3" name="Rectangle 2"/>
              <p:cNvSpPr>
                <a:spLocks noRot="1" noChangeAspect="1" noMove="1" noResize="1" noEditPoints="1" noAdjustHandles="1" noChangeArrowheads="1" noChangeShapeType="1" noTextEdit="1"/>
              </p:cNvSpPr>
              <p:nvPr/>
            </p:nvSpPr>
            <p:spPr>
              <a:xfrm>
                <a:off x="757881" y="2374564"/>
                <a:ext cx="7543800" cy="4152162"/>
              </a:xfrm>
              <a:prstGeom prst="rect">
                <a:avLst/>
              </a:prstGeom>
              <a:blipFill>
                <a:blip r:embed="rId6"/>
                <a:stretch>
                  <a:fillRect l="-1212" t="-1175" r="-1212"/>
                </a:stretch>
              </a:blipFill>
            </p:spPr>
            <p:txBody>
              <a:bodyPr/>
              <a:lstStyle/>
              <a:p>
                <a:r>
                  <a:rPr lang="ca-ES">
                    <a:noFill/>
                  </a:rPr>
                  <a:t> </a:t>
                </a:r>
              </a:p>
            </p:txBody>
          </p:sp>
        </mc:Fallback>
      </mc:AlternateContent>
      <mc:AlternateContent xmlns:mc="http://schemas.openxmlformats.org/markup-compatibility/2006" xmlns:a14="http://schemas.microsoft.com/office/drawing/2010/main">
        <mc:Choice Requires="a14">
          <p:sp>
            <p:nvSpPr>
              <p:cNvPr id="4" name="QuadreDeText 3"/>
              <p:cNvSpPr txBox="1"/>
              <p:nvPr/>
            </p:nvSpPr>
            <p:spPr>
              <a:xfrm>
                <a:off x="3352800" y="3505200"/>
                <a:ext cx="17799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ca-ES" b="0" i="1" smtClean="0">
                          <a:latin typeface="Cambria Math" panose="02040503050406030204" pitchFamily="18" charset="0"/>
                        </a:rPr>
                        <m:t>135º</m:t>
                      </m:r>
                      <m:r>
                        <a:rPr lang="ca-ES" b="0" i="1" smtClean="0">
                          <a:latin typeface="Cambria Math" panose="02040503050406030204" pitchFamily="18" charset="0"/>
                          <a:ea typeface="Cambria Math" panose="02040503050406030204" pitchFamily="18" charset="0"/>
                        </a:rPr>
                        <m:t>&lt;</m:t>
                      </m:r>
                      <m:r>
                        <a:rPr lang="ca-ES" b="0" i="1" smtClean="0">
                          <a:latin typeface="Cambria Math" panose="02040503050406030204" pitchFamily="18" charset="0"/>
                          <a:ea typeface="Cambria Math" panose="02040503050406030204" pitchFamily="18" charset="0"/>
                        </a:rPr>
                        <m:t>𝛼</m:t>
                      </m:r>
                      <m:r>
                        <a:rPr lang="ca-ES" b="0" i="1" smtClean="0">
                          <a:latin typeface="Cambria Math" panose="02040503050406030204" pitchFamily="18" charset="0"/>
                          <a:ea typeface="Cambria Math" panose="02040503050406030204" pitchFamily="18" charset="0"/>
                        </a:rPr>
                        <m:t>&lt;225º</m:t>
                      </m:r>
                    </m:oMath>
                  </m:oMathPara>
                </a14:m>
                <a:endParaRPr lang="ca-ES" dirty="0"/>
              </a:p>
            </p:txBody>
          </p:sp>
        </mc:Choice>
        <mc:Fallback xmlns="">
          <p:sp>
            <p:nvSpPr>
              <p:cNvPr id="4" name="QuadreDeText 3"/>
              <p:cNvSpPr txBox="1">
                <a:spLocks noRot="1" noChangeAspect="1" noMove="1" noResize="1" noEditPoints="1" noAdjustHandles="1" noChangeArrowheads="1" noChangeShapeType="1" noTextEdit="1"/>
              </p:cNvSpPr>
              <p:nvPr/>
            </p:nvSpPr>
            <p:spPr>
              <a:xfrm>
                <a:off x="3352800" y="3505200"/>
                <a:ext cx="1779911" cy="276999"/>
              </a:xfrm>
              <a:prstGeom prst="rect">
                <a:avLst/>
              </a:prstGeom>
              <a:blipFill>
                <a:blip r:embed="rId7"/>
                <a:stretch>
                  <a:fillRect l="-2397" r="-2740" b="-11111"/>
                </a:stretch>
              </a:blipFill>
            </p:spPr>
            <p:txBody>
              <a:bodyPr/>
              <a:lstStyle/>
              <a:p>
                <a:r>
                  <a:rPr lang="ca-ES">
                    <a:noFill/>
                  </a:rPr>
                  <a:t> </a:t>
                </a:r>
              </a:p>
            </p:txBody>
          </p:sp>
        </mc:Fallback>
      </mc:AlternateContent>
    </p:spTree>
    <p:extLst>
      <p:ext uri="{BB962C8B-B14F-4D97-AF65-F5344CB8AC3E}">
        <p14:creationId xmlns:p14="http://schemas.microsoft.com/office/powerpoint/2010/main" val="2522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8</a:t>
            </a:fld>
            <a:endParaRPr lang="en-US" dirty="0"/>
          </a:p>
        </p:txBody>
      </p:sp>
      <p:pic>
        <p:nvPicPr>
          <p:cNvPr id="9" name="Imagen 8">
            <a:extLst>
              <a:ext uri="{FF2B5EF4-FFF2-40B4-BE49-F238E27FC236}">
                <a16:creationId xmlns:a16="http://schemas.microsoft.com/office/drawing/2014/main" id="{24E0A794-3AC2-9841-BB35-9702B3318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324" y="387322"/>
            <a:ext cx="990600" cy="990600"/>
          </a:xfrm>
          <a:prstGeom prst="rect">
            <a:avLst/>
          </a:prstGeom>
        </p:spPr>
      </p:pic>
      <p:sp>
        <p:nvSpPr>
          <p:cNvPr id="12" name="Rounded Rectangle 6">
            <a:extLst>
              <a:ext uri="{FF2B5EF4-FFF2-40B4-BE49-F238E27FC236}">
                <a16:creationId xmlns:a16="http://schemas.microsoft.com/office/drawing/2014/main" id="{BAF27FD3-931B-324F-BDF0-9DBC9F512777}"/>
              </a:ext>
            </a:extLst>
          </p:cNvPr>
          <p:cNvSpPr/>
          <p:nvPr/>
        </p:nvSpPr>
        <p:spPr>
          <a:xfrm>
            <a:off x="396875" y="2022914"/>
            <a:ext cx="8274049" cy="4377886"/>
          </a:xfrm>
          <a:prstGeom prst="roundRect">
            <a:avLst>
              <a:gd name="adj" fmla="val 0"/>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Imagen 9">
            <a:extLst>
              <a:ext uri="{FF2B5EF4-FFF2-40B4-BE49-F238E27FC236}">
                <a16:creationId xmlns:a16="http://schemas.microsoft.com/office/drawing/2014/main" id="{85948373-FDD9-4843-90C2-737E1C5BC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00" y="298422"/>
            <a:ext cx="4051300" cy="1079500"/>
          </a:xfrm>
          <a:prstGeom prst="rect">
            <a:avLst/>
          </a:prstGeom>
        </p:spPr>
      </p:pic>
      <p:pic>
        <p:nvPicPr>
          <p:cNvPr id="14" name="Imagen 13">
            <a:extLst>
              <a:ext uri="{FF2B5EF4-FFF2-40B4-BE49-F238E27FC236}">
                <a16:creationId xmlns:a16="http://schemas.microsoft.com/office/drawing/2014/main" id="{5016484A-F1EB-3F4C-AB7B-8E3E01EA2F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8124" y="409552"/>
            <a:ext cx="709676" cy="885848"/>
          </a:xfrm>
          <a:prstGeom prst="rect">
            <a:avLst/>
          </a:prstGeom>
        </p:spPr>
      </p:pic>
      <p:sp>
        <p:nvSpPr>
          <p:cNvPr id="8" name="Rectangle 2"/>
          <p:cNvSpPr txBox="1">
            <a:spLocks noChangeArrowheads="1"/>
          </p:cNvSpPr>
          <p:nvPr/>
        </p:nvSpPr>
        <p:spPr>
          <a:xfrm>
            <a:off x="488886" y="1371573"/>
            <a:ext cx="7391400" cy="533400"/>
          </a:xfrm>
          <a:prstGeom prst="rect">
            <a:avLst/>
          </a:prstGeom>
        </p:spPr>
        <p:txBody>
          <a:bodyPr vert="horz" lIns="91440" tIns="45720" rIns="91440" bIns="45720" rtlCol="0" anchor="b">
            <a:normAutofit fontScale="97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fontAlgn="auto">
              <a:spcAft>
                <a:spcPts val="0"/>
              </a:spcAft>
            </a:pPr>
            <a:r>
              <a:rPr lang="en-IE" altLang="es-ES" sz="2800" b="1" dirty="0"/>
              <a:t>Surf-riding and broaching-to</a:t>
            </a:r>
            <a:endParaRPr lang="en-AU" altLang="es-ES" sz="2800" b="1" dirty="0">
              <a:latin typeface="Arial" charset="0"/>
              <a:ea typeface="Arial" charset="0"/>
              <a:cs typeface="Arial" charset="0"/>
            </a:endParaRPr>
          </a:p>
        </p:txBody>
      </p:sp>
      <p:sp>
        <p:nvSpPr>
          <p:cNvPr id="3" name="Rectangle 2"/>
          <p:cNvSpPr/>
          <p:nvPr/>
        </p:nvSpPr>
        <p:spPr>
          <a:xfrm>
            <a:off x="559743" y="2279651"/>
            <a:ext cx="7822257" cy="2585323"/>
          </a:xfrm>
          <a:prstGeom prst="rect">
            <a:avLst/>
          </a:prstGeom>
        </p:spPr>
        <p:txBody>
          <a:bodyPr wrap="square">
            <a:spAutoFit/>
          </a:bodyPr>
          <a:lstStyle/>
          <a:p>
            <a:pPr marL="0" indent="0" algn="just">
              <a:buFont typeface="Wingdings" panose="05000000000000000000" pitchFamily="2" charset="2"/>
              <a:buNone/>
            </a:pPr>
            <a:r>
              <a:rPr lang="en-GB" altLang="es-ES" dirty="0"/>
              <a:t>To avoid surf riding (and possible broaching) the ship speed, the course or both should be taken outside the dangerous region reported in following figure </a:t>
            </a:r>
            <a:r>
              <a:rPr lang="ca-ES" altLang="ca-ES" dirty="0"/>
              <a:t>(IMO, MSC.1/Circ.1228, 2007)</a:t>
            </a:r>
            <a:r>
              <a:rPr lang="en-GB" altLang="es-ES" dirty="0"/>
              <a:t>: </a:t>
            </a:r>
          </a:p>
          <a:p>
            <a:pPr algn="just"/>
            <a:endParaRPr lang="en-US" altLang="ca-ES" dirty="0"/>
          </a:p>
          <a:p>
            <a:pPr algn="just"/>
            <a:endParaRPr lang="en-US" altLang="ca-ES" dirty="0" smtClean="0"/>
          </a:p>
          <a:p>
            <a:pPr algn="just"/>
            <a:endParaRPr lang="en-US" altLang="ca-ES" dirty="0"/>
          </a:p>
          <a:p>
            <a:pPr algn="just"/>
            <a:endParaRPr lang="en-US" altLang="ca-ES" dirty="0" smtClean="0"/>
          </a:p>
          <a:p>
            <a:pPr algn="just"/>
            <a:endParaRPr lang="en-US" altLang="ca-ES" dirty="0"/>
          </a:p>
          <a:p>
            <a:pPr algn="just"/>
            <a:endParaRPr lang="ca-ES" altLang="ca-ES" dirty="0"/>
          </a:p>
        </p:txBody>
      </p:sp>
      <p:pic>
        <p:nvPicPr>
          <p:cNvPr id="11" name="Imatge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3352800"/>
            <a:ext cx="4095752" cy="300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952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9</a:t>
            </a:fld>
            <a:endParaRPr lang="en-US" dirty="0"/>
          </a:p>
        </p:txBody>
      </p:sp>
      <p:pic>
        <p:nvPicPr>
          <p:cNvPr id="9" name="Imagen 8">
            <a:extLst>
              <a:ext uri="{FF2B5EF4-FFF2-40B4-BE49-F238E27FC236}">
                <a16:creationId xmlns:a16="http://schemas.microsoft.com/office/drawing/2014/main" id="{24E0A794-3AC2-9841-BB35-9702B3318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324" y="387322"/>
            <a:ext cx="990600" cy="990600"/>
          </a:xfrm>
          <a:prstGeom prst="rect">
            <a:avLst/>
          </a:prstGeom>
        </p:spPr>
      </p:pic>
      <p:sp>
        <p:nvSpPr>
          <p:cNvPr id="12" name="Rounded Rectangle 6">
            <a:extLst>
              <a:ext uri="{FF2B5EF4-FFF2-40B4-BE49-F238E27FC236}">
                <a16:creationId xmlns:a16="http://schemas.microsoft.com/office/drawing/2014/main" id="{BAF27FD3-931B-324F-BDF0-9DBC9F512777}"/>
              </a:ext>
            </a:extLst>
          </p:cNvPr>
          <p:cNvSpPr/>
          <p:nvPr/>
        </p:nvSpPr>
        <p:spPr>
          <a:xfrm>
            <a:off x="396875" y="2022914"/>
            <a:ext cx="8274049" cy="4377886"/>
          </a:xfrm>
          <a:prstGeom prst="roundRect">
            <a:avLst>
              <a:gd name="adj" fmla="val 0"/>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Imagen 9">
            <a:extLst>
              <a:ext uri="{FF2B5EF4-FFF2-40B4-BE49-F238E27FC236}">
                <a16:creationId xmlns:a16="http://schemas.microsoft.com/office/drawing/2014/main" id="{85948373-FDD9-4843-90C2-737E1C5BC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00" y="298422"/>
            <a:ext cx="4051300" cy="1079500"/>
          </a:xfrm>
          <a:prstGeom prst="rect">
            <a:avLst/>
          </a:prstGeom>
        </p:spPr>
      </p:pic>
      <p:pic>
        <p:nvPicPr>
          <p:cNvPr id="14" name="Imagen 13">
            <a:extLst>
              <a:ext uri="{FF2B5EF4-FFF2-40B4-BE49-F238E27FC236}">
                <a16:creationId xmlns:a16="http://schemas.microsoft.com/office/drawing/2014/main" id="{5016484A-F1EB-3F4C-AB7B-8E3E01EA2F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8124" y="409552"/>
            <a:ext cx="709676" cy="885848"/>
          </a:xfrm>
          <a:prstGeom prst="rect">
            <a:avLst/>
          </a:prstGeom>
        </p:spPr>
      </p:pic>
      <p:sp>
        <p:nvSpPr>
          <p:cNvPr id="8" name="Rectangle 2"/>
          <p:cNvSpPr txBox="1">
            <a:spLocks noChangeArrowheads="1"/>
          </p:cNvSpPr>
          <p:nvPr/>
        </p:nvSpPr>
        <p:spPr>
          <a:xfrm>
            <a:off x="488886" y="1371573"/>
            <a:ext cx="7391400" cy="533400"/>
          </a:xfrm>
          <a:prstGeom prst="rect">
            <a:avLst/>
          </a:prstGeom>
        </p:spPr>
        <p:txBody>
          <a:bodyPr vert="horz" lIns="91440" tIns="45720" rIns="91440" bIns="45720" rtlCol="0" anchor="b">
            <a:normAutofit fontScale="97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fontAlgn="auto">
              <a:spcAft>
                <a:spcPts val="0"/>
              </a:spcAft>
            </a:pPr>
            <a:r>
              <a:rPr lang="en-IE" altLang="es-ES" sz="2800" b="1" dirty="0"/>
              <a:t>Surf-riding and broaching-to</a:t>
            </a:r>
            <a:endParaRPr lang="en-AU" altLang="es-ES" sz="2800" b="1" dirty="0">
              <a:latin typeface="Arial" charset="0"/>
              <a:ea typeface="Arial" charset="0"/>
              <a:cs typeface="Arial" charset="0"/>
            </a:endParaRPr>
          </a:p>
        </p:txBody>
      </p:sp>
      <p:sp>
        <p:nvSpPr>
          <p:cNvPr id="3" name="Rectangle 2"/>
          <p:cNvSpPr/>
          <p:nvPr/>
        </p:nvSpPr>
        <p:spPr>
          <a:xfrm>
            <a:off x="559743" y="2279651"/>
            <a:ext cx="7822257" cy="3693319"/>
          </a:xfrm>
          <a:prstGeom prst="rect">
            <a:avLst/>
          </a:prstGeom>
        </p:spPr>
        <p:txBody>
          <a:bodyPr wrap="square">
            <a:spAutoFit/>
          </a:bodyPr>
          <a:lstStyle/>
          <a:p>
            <a:pPr marL="0" indent="0" algn="just">
              <a:buFont typeface="Wingdings" panose="05000000000000000000" pitchFamily="2" charset="2"/>
              <a:buNone/>
              <a:defRPr/>
            </a:pPr>
            <a:r>
              <a:rPr lang="en-US" dirty="0"/>
              <a:t>In regards of this formula, the necessary parameters are the following ones:</a:t>
            </a:r>
          </a:p>
          <a:p>
            <a:pPr marL="0" indent="0" algn="just">
              <a:buFont typeface="Wingdings" panose="05000000000000000000" pitchFamily="2" charset="2"/>
              <a:buNone/>
              <a:defRPr/>
            </a:pPr>
            <a:endParaRPr lang="ca-ES" altLang="ca-ES" dirty="0"/>
          </a:p>
          <a:p>
            <a:pPr algn="just">
              <a:defRPr/>
            </a:pPr>
            <a:r>
              <a:rPr lang="ca-ES" altLang="ca-ES" b="1" dirty="0"/>
              <a:t>Angle of </a:t>
            </a:r>
            <a:r>
              <a:rPr lang="en-GB" altLang="ca-ES" b="1" dirty="0"/>
              <a:t>encounter</a:t>
            </a:r>
            <a:r>
              <a:rPr lang="ca-ES" altLang="ca-ES" b="1" dirty="0"/>
              <a:t> </a:t>
            </a:r>
            <a:r>
              <a:rPr lang="ca-ES" altLang="ca-ES" dirty="0"/>
              <a:t>(𝜶): </a:t>
            </a:r>
            <a:r>
              <a:rPr lang="en-US" altLang="ca-ES" dirty="0"/>
              <a:t>being the ship-to-wave relative direction (𝛼=180° for following seas). In other words, the wave direction angle minus the vessel course.</a:t>
            </a:r>
          </a:p>
          <a:p>
            <a:pPr algn="just">
              <a:defRPr/>
            </a:pPr>
            <a:endParaRPr lang="en-US" altLang="ca-ES" b="1" dirty="0"/>
          </a:p>
          <a:p>
            <a:pPr algn="just">
              <a:defRPr/>
            </a:pPr>
            <a:r>
              <a:rPr lang="en-US" altLang="ca-ES" b="1" dirty="0"/>
              <a:t>Length of the ship (</a:t>
            </a:r>
            <a:r>
              <a:rPr lang="en-US" altLang="ca-ES" b="1" dirty="0" err="1"/>
              <a:t>L</a:t>
            </a:r>
            <a:r>
              <a:rPr lang="en-US" altLang="ca-ES" b="1" baseline="-25000" dirty="0" err="1"/>
              <a:t>ship</a:t>
            </a:r>
            <a:r>
              <a:rPr lang="en-US" altLang="ca-ES" b="1" dirty="0"/>
              <a:t>): </a:t>
            </a:r>
            <a:r>
              <a:rPr lang="en-US" altLang="ca-ES" dirty="0" smtClean="0"/>
              <a:t>the </a:t>
            </a:r>
            <a:r>
              <a:rPr lang="en-US" altLang="ca-ES" dirty="0"/>
              <a:t>distance between the perpendiculars, in meters </a:t>
            </a:r>
          </a:p>
          <a:p>
            <a:pPr algn="just">
              <a:defRPr/>
            </a:pPr>
            <a:endParaRPr lang="en-US" altLang="ca-ES" b="1" dirty="0"/>
          </a:p>
          <a:p>
            <a:pPr algn="just">
              <a:defRPr/>
            </a:pPr>
            <a:r>
              <a:rPr lang="en-US" altLang="ca-ES" b="1" dirty="0"/>
              <a:t>Speed of the ship (</a:t>
            </a:r>
            <a:r>
              <a:rPr lang="en-US" altLang="ca-ES" b="1" dirty="0" err="1"/>
              <a:t>v</a:t>
            </a:r>
            <a:r>
              <a:rPr lang="en-US" altLang="ca-ES" b="1" baseline="-25000" dirty="0" err="1"/>
              <a:t>ship</a:t>
            </a:r>
            <a:r>
              <a:rPr lang="en-US" altLang="ca-ES" b="1" dirty="0"/>
              <a:t>): </a:t>
            </a:r>
            <a:r>
              <a:rPr lang="en-US" altLang="ca-ES" dirty="0"/>
              <a:t>The speed selected for this study is the one which corresponds to the full sea ahead engine order, in knots</a:t>
            </a:r>
            <a:endParaRPr lang="ca-ES" altLang="ca-ES" dirty="0"/>
          </a:p>
          <a:p>
            <a:pPr algn="just"/>
            <a:endParaRPr lang="ca-ES" altLang="ca-ES" dirty="0"/>
          </a:p>
        </p:txBody>
      </p:sp>
    </p:spTree>
    <p:extLst>
      <p:ext uri="{BB962C8B-B14F-4D97-AF65-F5344CB8AC3E}">
        <p14:creationId xmlns:p14="http://schemas.microsoft.com/office/powerpoint/2010/main" val="353887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1530</TotalTime>
  <Words>1063</Words>
  <Application>Microsoft Office PowerPoint</Application>
  <PresentationFormat>Presentació en pantalla (4:3)</PresentationFormat>
  <Paragraphs>174</Paragraphs>
  <Slides>25</Slides>
  <Notes>25</Notes>
  <HiddenSlides>0</HiddenSlides>
  <MMClips>0</MMClips>
  <ScaleCrop>false</ScaleCrop>
  <HeadingPairs>
    <vt:vector size="6" baseType="variant">
      <vt:variant>
        <vt:lpstr>Tipus de lletra utilitzats</vt:lpstr>
      </vt:variant>
      <vt:variant>
        <vt:i4>6</vt:i4>
      </vt:variant>
      <vt:variant>
        <vt:lpstr>Tema</vt:lpstr>
      </vt:variant>
      <vt:variant>
        <vt:i4>1</vt:i4>
      </vt:variant>
      <vt:variant>
        <vt:lpstr>Títols de les diapositives</vt:lpstr>
      </vt:variant>
      <vt:variant>
        <vt:i4>25</vt:i4>
      </vt:variant>
    </vt:vector>
  </HeadingPairs>
  <TitlesOfParts>
    <vt:vector size="32" baseType="lpstr">
      <vt:lpstr>Arial</vt:lpstr>
      <vt:lpstr>Calibri</vt:lpstr>
      <vt:lpstr>Calibri Light</vt:lpstr>
      <vt:lpstr>Cambria Math</vt:lpstr>
      <vt:lpstr>Philosopher</vt:lpstr>
      <vt:lpstr>Wingdings</vt:lpstr>
      <vt:lpstr>Tema de Office</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lastModifiedBy>UPC</cp:lastModifiedBy>
  <cp:revision>237</cp:revision>
  <cp:lastPrinted>2014-05-14T08:34:02Z</cp:lastPrinted>
  <dcterms:created xsi:type="dcterms:W3CDTF">2017-04-11T06:21:04Z</dcterms:created>
  <dcterms:modified xsi:type="dcterms:W3CDTF">2023-05-04T07:19:31Z</dcterms:modified>
</cp:coreProperties>
</file>