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7"/>
  </p:notesMasterIdLst>
  <p:sldIdLst>
    <p:sldId id="275" r:id="rId3"/>
    <p:sldId id="264" r:id="rId4"/>
    <p:sldId id="288" r:id="rId5"/>
    <p:sldId id="265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494B"/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82" y="139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C83A6DA-AB8F-4675-9369-D011495920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161352"/>
            <a:ext cx="10441160" cy="7830870"/>
          </a:xfrm>
          <a:prstGeom prst="rect">
            <a:avLst/>
          </a:prstGeom>
        </p:spPr>
      </p:pic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59B09BB-3BBD-4F68-831B-56F9C01D49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9"/>
          <a:stretch/>
        </p:blipFill>
        <p:spPr>
          <a:xfrm>
            <a:off x="7654085" y="0"/>
            <a:ext cx="1508787" cy="103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75606"/>
            <a:ext cx="4572000" cy="3240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 flipH="1">
            <a:off x="3635897" y="2275816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flipH="1">
            <a:off x="3635897" y="3043507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637344" y="2389343"/>
            <a:ext cx="28803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v.l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. Simon, Manfred, Daniel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 flipH="1">
            <a:off x="611560" y="3154956"/>
            <a:ext cx="2880320" cy="586359"/>
            <a:chOff x="803640" y="3362835"/>
            <a:chExt cx="2059657" cy="586359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67219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3. Semester HS Coburg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95536" y="426318"/>
            <a:ext cx="3888432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Google </a:t>
            </a:r>
            <a:r>
              <a:rPr lang="en-US" altLang="ko-KR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HOMEies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642FC1-B10E-4421-B472-37F12185AE3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7C9FAD6F-199A-43FA-A119-8121989499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7" b="52641"/>
          <a:stretch/>
        </p:blipFill>
        <p:spPr>
          <a:xfrm>
            <a:off x="5140113" y="1188189"/>
            <a:ext cx="3511110" cy="2325885"/>
          </a:xfrm>
          <a:prstGeom prst="rect">
            <a:avLst/>
          </a:prstGeom>
        </p:spPr>
      </p:pic>
      <p:sp>
        <p:nvSpPr>
          <p:cNvPr id="32" name="Round Same Side Corner Rectangle 8">
            <a:extLst>
              <a:ext uri="{FF2B5EF4-FFF2-40B4-BE49-F238E27FC236}">
                <a16:creationId xmlns:a16="http://schemas.microsoft.com/office/drawing/2014/main" id="{6F6B37E6-7A6B-4A7D-8CCD-BDCA2B46EAD1}"/>
              </a:ext>
            </a:extLst>
          </p:cNvPr>
          <p:cNvSpPr/>
          <p:nvPr/>
        </p:nvSpPr>
        <p:spPr>
          <a:xfrm>
            <a:off x="3710428" y="23225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Isosceles Triangle 68">
            <a:extLst>
              <a:ext uri="{FF2B5EF4-FFF2-40B4-BE49-F238E27FC236}">
                <a16:creationId xmlns:a16="http://schemas.microsoft.com/office/drawing/2014/main" id="{9EAF2A98-28A5-42C4-B2A3-C5F87CD037C8}"/>
              </a:ext>
            </a:extLst>
          </p:cNvPr>
          <p:cNvSpPr/>
          <p:nvPr/>
        </p:nvSpPr>
        <p:spPr>
          <a:xfrm rot="10800000">
            <a:off x="3810437" y="3064944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44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2008" y="2292427"/>
            <a:ext cx="4499992" cy="473576"/>
          </a:xfrm>
        </p:spPr>
        <p:txBody>
          <a:bodyPr/>
          <a:lstStyle/>
          <a:p>
            <a:r>
              <a:rPr lang="de-DE" altLang="ko-KR" sz="3200" dirty="0"/>
              <a:t>Zukunft des Einkaufens</a:t>
            </a:r>
            <a:endParaRPr lang="ko-KR" altLang="en-US" sz="3200" dirty="0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443" y="209408"/>
            <a:ext cx="7200800" cy="576064"/>
          </a:xfrm>
        </p:spPr>
        <p:txBody>
          <a:bodyPr/>
          <a:lstStyle/>
          <a:p>
            <a:r>
              <a:rPr lang="en-US" altLang="ko-KR" dirty="0"/>
              <a:t>Live</a:t>
            </a:r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2879812" y="1347614"/>
            <a:ext cx="3384376" cy="33843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hord 14"/>
          <p:cNvSpPr/>
          <p:nvPr/>
        </p:nvSpPr>
        <p:spPr>
          <a:xfrm>
            <a:off x="3750962" y="2067694"/>
            <a:ext cx="1642075" cy="2072165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08613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443" y="209408"/>
            <a:ext cx="7200800" cy="576064"/>
          </a:xfrm>
        </p:spPr>
        <p:txBody>
          <a:bodyPr/>
          <a:lstStyle/>
          <a:p>
            <a:r>
              <a:rPr lang="en-US" altLang="ko-KR" dirty="0"/>
              <a:t>Wie </a:t>
            </a:r>
            <a:r>
              <a:rPr lang="en-US" altLang="ko-KR" dirty="0" err="1"/>
              <a:t>sieht</a:t>
            </a:r>
            <a:r>
              <a:rPr lang="en-US" altLang="ko-KR" dirty="0"/>
              <a:t> die </a:t>
            </a:r>
            <a:r>
              <a:rPr lang="en-US" altLang="ko-KR" dirty="0" err="1"/>
              <a:t>Zukunft</a:t>
            </a:r>
            <a:r>
              <a:rPr lang="en-US" altLang="ko-KR" dirty="0"/>
              <a:t> </a:t>
            </a:r>
            <a:r>
              <a:rPr lang="en-US" altLang="ko-KR" dirty="0" err="1"/>
              <a:t>aus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2879812" y="1347614"/>
            <a:ext cx="3384376" cy="33843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hord 14"/>
          <p:cNvSpPr/>
          <p:nvPr/>
        </p:nvSpPr>
        <p:spPr>
          <a:xfrm>
            <a:off x="3750962" y="2003719"/>
            <a:ext cx="1642075" cy="2072165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Bildschirmpräsentation (16:9)</PresentationFormat>
  <Paragraphs>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Arial Unicode MS</vt:lpstr>
      <vt:lpstr>Calibri</vt:lpstr>
      <vt:lpstr>Contents Slide Master</vt:lpstr>
      <vt:lpstr>Section Break Slide Master</vt:lpstr>
      <vt:lpstr>PowerPoint-Präsentation</vt:lpstr>
      <vt:lpstr>PowerPoint-Präsentation</vt:lpstr>
      <vt:lpstr>PowerPoint-Präsentation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sim3325s</cp:lastModifiedBy>
  <cp:revision>130</cp:revision>
  <dcterms:created xsi:type="dcterms:W3CDTF">2016-12-05T23:26:54Z</dcterms:created>
  <dcterms:modified xsi:type="dcterms:W3CDTF">2018-11-24T18:40:06Z</dcterms:modified>
</cp:coreProperties>
</file>