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9" r:id="rId9"/>
    <p:sldId id="270" r:id="rId10"/>
    <p:sldId id="265" r:id="rId11"/>
    <p:sldId id="271" r:id="rId12"/>
    <p:sldId id="266" r:id="rId13"/>
    <p:sldId id="272" r:id="rId14"/>
    <p:sldId id="267" r:id="rId15"/>
    <p:sldId id="268" r:id="rId16"/>
    <p:sldId id="274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94613"/>
  </p:normalViewPr>
  <p:slideViewPr>
    <p:cSldViewPr snapToGrid="0" snapToObjects="1">
      <p:cViewPr>
        <p:scale>
          <a:sx n="85" d="100"/>
          <a:sy n="85" d="100"/>
        </p:scale>
        <p:origin x="9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4C4C8-56B5-5242-B696-781E0DB26A3B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8867D-FF0A-7940-AD25-8DFCBCBA8E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18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7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06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86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0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0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4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9289-2B2D-3241-BDC2-F79F363F10B0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20C9-E812-E342-A70C-F2B7EBAFF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精确覆盖法解数独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1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315156"/>
            <a:ext cx="8032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把原题已给出位置和数从矩阵中划去，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并将其限制掉的位置和数划去后</a:t>
            </a:r>
            <a:endParaRPr kumimoji="1" lang="en-US" altLang="zh-CN" sz="3600" dirty="0" smtClean="0"/>
          </a:p>
          <a:p>
            <a:endParaRPr kumimoji="1" lang="en-US" altLang="zh-CN" sz="3600" dirty="0"/>
          </a:p>
          <a:p>
            <a:r>
              <a:rPr kumimoji="1" lang="zh-CN" altLang="en-US" sz="3600" dirty="0" smtClean="0"/>
              <a:t>若数独有唯一解，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那么矩阵中剩下的是不是正确答案？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28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185639"/>
            <a:ext cx="28376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以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*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数独为例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3</a:t>
            </a:r>
          </a:p>
          <a:p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</a:p>
          <a:p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78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200629"/>
            <a:ext cx="28376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以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*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数独为例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3</a:t>
            </a:r>
          </a:p>
          <a:p>
            <a:r>
              <a:rPr kumimoji="1" lang="en-US" altLang="zh-CN" sz="3200" b="1" dirty="0" smtClean="0">
                <a:solidFill>
                  <a:srgbClr val="0070C0"/>
                </a:solidFill>
              </a:rPr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</a:p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b="1" dirty="0" smtClean="0">
                <a:solidFill>
                  <a:srgbClr val="0070C0"/>
                </a:solidFill>
              </a:rPr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0"/>
            <a:ext cx="479972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97600" y="4047344"/>
            <a:ext cx="4591110" cy="13491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865" y="6058524"/>
            <a:ext cx="4614845" cy="1474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200629"/>
            <a:ext cx="28376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以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*</a:t>
            </a: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数独为例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3</a:t>
            </a:r>
          </a:p>
          <a:p>
            <a:r>
              <a:rPr kumimoji="1" lang="en-US" altLang="zh-CN" sz="3200" b="1" dirty="0">
                <a:solidFill>
                  <a:srgbClr val="0070C0"/>
                </a:solidFill>
              </a:rPr>
              <a:t>3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2</a:t>
            </a:r>
          </a:p>
          <a:p>
            <a:r>
              <a:rPr kumimoji="1" lang="en-US" altLang="zh-CN" sz="3200" b="1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3</a:t>
            </a:r>
            <a:r>
              <a:rPr kumimoji="1" lang="zh-CN" altLang="en-US" sz="3200" dirty="0" smtClean="0"/>
              <a:t>  </a:t>
            </a:r>
            <a:r>
              <a:rPr kumimoji="1" lang="en-US" altLang="zh-CN" sz="3200" dirty="0" smtClean="0"/>
              <a:t>1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167266" y="3477901"/>
            <a:ext cx="8073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那么循环的把所有唯一确定的空填上，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有唯一解的数独是不是就解出来了？</a:t>
            </a:r>
            <a:endParaRPr kumimoji="1" lang="en-US" altLang="zh-CN" sz="3600" dirty="0" smtClean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7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6186" y="1690688"/>
            <a:ext cx="987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若数独处于一个空都没有唯一确定值的状态时，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即使是唯一解数独，也还是解不出来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3255364"/>
            <a:ext cx="5880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0783" y="1690688"/>
            <a:ext cx="109504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/>
              <a:t>写</a:t>
            </a:r>
            <a:r>
              <a:rPr lang="zh-CN" altLang="en-US" sz="2000" dirty="0"/>
              <a:t>一个</a:t>
            </a:r>
            <a:r>
              <a:rPr lang="en-US" altLang="zh-CN" sz="2000" dirty="0"/>
              <a:t>bool</a:t>
            </a:r>
            <a:r>
              <a:rPr lang="zh-CN" altLang="en-US" sz="2000" dirty="0"/>
              <a:t>函数，判断是否有</a:t>
            </a:r>
            <a:r>
              <a:rPr lang="en-US" altLang="zh-CN" sz="2000" dirty="0" err="1"/>
              <a:t>sudoku</a:t>
            </a:r>
            <a:r>
              <a:rPr lang="zh-CN" altLang="en-US" sz="2000" dirty="0"/>
              <a:t>阵里还是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      但</a:t>
            </a:r>
            <a:r>
              <a:rPr lang="zh-CN" altLang="en-US" sz="2000" dirty="0"/>
              <a:t>其所对应大矩阵位置上</a:t>
            </a:r>
            <a:r>
              <a:rPr lang="en-US" altLang="zh-CN" sz="2000" dirty="0"/>
              <a:t>1-9</a:t>
            </a:r>
            <a:r>
              <a:rPr lang="zh-CN" altLang="en-US" sz="2000" dirty="0"/>
              <a:t>那些行都是</a:t>
            </a:r>
            <a:r>
              <a:rPr lang="en-US" altLang="zh-CN" sz="2000" dirty="0"/>
              <a:t>0</a:t>
            </a:r>
            <a:r>
              <a:rPr lang="zh-CN" altLang="en-US" sz="2000" dirty="0"/>
              <a:t>了则</a:t>
            </a:r>
            <a:r>
              <a:rPr lang="en-US" altLang="zh-CN" sz="2000" dirty="0"/>
              <a:t>false</a:t>
            </a:r>
            <a:r>
              <a:rPr lang="zh-CN" altLang="en-US" sz="2000" dirty="0"/>
              <a:t>；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 把</a:t>
            </a:r>
            <a:r>
              <a:rPr lang="en-US" altLang="zh-CN" sz="2000" dirty="0"/>
              <a:t>min[0]</a:t>
            </a:r>
            <a:r>
              <a:rPr lang="zh-CN" altLang="en-US" sz="2000" dirty="0"/>
              <a:t>里第一个</a:t>
            </a:r>
            <a:r>
              <a:rPr lang="en-US" altLang="zh-CN" sz="2000" dirty="0"/>
              <a:t>1</a:t>
            </a:r>
            <a:r>
              <a:rPr lang="zh-CN" altLang="en-US" sz="2000" dirty="0"/>
              <a:t>所在行（</a:t>
            </a:r>
            <a:r>
              <a:rPr lang="en-US" altLang="zh-CN" sz="2000" dirty="0"/>
              <a:t>found1row[0]</a:t>
            </a:r>
            <a:r>
              <a:rPr lang="zh-CN" altLang="en-US" sz="2000" dirty="0"/>
              <a:t>）代表的数填入</a:t>
            </a:r>
            <a:r>
              <a:rPr lang="en-US" altLang="zh-CN" sz="2000" dirty="0" err="1"/>
              <a:t>sudoku</a:t>
            </a:r>
            <a:r>
              <a:rPr lang="zh-CN" altLang="en-US" sz="2000" dirty="0"/>
              <a:t>阵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划掉</a:t>
            </a:r>
            <a:r>
              <a:rPr lang="zh-CN" altLang="en-US" sz="2000" dirty="0"/>
              <a:t>自己及重位行，</a:t>
            </a:r>
            <a:r>
              <a:rPr lang="en-US" altLang="zh-CN" sz="2000" dirty="0"/>
              <a:t>bool</a:t>
            </a:r>
            <a:r>
              <a:rPr lang="zh-CN" altLang="en-US" sz="2000" dirty="0"/>
              <a:t>判断还有没有解</a:t>
            </a:r>
          </a:p>
          <a:p>
            <a:r>
              <a:rPr lang="en-US" altLang="zh-CN" sz="2000" dirty="0" smtClean="0"/>
              <a:t>	2.1 </a:t>
            </a:r>
            <a:r>
              <a:rPr lang="zh-CN" altLang="en-US" sz="2000" dirty="0"/>
              <a:t>有：重建</a:t>
            </a:r>
            <a:r>
              <a:rPr lang="en-US" altLang="zh-CN" sz="2000" dirty="0"/>
              <a:t>min</a:t>
            </a:r>
            <a:r>
              <a:rPr lang="zh-CN" altLang="en-US" sz="2000" dirty="0"/>
              <a:t>数组，</a:t>
            </a:r>
            <a:r>
              <a:rPr lang="en-US" altLang="zh-CN" sz="2000" dirty="0"/>
              <a:t>goto2</a:t>
            </a:r>
          </a:p>
          <a:p>
            <a:r>
              <a:rPr lang="en-US" altLang="zh-CN" sz="2000" dirty="0" smtClean="0"/>
              <a:t>	2.2 </a:t>
            </a:r>
            <a:r>
              <a:rPr lang="zh-CN" altLang="en-US" sz="2000" dirty="0"/>
              <a:t>没有：撤销“划掉自己及重位行”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把</a:t>
            </a:r>
            <a:r>
              <a:rPr lang="en-US" altLang="zh-CN" sz="2000" dirty="0"/>
              <a:t>min[0]</a:t>
            </a:r>
            <a:r>
              <a:rPr lang="zh-CN" altLang="en-US" sz="2000" dirty="0"/>
              <a:t>里第</a:t>
            </a:r>
            <a:r>
              <a:rPr lang="en-US" altLang="zh-CN" sz="2000" dirty="0"/>
              <a:t>(2~temp_minimum)</a:t>
            </a:r>
            <a:r>
              <a:rPr lang="zh-CN" altLang="en-US" sz="2000" dirty="0"/>
              <a:t>个</a:t>
            </a:r>
            <a:r>
              <a:rPr lang="en-US" altLang="zh-CN" sz="2000" dirty="0"/>
              <a:t>1</a:t>
            </a:r>
            <a:r>
              <a:rPr lang="zh-CN" altLang="en-US" sz="2000" dirty="0"/>
              <a:t>所在行代表的数填入</a:t>
            </a:r>
            <a:r>
              <a:rPr lang="en-US" altLang="zh-CN" sz="2000" dirty="0" err="1"/>
              <a:t>sudoku</a:t>
            </a:r>
            <a:r>
              <a:rPr lang="zh-CN" altLang="en-US" sz="2000" dirty="0"/>
              <a:t>阵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划掉</a:t>
            </a:r>
            <a:r>
              <a:rPr lang="zh-CN" altLang="en-US" sz="2000" dirty="0"/>
              <a:t>自己及重位行，</a:t>
            </a:r>
            <a:r>
              <a:rPr lang="en-US" altLang="zh-CN" sz="2000" dirty="0"/>
              <a:t>bool</a:t>
            </a:r>
            <a:r>
              <a:rPr lang="zh-CN" altLang="en-US" sz="2000" dirty="0"/>
              <a:t>判断还有没有解</a:t>
            </a:r>
          </a:p>
          <a:p>
            <a:r>
              <a:rPr lang="zh-CN" altLang="en-US" sz="2000" dirty="0"/>
              <a:t>​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2.2.1 </a:t>
            </a:r>
            <a:r>
              <a:rPr lang="zh-CN" altLang="en-US" sz="2000" dirty="0"/>
              <a:t>有：重建</a:t>
            </a:r>
            <a:r>
              <a:rPr lang="en-US" altLang="zh-CN" sz="2000" dirty="0"/>
              <a:t>min</a:t>
            </a:r>
            <a:r>
              <a:rPr lang="zh-CN" altLang="en-US" sz="2000" dirty="0"/>
              <a:t>数组，</a:t>
            </a:r>
            <a:r>
              <a:rPr lang="en-US" altLang="zh-CN" sz="2000" dirty="0"/>
              <a:t>goto2</a:t>
            </a:r>
          </a:p>
          <a:p>
            <a:r>
              <a:rPr lang="en-US" altLang="zh-CN" sz="2000" dirty="0"/>
              <a:t>​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2.2.2 </a:t>
            </a:r>
            <a:r>
              <a:rPr lang="zh-CN" altLang="en-US" sz="2000" dirty="0"/>
              <a:t>没有：撤销“划掉自己及重位行”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              把</a:t>
            </a:r>
            <a:r>
              <a:rPr lang="en-US" altLang="zh-CN" sz="2000" dirty="0"/>
              <a:t>min[1~min_num]</a:t>
            </a:r>
            <a:r>
              <a:rPr lang="zh-CN" altLang="en-US" sz="2000" dirty="0"/>
              <a:t>里第</a:t>
            </a:r>
            <a:r>
              <a:rPr lang="en-US" altLang="zh-CN" sz="2000" dirty="0"/>
              <a:t>(1~temp_minimum)</a:t>
            </a:r>
            <a:r>
              <a:rPr lang="zh-CN" altLang="en-US" sz="2000" dirty="0"/>
              <a:t>个</a:t>
            </a:r>
            <a:r>
              <a:rPr lang="en-US" altLang="zh-CN" sz="2000" dirty="0" smtClean="0"/>
              <a:t>1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              所</a:t>
            </a:r>
            <a:r>
              <a:rPr lang="zh-CN" altLang="en-US" sz="2000" dirty="0"/>
              <a:t>在行代表的数填入</a:t>
            </a:r>
            <a:r>
              <a:rPr lang="en-US" altLang="zh-CN" sz="2000" dirty="0" err="1"/>
              <a:t>sudoku</a:t>
            </a:r>
            <a:r>
              <a:rPr lang="zh-CN" altLang="en-US" sz="2000" dirty="0"/>
              <a:t>阵</a:t>
            </a:r>
            <a:r>
              <a:rPr lang="zh-CN" altLang="en-US" sz="2000" dirty="0" smtClean="0"/>
              <a:t>，划掉</a:t>
            </a:r>
            <a:r>
              <a:rPr lang="zh-CN" altLang="en-US" sz="2000" dirty="0"/>
              <a:t>自己及重位行，</a:t>
            </a:r>
            <a:r>
              <a:rPr lang="en-US" altLang="zh-CN" sz="2000" dirty="0"/>
              <a:t>bool</a:t>
            </a:r>
            <a:r>
              <a:rPr lang="zh-CN" altLang="en-US" sz="2000" dirty="0"/>
              <a:t>判断还有没有解</a:t>
            </a:r>
          </a:p>
          <a:p>
            <a:r>
              <a:rPr lang="zh-CN" altLang="en-US" sz="2000" dirty="0"/>
              <a:t>​ </a:t>
            </a:r>
            <a:r>
              <a:rPr lang="en-US" altLang="zh-CN" sz="2000" dirty="0" smtClean="0"/>
              <a:t>				2.2.2.1 </a:t>
            </a:r>
            <a:r>
              <a:rPr lang="zh-CN" altLang="en-US" sz="2000" dirty="0"/>
              <a:t>有：重建</a:t>
            </a:r>
            <a:r>
              <a:rPr lang="en-US" altLang="zh-CN" sz="2000" dirty="0"/>
              <a:t>min</a:t>
            </a:r>
            <a:r>
              <a:rPr lang="zh-CN" altLang="en-US" sz="2000" dirty="0"/>
              <a:t>数组，</a:t>
            </a:r>
            <a:r>
              <a:rPr lang="en-US" altLang="zh-CN" sz="2000" dirty="0"/>
              <a:t>goto2</a:t>
            </a:r>
          </a:p>
          <a:p>
            <a:r>
              <a:rPr lang="en-US" altLang="zh-CN" sz="2000" dirty="0"/>
              <a:t>​ </a:t>
            </a:r>
            <a:r>
              <a:rPr lang="en-US" altLang="zh-CN" sz="2000" dirty="0" smtClean="0"/>
              <a:t>				2.2.2.2 </a:t>
            </a:r>
            <a:r>
              <a:rPr lang="zh-CN" altLang="en-US" sz="2000" dirty="0"/>
              <a:t>没有：该数独</a:t>
            </a:r>
            <a:r>
              <a:rPr lang="zh-CN" altLang="en-US" sz="2000" dirty="0" smtClean="0"/>
              <a:t>无解</a:t>
            </a:r>
          </a:p>
          <a:p>
            <a:r>
              <a:rPr lang="zh-CN" altLang="en-US" sz="2000" dirty="0" smtClean="0"/>
              <a:t>若</a:t>
            </a:r>
            <a:r>
              <a:rPr lang="en-US" altLang="zh-CN" sz="2000" dirty="0" err="1" smtClean="0"/>
              <a:t>sudoku</a:t>
            </a:r>
            <a:r>
              <a:rPr lang="zh-CN" altLang="en-US" sz="2000" dirty="0" smtClean="0"/>
              <a:t>里没有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了，即完成任务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38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0783" y="1690688"/>
            <a:ext cx="109504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写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一个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bool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函数，判断是否有</a:t>
            </a:r>
            <a:r>
              <a:rPr lang="en-US" altLang="zh-CN" sz="2000" dirty="0" err="1">
                <a:solidFill>
                  <a:schemeClr val="tx1">
                    <a:alpha val="33000"/>
                  </a:schemeClr>
                </a:solidFill>
              </a:rPr>
              <a:t>sudoku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阵里还是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0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</a:t>
            </a:r>
            <a:endParaRPr lang="en-US" altLang="zh-CN" sz="2000" dirty="0" smtClean="0">
              <a:solidFill>
                <a:schemeClr val="tx1">
                  <a:alpha val="33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   但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其所对应大矩阵位置上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1-9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那些行都是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了则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false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；</a:t>
            </a:r>
          </a:p>
          <a:p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2.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把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min[0]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里第一个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所在行（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found1row[0]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）代表的数填入</a:t>
            </a:r>
            <a:r>
              <a:rPr lang="en-US" altLang="zh-CN" sz="2000" dirty="0" err="1">
                <a:solidFill>
                  <a:schemeClr val="tx1">
                    <a:alpha val="33000"/>
                  </a:schemeClr>
                </a:solidFill>
              </a:rPr>
              <a:t>sudoku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阵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</a:t>
            </a:r>
            <a:endParaRPr lang="en-US" altLang="zh-CN" sz="2000" dirty="0" smtClean="0">
              <a:solidFill>
                <a:schemeClr val="tx1">
                  <a:alpha val="33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划掉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自己及重位行，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bool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判断还有没有解</a:t>
            </a:r>
          </a:p>
          <a:p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2.1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有：重建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数组，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goto2</a:t>
            </a:r>
          </a:p>
          <a:p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2.2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没有：撤销“划掉自己及重位行”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</a:t>
            </a:r>
            <a:endParaRPr lang="en-US" altLang="zh-CN" sz="2000" dirty="0" smtClean="0">
              <a:solidFill>
                <a:schemeClr val="tx1">
                  <a:alpha val="33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                 把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min[0]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里第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(2~temp_minimum)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个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所在行代表的数填入</a:t>
            </a:r>
            <a:r>
              <a:rPr lang="en-US" altLang="zh-CN" sz="2000" dirty="0" err="1">
                <a:solidFill>
                  <a:schemeClr val="tx1">
                    <a:alpha val="33000"/>
                  </a:schemeClr>
                </a:solidFill>
              </a:rPr>
              <a:t>sudoku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阵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</a:t>
            </a:r>
            <a:endParaRPr lang="en-US" altLang="zh-CN" sz="2000" dirty="0" smtClean="0">
              <a:solidFill>
                <a:schemeClr val="tx1">
                  <a:alpha val="33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                 划掉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自己及重位行，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bool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判断还有没有解</a:t>
            </a: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​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	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2.2.1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有：重建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数组，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goto2</a:t>
            </a:r>
          </a:p>
          <a:p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​ 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	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2.2.2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没有：撤销“划掉自己及重位行”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</a:t>
            </a:r>
            <a:endParaRPr lang="en-US" altLang="zh-CN" sz="2000" dirty="0" smtClean="0">
              <a:solidFill>
                <a:schemeClr val="tx1">
                  <a:alpha val="33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                                把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min[1~min_num]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里第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(1~temp_minimum)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个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1</a:t>
            </a: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                                   所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在行代表的数填入</a:t>
            </a:r>
            <a:r>
              <a:rPr lang="en-US" altLang="zh-CN" sz="2000" dirty="0" err="1">
                <a:solidFill>
                  <a:schemeClr val="tx1">
                    <a:alpha val="33000"/>
                  </a:schemeClr>
                </a:solidFill>
              </a:rPr>
              <a:t>sudoku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阵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，划掉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自己及重位行，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bool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判断还有没有解</a:t>
            </a:r>
          </a:p>
          <a:p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​ 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			2.2.2.1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有：重建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min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数组，</a:t>
            </a:r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goto2</a:t>
            </a:r>
          </a:p>
          <a:p>
            <a:r>
              <a:rPr lang="en-US" altLang="zh-CN" sz="2000" dirty="0">
                <a:solidFill>
                  <a:schemeClr val="tx1">
                    <a:alpha val="33000"/>
                  </a:schemeClr>
                </a:solidFill>
              </a:rPr>
              <a:t>​ 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				2.2.2.2 </a:t>
            </a:r>
            <a:r>
              <a:rPr lang="zh-CN" altLang="en-US" sz="2000" dirty="0">
                <a:solidFill>
                  <a:schemeClr val="tx1">
                    <a:alpha val="33000"/>
                  </a:schemeClr>
                </a:solidFill>
              </a:rPr>
              <a:t>没有：该数独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无解</a:t>
            </a:r>
          </a:p>
          <a:p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若</a:t>
            </a:r>
            <a:r>
              <a:rPr lang="en-US" altLang="zh-CN" sz="2000" dirty="0" err="1" smtClean="0">
                <a:solidFill>
                  <a:schemeClr val="tx1">
                    <a:alpha val="33000"/>
                  </a:schemeClr>
                </a:solidFill>
              </a:rPr>
              <a:t>sudoku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里没有</a:t>
            </a:r>
            <a:r>
              <a:rPr lang="en-US" altLang="zh-CN" sz="2000" dirty="0" smtClean="0">
                <a:solidFill>
                  <a:schemeClr val="tx1">
                    <a:alpha val="33000"/>
                  </a:schemeClr>
                </a:solidFill>
              </a:rPr>
              <a:t>0</a:t>
            </a:r>
            <a:r>
              <a:rPr lang="zh-CN" altLang="en-US" sz="2000" dirty="0" smtClean="0">
                <a:solidFill>
                  <a:schemeClr val="tx1">
                    <a:alpha val="33000"/>
                  </a:schemeClr>
                </a:solidFill>
              </a:rPr>
              <a:t>了，即完成任务</a:t>
            </a:r>
          </a:p>
          <a:p>
            <a:endParaRPr kumimoji="1" lang="zh-CN" altLang="en-US" sz="2000" dirty="0">
              <a:solidFill>
                <a:schemeClr val="tx1">
                  <a:alpha val="33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4222" y="3034469"/>
            <a:ext cx="8736687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找可能值最少位置开始挨个代入，边代边删，</a:t>
            </a:r>
            <a:endParaRPr lang="en-US" altLang="zh-CN" sz="2800" dirty="0"/>
          </a:p>
          <a:p>
            <a:r>
              <a:rPr lang="zh-CN" altLang="en-US" sz="2800" dirty="0" smtClean="0"/>
              <a:t>出现</a:t>
            </a:r>
            <a:r>
              <a:rPr lang="zh-CN" altLang="en-US" sz="2800" dirty="0"/>
              <a:t>无解则撤销删除，换下一个可能值，直到填满；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Look </a:t>
            </a:r>
            <a:r>
              <a:rPr lang="en-US" altLang="zh-CN" b="1" dirty="0"/>
              <a:t>Back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*</a:t>
            </a:r>
            <a:r>
              <a:rPr kumimoji="1" lang="en-US" altLang="zh-CN" sz="3600" dirty="0" smtClean="0"/>
              <a:t>3</a:t>
            </a:r>
            <a:r>
              <a:rPr kumimoji="1" lang="zh-CN" altLang="en-US" sz="3600" dirty="0" smtClean="0"/>
              <a:t>小数独为</a:t>
            </a:r>
            <a:r>
              <a:rPr kumimoji="1" lang="en-US" altLang="zh-CN" sz="3600" dirty="0" smtClean="0"/>
              <a:t>9</a:t>
            </a:r>
            <a:r>
              <a:rPr kumimoji="1" lang="zh-CN" altLang="en-US" sz="3600" dirty="0" smtClean="0"/>
              <a:t>*</a:t>
            </a:r>
            <a:r>
              <a:rPr kumimoji="1" lang="en-US" altLang="zh-CN" sz="3600" dirty="0" smtClean="0"/>
              <a:t>9</a:t>
            </a:r>
            <a:r>
              <a:rPr kumimoji="1" lang="zh-CN" altLang="en-US" sz="3600" dirty="0" smtClean="0"/>
              <a:t>大数独提供基础和经验，以及测试上的便利。</a:t>
            </a:r>
            <a:endParaRPr kumimoji="1"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600" dirty="0" smtClean="0"/>
              <a:t>Devise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plan</a:t>
            </a:r>
            <a:r>
              <a:rPr kumimoji="1" lang="zh-CN" altLang="en-US" sz="3600" dirty="0" smtClean="0"/>
              <a:t> 和 </a:t>
            </a:r>
            <a:r>
              <a:rPr kumimoji="1" lang="en-US" altLang="zh-CN" sz="3600" dirty="0" smtClean="0"/>
              <a:t>Carry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out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plan</a:t>
            </a:r>
            <a:r>
              <a:rPr kumimoji="1" lang="zh-CN" altLang="en-US" sz="3600" dirty="0" smtClean="0"/>
              <a:t> 的过程其实不是只顺序的进行一次的，而是不断交替进行的。</a:t>
            </a:r>
            <a:endParaRPr kumimoji="1" lang="en-US" altLang="zh-CN" sz="3600" dirty="0" smtClean="0"/>
          </a:p>
          <a:p>
            <a:pPr marL="514350" indent="-514350">
              <a:buFont typeface="+mj-lt"/>
              <a:buAutoNum type="arabicPeriod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10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Understand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problem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根据</a:t>
            </a:r>
            <a:r>
              <a:rPr lang="en-US" altLang="zh-CN" sz="3600" dirty="0"/>
              <a:t>9×9</a:t>
            </a:r>
            <a:r>
              <a:rPr lang="zh-CN" altLang="en-US" sz="3600" dirty="0"/>
              <a:t>盘面上的已知数字，推理出所有剩余空格的数字，并</a:t>
            </a:r>
            <a:r>
              <a:rPr lang="zh-CN" altLang="en-US" sz="3600" dirty="0" smtClean="0"/>
              <a:t>满足每</a:t>
            </a:r>
            <a:r>
              <a:rPr lang="zh-CN" altLang="en-US" sz="3600" dirty="0"/>
              <a:t>一行、每一列、每一个粗线宫内的数字均含</a:t>
            </a:r>
            <a:r>
              <a:rPr lang="en-US" altLang="zh-CN" sz="3600" dirty="0"/>
              <a:t>1-9</a:t>
            </a:r>
            <a:r>
              <a:rPr lang="zh-CN" altLang="en-US" sz="3600" dirty="0"/>
              <a:t>，不重复。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Devise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plan</a:t>
            </a:r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161237"/>
            <a:ext cx="11182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 </a:t>
            </a:r>
            <a:r>
              <a:rPr lang="zh-CN" altLang="en-US" sz="3600" dirty="0" smtClean="0"/>
              <a:t>初始化能表示</a:t>
            </a:r>
            <a:r>
              <a:rPr lang="zh-CN" altLang="en-US" sz="3600" dirty="0"/>
              <a:t>出数独</a:t>
            </a:r>
            <a:r>
              <a:rPr lang="zh-CN" altLang="en-US" sz="3600" dirty="0" smtClean="0"/>
              <a:t>所有位置的所有情况；</a:t>
            </a:r>
            <a:endParaRPr lang="zh-CN" altLang="en-US" sz="3600" dirty="0"/>
          </a:p>
          <a:p>
            <a:r>
              <a:rPr lang="en-US" altLang="zh-CN" sz="3600" dirty="0" smtClean="0"/>
              <a:t>2.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删掉</a:t>
            </a:r>
            <a:r>
              <a:rPr lang="zh-CN" altLang="en-US" sz="3600" dirty="0"/>
              <a:t>已知情况及其限制掉的</a:t>
            </a:r>
            <a:r>
              <a:rPr lang="zh-CN" altLang="en-US" sz="3600" dirty="0" smtClean="0"/>
              <a:t>情况；</a:t>
            </a:r>
            <a:endParaRPr lang="zh-CN" altLang="en-US" sz="3600" dirty="0"/>
          </a:p>
          <a:p>
            <a:r>
              <a:rPr lang="en-US" altLang="zh-CN" sz="3600" dirty="0" smtClean="0"/>
              <a:t>3.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找</a:t>
            </a:r>
            <a:r>
              <a:rPr lang="zh-CN" altLang="en-US" sz="3600" dirty="0"/>
              <a:t>可能值最少位置开始挨个代入，边代边删</a:t>
            </a:r>
            <a:r>
              <a:rPr lang="zh-CN" altLang="en-US" sz="3600" dirty="0" smtClean="0"/>
              <a:t>，</a:t>
            </a:r>
            <a:endParaRPr lang="en-US" altLang="zh-CN" sz="3600" dirty="0" smtClean="0"/>
          </a:p>
          <a:p>
            <a:r>
              <a:rPr lang="zh-CN" altLang="en-US" sz="3600" dirty="0" smtClean="0"/>
              <a:t>   出现</a:t>
            </a:r>
            <a:r>
              <a:rPr lang="zh-CN" altLang="en-US" sz="3600" dirty="0"/>
              <a:t>无解则撤销删除，换下一个可能</a:t>
            </a:r>
            <a:r>
              <a:rPr lang="zh-CN" altLang="en-US" sz="3600" dirty="0" smtClean="0"/>
              <a:t>值，直到填满；</a:t>
            </a:r>
            <a:endParaRPr lang="zh-CN" altLang="en-US" sz="3600" dirty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56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首先先来解决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的数独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那么我们需要一个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的矩阵来表示出所有情况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54" y="201451"/>
            <a:ext cx="5056288" cy="6433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1964" y="1854362"/>
            <a:ext cx="250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/>
              <a:t>27</a:t>
            </a:r>
            <a:r>
              <a:rPr kumimoji="1" lang="zh-CN" altLang="en-US" sz="7200" dirty="0" smtClean="0"/>
              <a:t>*</a:t>
            </a:r>
            <a:r>
              <a:rPr kumimoji="1" lang="en-US" altLang="zh-CN" sz="7200" dirty="0" smtClean="0"/>
              <a:t>27</a:t>
            </a:r>
            <a:endParaRPr kumimoji="1" lang="zh-CN" altLang="en-US" sz="7200" dirty="0"/>
          </a:p>
        </p:txBody>
      </p:sp>
      <p:sp>
        <p:nvSpPr>
          <p:cNvPr id="3" name="文本框 2"/>
          <p:cNvSpPr txBox="1"/>
          <p:nvPr/>
        </p:nvSpPr>
        <p:spPr>
          <a:xfrm>
            <a:off x="815180" y="3418213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“行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代表选择，选哪个位置 * 选哪个数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5180" y="478221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“列”代表限制，位置限制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行限制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列限制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72590" y="396640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26153" y="587859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86418" y="5330404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个位置</a:t>
            </a:r>
            <a:r>
              <a:rPr kumimoji="1" lang="en-US" altLang="zh-CN" dirty="0" smtClean="0"/>
              <a:t>+3</a:t>
            </a:r>
            <a:r>
              <a:rPr kumimoji="1" lang="zh-CN" altLang="en-US" dirty="0" smtClean="0"/>
              <a:t>个数*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个行</a:t>
            </a:r>
            <a:r>
              <a:rPr kumimoji="1" lang="en-US" altLang="zh-CN" dirty="0" smtClean="0"/>
              <a:t>+3</a:t>
            </a:r>
            <a:r>
              <a:rPr kumimoji="1" lang="zh-CN" altLang="en-US" dirty="0" smtClean="0"/>
              <a:t>个数*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7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3" y="1690688"/>
            <a:ext cx="7801116" cy="47676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6771" y="3305078"/>
            <a:ext cx="2196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/>
              <a:t>729</a:t>
            </a:r>
            <a:r>
              <a:rPr kumimoji="1" lang="zh-CN" altLang="en-US" sz="4400" dirty="0" smtClean="0"/>
              <a:t>*</a:t>
            </a:r>
            <a:r>
              <a:rPr kumimoji="1" lang="en-US" altLang="zh-CN" sz="4400" dirty="0" smtClean="0"/>
              <a:t>324</a:t>
            </a:r>
            <a:endParaRPr kumimoji="1"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6771" y="471951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729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6664" y="5364501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+9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+9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9=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324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00726" y="582482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宫限制）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6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51824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遇到的主要问题：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宫限制的矩阵化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矩阵太大难测试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15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51824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遇到的主要问题：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宫限制的矩阵化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矩阵太大难测试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zh-CN" altLang="en-US" sz="3600" dirty="0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4716185" y="3468029"/>
            <a:ext cx="848274" cy="14956"/>
          </a:xfrm>
          <a:prstGeom prst="straightConnector1">
            <a:avLst/>
          </a:prstGeom>
          <a:ln w="158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79129" y="365125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74319" y="1658666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B=A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67851" y="2954824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C=B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77928" y="6421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77928" y="2051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77928" y="32983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66702" y="4248366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D=C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077928" y="45448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84413" y="5403408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E=D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……………………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077928" y="581890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729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5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Carry </a:t>
            </a:r>
            <a:r>
              <a:rPr lang="en-US" altLang="zh-CN" b="1" dirty="0"/>
              <a:t>out the plan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051824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遇到的主要问题：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宫限制的矩阵化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r>
              <a:rPr kumimoji="1" lang="zh-CN" altLang="en-US" sz="3600" dirty="0" smtClean="0"/>
              <a:t>矩阵太大难测试</a:t>
            </a:r>
            <a:endParaRPr kumimoji="1" lang="en-US" altLang="zh-CN" sz="3600" dirty="0" smtClean="0"/>
          </a:p>
          <a:p>
            <a:pPr marL="342900" indent="-342900">
              <a:buAutoNum type="arabicPeriod"/>
            </a:pPr>
            <a:endParaRPr kumimoji="1" lang="zh-CN" altLang="en-US" sz="3600" dirty="0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4716185" y="3468029"/>
            <a:ext cx="848274" cy="14956"/>
          </a:xfrm>
          <a:prstGeom prst="straightConnector1">
            <a:avLst/>
          </a:prstGeom>
          <a:ln w="158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79129" y="365125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74319" y="1658666"/>
            <a:ext cx="101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B=A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67851" y="2954824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C=B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77928" y="6421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77928" y="2051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77928" y="329831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66702" y="4248366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D=C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077928" y="45448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84413" y="5403408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E=D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mr-IN" altLang="zh-CN" dirty="0" smtClean="0"/>
              <a:t>……………………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077928" y="581890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占</a:t>
            </a:r>
            <a:r>
              <a:rPr kumimoji="1" lang="en-US" altLang="zh-CN" dirty="0" smtClean="0"/>
              <a:t>81</a:t>
            </a:r>
            <a:r>
              <a:rPr kumimoji="1" lang="zh-CN" altLang="en-US" dirty="0" smtClean="0"/>
              <a:t>列</a:t>
            </a:r>
            <a:r>
              <a:rPr kumimoji="1" lang="en-US" altLang="zh-CN" dirty="0" smtClean="0"/>
              <a:t>729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660642" y="4426924"/>
            <a:ext cx="37952" cy="821122"/>
          </a:xfrm>
          <a:prstGeom prst="straightConnector1">
            <a:avLst/>
          </a:prstGeom>
          <a:ln w="158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9865" y="555729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部分输出，看头看尾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4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848</Words>
  <Application>Microsoft Macintosh PowerPoint</Application>
  <PresentationFormat>宽屏</PresentationFormat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DengXian</vt:lpstr>
      <vt:lpstr>DengXian Light</vt:lpstr>
      <vt:lpstr>Mangal</vt:lpstr>
      <vt:lpstr>Office 主题</vt:lpstr>
      <vt:lpstr>精确覆盖法解数独</vt:lpstr>
      <vt:lpstr>Understand the problem</vt:lpstr>
      <vt:lpstr>Devise a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Carry out the plan</vt:lpstr>
      <vt:lpstr>Look Back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精确覆盖法解数独</dc:title>
  <dc:creator>Microsoft Office 用户</dc:creator>
  <cp:lastModifiedBy>Microsoft Office 用户</cp:lastModifiedBy>
  <cp:revision>19</cp:revision>
  <cp:lastPrinted>2017-01-03T03:09:45Z</cp:lastPrinted>
  <dcterms:created xsi:type="dcterms:W3CDTF">2017-01-02T15:48:47Z</dcterms:created>
  <dcterms:modified xsi:type="dcterms:W3CDTF">2017-01-03T05:59:23Z</dcterms:modified>
</cp:coreProperties>
</file>