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7" r:id="rId11"/>
    <p:sldId id="28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12"/>
  </p:normalViewPr>
  <p:slideViewPr>
    <p:cSldViewPr>
      <p:cViewPr varScale="1">
        <p:scale>
          <a:sx n="151" d="100"/>
          <a:sy n="151" d="100"/>
        </p:scale>
        <p:origin x="20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201622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+mn-lt"/>
                <a:ea typeface="+mn-ea"/>
                <a:cs typeface="Times New Roman" panose="02020603050405020304" pitchFamily="18" charset="0"/>
              </a:rPr>
              <a:t>Advanced Part of HTTP Server</a:t>
            </a:r>
            <a:endParaRPr lang="zh-CN" altLang="en-US" b="1" dirty="0">
              <a:solidFill>
                <a:srgbClr val="0000CC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Junxue ZHANG</a:t>
            </a:r>
          </a:p>
        </p:txBody>
      </p:sp>
    </p:spTree>
    <p:extLst>
      <p:ext uri="{BB962C8B-B14F-4D97-AF65-F5344CB8AC3E}">
        <p14:creationId xmlns:p14="http://schemas.microsoft.com/office/powerpoint/2010/main" val="69011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cs typeface="Times New Roman" panose="02020603050405020304" pitchFamily="18" charset="0"/>
              </a:rPr>
              <a:t>Important Notice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Please check your mail</a:t>
            </a:r>
            <a:r>
              <a:rPr lang="zh-Hans" altLang="en-US" dirty="0"/>
              <a:t> </a:t>
            </a:r>
            <a:r>
              <a:rPr lang="en-US" altLang="zh-Hans" dirty="0"/>
              <a:t>box regularly (the email address you send us the group information), important notices will be sent via email </a:t>
            </a:r>
            <a:r>
              <a:rPr lang="en-US" altLang="zh-Hans" dirty="0">
                <a:sym typeface="Wingdings" pitchFamily="2" charset="2"/>
              </a:rPr>
              <a:t>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4270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Hans" sz="6600" b="1" dirty="0">
                <a:solidFill>
                  <a:srgbClr val="0000CC"/>
                </a:solidFill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046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latin typeface="+mn-lt"/>
                <a:ea typeface="+mn-ea"/>
                <a:cs typeface="Times New Roman" panose="02020603050405020304" pitchFamily="18" charset="0"/>
              </a:rPr>
              <a:t>Requirements</a:t>
            </a:r>
            <a:endParaRPr lang="zh-CN" altLang="en-US" b="1" dirty="0">
              <a:solidFill>
                <a:srgbClr val="0000CC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ans" dirty="0"/>
              <a:t>Basic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</a:p>
          <a:p>
            <a:pPr lvl="1"/>
            <a:r>
              <a:rPr lang="en-US" altLang="zh-Hans" dirty="0"/>
              <a:t>Web</a:t>
            </a:r>
            <a:r>
              <a:rPr lang="zh-Hans" altLang="en-US" dirty="0"/>
              <a:t> </a:t>
            </a:r>
            <a:r>
              <a:rPr lang="en-US" altLang="zh-Hans" dirty="0"/>
              <a:t>site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demo</a:t>
            </a:r>
          </a:p>
          <a:p>
            <a:pPr lvl="1"/>
            <a:r>
              <a:rPr lang="en-US" altLang="zh-CN" dirty="0"/>
              <a:t>Multi-thread</a:t>
            </a:r>
          </a:p>
          <a:p>
            <a:pPr lvl="1"/>
            <a:r>
              <a:rPr lang="en-US" altLang="zh-CN" dirty="0"/>
              <a:t>Parse HTML, CSS, JPG, PDF and PPTX files</a:t>
            </a:r>
            <a:endParaRPr lang="en-US" altLang="zh-Hans" dirty="0"/>
          </a:p>
          <a:p>
            <a:endParaRPr lang="en-US" altLang="zh-CN" dirty="0"/>
          </a:p>
          <a:p>
            <a:r>
              <a:rPr lang="en-US" altLang="zh-Hans" dirty="0"/>
              <a:t>Optional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</a:p>
          <a:p>
            <a:pPr lvl="1"/>
            <a:r>
              <a:rPr lang="en-US" altLang="zh-Hans" dirty="0" err="1"/>
              <a:t>gzip</a:t>
            </a:r>
            <a:r>
              <a:rPr lang="en-US" altLang="zh-Hans" dirty="0"/>
              <a:t> compression</a:t>
            </a:r>
          </a:p>
          <a:p>
            <a:pPr lvl="1"/>
            <a:r>
              <a:rPr lang="en-US" altLang="zh-Hans" dirty="0"/>
              <a:t>Authentication</a:t>
            </a:r>
          </a:p>
          <a:p>
            <a:pPr lvl="1"/>
            <a:r>
              <a:rPr lang="en-US" altLang="zh-Hans" dirty="0">
                <a:solidFill>
                  <a:srgbClr val="FF0000"/>
                </a:solidFill>
              </a:rPr>
              <a:t>Any cool stuffs</a:t>
            </a:r>
          </a:p>
        </p:txBody>
      </p:sp>
    </p:spTree>
    <p:extLst>
      <p:ext uri="{BB962C8B-B14F-4D97-AF65-F5344CB8AC3E}">
        <p14:creationId xmlns:p14="http://schemas.microsoft.com/office/powerpoint/2010/main" val="38494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latin typeface="+mn-lt"/>
                <a:ea typeface="+mn-ea"/>
                <a:cs typeface="Times New Roman" panose="02020603050405020304" pitchFamily="18" charset="0"/>
              </a:rPr>
              <a:t>Web site as a demo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Prepare a site (bunch of HTML files) to present</a:t>
            </a:r>
          </a:p>
          <a:p>
            <a:endParaRPr lang="en-US" altLang="zh-Hans" dirty="0"/>
          </a:p>
          <a:p>
            <a:r>
              <a:rPr lang="en-US" altLang="zh-Hans" dirty="0"/>
              <a:t>Should at least include:</a:t>
            </a:r>
          </a:p>
          <a:p>
            <a:pPr lvl="1"/>
            <a:r>
              <a:rPr lang="en-US" altLang="zh-Hans" dirty="0"/>
              <a:t>Your group information</a:t>
            </a:r>
          </a:p>
          <a:p>
            <a:pPr lvl="1"/>
            <a:r>
              <a:rPr lang="en-US" altLang="zh-Hans" dirty="0"/>
              <a:t>CSS</a:t>
            </a:r>
          </a:p>
          <a:p>
            <a:pPr lvl="1"/>
            <a:r>
              <a:rPr lang="en-US" altLang="zh-Hans" dirty="0"/>
              <a:t>Some images</a:t>
            </a:r>
          </a:p>
          <a:p>
            <a:pPr lvl="1"/>
            <a:r>
              <a:rPr lang="en-US" altLang="zh-Hans" dirty="0"/>
              <a:t>Files such as PDF and PPTX</a:t>
            </a:r>
          </a:p>
        </p:txBody>
      </p:sp>
    </p:spTree>
    <p:extLst>
      <p:ext uri="{BB962C8B-B14F-4D97-AF65-F5344CB8AC3E}">
        <p14:creationId xmlns:p14="http://schemas.microsoft.com/office/powerpoint/2010/main" val="23187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latin typeface="+mn-lt"/>
                <a:ea typeface="+mn-ea"/>
                <a:cs typeface="Times New Roman" panose="02020603050405020304" pitchFamily="18" charset="0"/>
              </a:rPr>
              <a:t>Multi-thread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The HTTP server should use multi-thread to support multiple requests</a:t>
            </a:r>
          </a:p>
          <a:p>
            <a:endParaRPr lang="en-US" altLang="zh-Hans" dirty="0"/>
          </a:p>
          <a:p>
            <a:r>
              <a:rPr lang="en-US" altLang="zh-Hans" dirty="0"/>
              <a:t>Should at least include:</a:t>
            </a:r>
          </a:p>
          <a:p>
            <a:pPr lvl="1"/>
            <a:r>
              <a:rPr lang="en-US" altLang="zh-Hans" dirty="0"/>
              <a:t>Your design/implementations </a:t>
            </a:r>
          </a:p>
          <a:p>
            <a:pPr lvl="1"/>
            <a:r>
              <a:rPr lang="en-US" altLang="zh-Han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0625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latin typeface="+mn-lt"/>
                <a:ea typeface="+mn-ea"/>
                <a:cs typeface="Times New Roman" panose="02020603050405020304" pitchFamily="18" charset="0"/>
              </a:rPr>
              <a:t>Parse Correct files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The HTTP server should parse correct files</a:t>
            </a:r>
          </a:p>
          <a:p>
            <a:endParaRPr lang="en-US" altLang="zh-Hans" dirty="0"/>
          </a:p>
          <a:p>
            <a:r>
              <a:rPr lang="en-US" altLang="zh-Hans" dirty="0"/>
              <a:t>Should at least include:</a:t>
            </a:r>
          </a:p>
          <a:p>
            <a:pPr lvl="1"/>
            <a:r>
              <a:rPr lang="en-US" altLang="zh-Hans" dirty="0"/>
              <a:t>Your design/implementations </a:t>
            </a:r>
          </a:p>
          <a:p>
            <a:pPr lvl="1"/>
            <a:r>
              <a:rPr lang="en-US" altLang="zh-Hans" dirty="0"/>
              <a:t>User friendly interface if cannot fetch the file</a:t>
            </a:r>
          </a:p>
        </p:txBody>
      </p:sp>
    </p:spTree>
    <p:extLst>
      <p:ext uri="{BB962C8B-B14F-4D97-AF65-F5344CB8AC3E}">
        <p14:creationId xmlns:p14="http://schemas.microsoft.com/office/powerpoint/2010/main" val="339606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cs typeface="Times New Roman" panose="02020603050405020304" pitchFamily="18" charset="0"/>
              </a:rPr>
              <a:t>Optional Functions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Hans" dirty="0"/>
              <a:t>ANY</a:t>
            </a:r>
            <a:r>
              <a:rPr lang="zh-Hans" altLang="en-US" dirty="0"/>
              <a:t> </a:t>
            </a:r>
            <a:r>
              <a:rPr lang="en-US" altLang="zh-Hans" dirty="0"/>
              <a:t>COOL FEATURES ARE WELCOME</a:t>
            </a:r>
          </a:p>
          <a:p>
            <a:endParaRPr lang="en-US" altLang="zh-Hans" dirty="0"/>
          </a:p>
          <a:p>
            <a:r>
              <a:rPr lang="en-US" altLang="zh-Hans" dirty="0"/>
              <a:t>But please consider:</a:t>
            </a:r>
          </a:p>
          <a:p>
            <a:pPr lvl="1"/>
            <a:r>
              <a:rPr lang="en-US" altLang="zh-Hans" dirty="0"/>
              <a:t>How my features can benefit the performance ?</a:t>
            </a:r>
          </a:p>
          <a:p>
            <a:pPr lvl="1"/>
            <a:r>
              <a:rPr lang="en-US" altLang="zh-Hans" dirty="0"/>
              <a:t>How my features can benefit the users ?</a:t>
            </a:r>
          </a:p>
          <a:p>
            <a:pPr lvl="1"/>
            <a:r>
              <a:rPr lang="en-US" altLang="zh-Hans" dirty="0"/>
              <a:t>How … ?</a:t>
            </a:r>
          </a:p>
        </p:txBody>
      </p:sp>
    </p:spTree>
    <p:extLst>
      <p:ext uri="{BB962C8B-B14F-4D97-AF65-F5344CB8AC3E}">
        <p14:creationId xmlns:p14="http://schemas.microsoft.com/office/powerpoint/2010/main" val="259603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cs typeface="Times New Roman" panose="02020603050405020304" pitchFamily="18" charset="0"/>
              </a:rPr>
              <a:t>Grading</a:t>
            </a:r>
            <a:r>
              <a:rPr lang="zh-Hans" altLang="en-US" b="1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Hans" b="1" dirty="0">
                <a:solidFill>
                  <a:srgbClr val="0000CC"/>
                </a:solidFill>
                <a:cs typeface="Times New Roman" panose="02020603050405020304" pitchFamily="18" charset="0"/>
              </a:rPr>
              <a:t>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Basic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en-US" altLang="zh-Hans" dirty="0"/>
              <a:t>50%</a:t>
            </a:r>
          </a:p>
          <a:p>
            <a:endParaRPr lang="en-US" altLang="zh-Hans" dirty="0"/>
          </a:p>
          <a:p>
            <a:r>
              <a:rPr lang="en-US" altLang="zh-Hans" dirty="0"/>
              <a:t>Optional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en-US" altLang="zh-Hans" dirty="0"/>
              <a:t>30%</a:t>
            </a:r>
          </a:p>
          <a:p>
            <a:endParaRPr lang="en-US" altLang="zh-Hans" dirty="0"/>
          </a:p>
          <a:p>
            <a:r>
              <a:rPr lang="en-US" altLang="zh-Hans" dirty="0"/>
              <a:t>Presentation – 20%</a:t>
            </a:r>
          </a:p>
          <a:p>
            <a:endParaRPr lang="en-US" altLang="zh-Hans" dirty="0"/>
          </a:p>
          <a:p>
            <a:r>
              <a:rPr lang="en-US" altLang="zh-Hans" dirty="0">
                <a:solidFill>
                  <a:schemeClr val="bg1">
                    <a:lumMod val="65000"/>
                  </a:schemeClr>
                </a:solidFill>
              </a:rPr>
              <a:t>Excellence Bonus – 10% </a:t>
            </a:r>
            <a:r>
              <a:rPr lang="zh-Hans" altLang="en-US" dirty="0">
                <a:solidFill>
                  <a:schemeClr val="bg1">
                    <a:lumMod val="65000"/>
                  </a:schemeClr>
                </a:solidFill>
              </a:rPr>
              <a:t>🏅️</a:t>
            </a:r>
            <a:endParaRPr lang="en-US" altLang="zh-Han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cs typeface="Times New Roman" panose="02020603050405020304" pitchFamily="18" charset="0"/>
              </a:rPr>
              <a:t>Grouping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Please send </a:t>
            </a:r>
            <a:r>
              <a:rPr lang="en-US" altLang="zh-Hans" dirty="0" err="1"/>
              <a:t>Yuchao</a:t>
            </a:r>
            <a:r>
              <a:rPr lang="en-US" altLang="zh-Hans" dirty="0"/>
              <a:t> (</a:t>
            </a:r>
            <a:r>
              <a:rPr lang="en-US" altLang="zh-Hans" dirty="0" err="1"/>
              <a:t>zyc@ust.hk</a:t>
            </a:r>
            <a:r>
              <a:rPr lang="en-US" altLang="zh-Hans" dirty="0"/>
              <a:t>) your group information</a:t>
            </a:r>
          </a:p>
          <a:p>
            <a:pPr marL="0" indent="0">
              <a:buNone/>
            </a:pP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25781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b="1" dirty="0">
                <a:solidFill>
                  <a:srgbClr val="0000CC"/>
                </a:solidFill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Implementation time:</a:t>
            </a:r>
          </a:p>
          <a:p>
            <a:pPr lvl="1"/>
            <a:r>
              <a:rPr lang="en-US" altLang="zh-Hans" dirty="0"/>
              <a:t>From </a:t>
            </a:r>
            <a:r>
              <a:rPr lang="en-US" altLang="zh-Hans" dirty="0">
                <a:solidFill>
                  <a:srgbClr val="FF0000"/>
                </a:solidFill>
              </a:rPr>
              <a:t>NOW</a:t>
            </a:r>
            <a:r>
              <a:rPr lang="en-US" altLang="zh-Hans" dirty="0"/>
              <a:t> to 2:00 p.m., </a:t>
            </a:r>
            <a:r>
              <a:rPr lang="en-US" altLang="zh-Hans" dirty="0">
                <a:solidFill>
                  <a:srgbClr val="FF0000"/>
                </a:solidFill>
              </a:rPr>
              <a:t>28</a:t>
            </a:r>
            <a:r>
              <a:rPr lang="en-US" altLang="zh-Hans" baseline="30000" dirty="0">
                <a:solidFill>
                  <a:srgbClr val="FF0000"/>
                </a:solidFill>
              </a:rPr>
              <a:t>th</a:t>
            </a:r>
            <a:r>
              <a:rPr lang="en-US" altLang="zh-Hans" dirty="0">
                <a:solidFill>
                  <a:srgbClr val="FF0000"/>
                </a:solidFill>
              </a:rPr>
              <a:t> Feb, 2018</a:t>
            </a:r>
          </a:p>
          <a:p>
            <a:r>
              <a:rPr lang="en-US" altLang="zh-Hans" dirty="0"/>
              <a:t>Presentation time:</a:t>
            </a:r>
          </a:p>
          <a:p>
            <a:pPr lvl="1"/>
            <a:r>
              <a:rPr lang="en-US" altLang="zh-Hans" dirty="0">
                <a:solidFill>
                  <a:srgbClr val="FF0000"/>
                </a:solidFill>
              </a:rPr>
              <a:t>2:00 p.m. – 5:00 p.m., 28</a:t>
            </a:r>
            <a:r>
              <a:rPr lang="en-US" altLang="zh-Hans" baseline="30000" dirty="0">
                <a:solidFill>
                  <a:srgbClr val="FF0000"/>
                </a:solidFill>
              </a:rPr>
              <a:t>th</a:t>
            </a:r>
            <a:r>
              <a:rPr lang="en-US" altLang="zh-Hans" dirty="0">
                <a:solidFill>
                  <a:srgbClr val="FF0000"/>
                </a:solidFill>
              </a:rPr>
              <a:t> Feb, 2018, Room 1505</a:t>
            </a:r>
          </a:p>
          <a:p>
            <a:r>
              <a:rPr lang="en-US" altLang="zh-Hans" dirty="0"/>
              <a:t>The order will be randomly decided</a:t>
            </a:r>
          </a:p>
          <a:p>
            <a:r>
              <a:rPr lang="en-US" altLang="zh-Hans" dirty="0"/>
              <a:t>Each group has </a:t>
            </a:r>
            <a:r>
              <a:rPr lang="en-US" altLang="zh-Hans" dirty="0">
                <a:solidFill>
                  <a:srgbClr val="FF0000"/>
                </a:solidFill>
              </a:rPr>
              <a:t>7 mins </a:t>
            </a:r>
            <a:r>
              <a:rPr lang="en-US" altLang="zh-Hans" dirty="0"/>
              <a:t>to present (with at least slides and the site) and </a:t>
            </a:r>
            <a:r>
              <a:rPr lang="en-US" altLang="zh-Hans" dirty="0">
                <a:solidFill>
                  <a:srgbClr val="FF0000"/>
                </a:solidFill>
              </a:rPr>
              <a:t>3 mins </a:t>
            </a:r>
            <a:r>
              <a:rPr lang="en-US" altLang="zh-Hans" dirty="0"/>
              <a:t>for Q&amp;A</a:t>
            </a:r>
          </a:p>
          <a:p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6971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277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Wingdings</vt:lpstr>
      <vt:lpstr>Office 主题</vt:lpstr>
      <vt:lpstr>Advanced Part of HTTP Server</vt:lpstr>
      <vt:lpstr>Requirements</vt:lpstr>
      <vt:lpstr>Web site as a demo</vt:lpstr>
      <vt:lpstr>Multi-thread</vt:lpstr>
      <vt:lpstr>Parse Correct files</vt:lpstr>
      <vt:lpstr>Optional Functions</vt:lpstr>
      <vt:lpstr>Grading Scheme</vt:lpstr>
      <vt:lpstr>Grouping</vt:lpstr>
      <vt:lpstr>Schedule</vt:lpstr>
      <vt:lpstr>Important Notice</vt:lpstr>
      <vt:lpstr>Thanks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4621 Course Project   </dc:title>
  <dc:creator>wei bai</dc:creator>
  <cp:lastModifiedBy>Junxue ZHANG</cp:lastModifiedBy>
  <cp:revision>160</cp:revision>
  <dcterms:created xsi:type="dcterms:W3CDTF">2016-03-06T17:13:31Z</dcterms:created>
  <dcterms:modified xsi:type="dcterms:W3CDTF">2018-02-26T11:40:54Z</dcterms:modified>
</cp:coreProperties>
</file>