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8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656" y="68"/>
      </p:cViewPr>
      <p:guideLst>
        <p:guide orient="horz" pos="2160"/>
        <p:guide pos="49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5F851-F9B9-17C1-ACDE-B7DCB6310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CB4581-601F-4A7A-39BD-AB3A89980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0F901-CAA2-A817-5C48-D9F39FF4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7FB-4485-4DEC-AC1F-4ED7D3B06458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D3A1B-7E59-A8A7-9790-7AA0A707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90DCB-751F-9223-5CCE-459798C8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1007-52CA-4BF7-A812-2FE724D85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53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16BF0-B1C2-D033-38A6-3508847C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0BB549-C82A-4E5F-D2AD-45C3BE0AD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604EB-BBA3-6714-DBCE-E6DEA2EF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7FB-4485-4DEC-AC1F-4ED7D3B06458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8E089-BA5B-33C7-CB43-FACD79C9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3554B-8C64-A404-E479-680E3CEC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1007-52CA-4BF7-A812-2FE724D85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64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B0E312-8392-9347-CC59-BE9B2AFC0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3BC721-E7BA-7967-AC24-7885AF82E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52773-FD5E-C181-CDB8-580BEF62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7FB-4485-4DEC-AC1F-4ED7D3B06458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C2508-9BE8-A2C6-172B-82813007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AF3B0-25A1-80B6-6C80-28D348D8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1007-52CA-4BF7-A812-2FE724D85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41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C59E6-B552-00A9-A1E7-F2D0533F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2127D-B4B8-737A-01E5-D42444A86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886EE-46C9-748A-0C68-AF8628A1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7FB-4485-4DEC-AC1F-4ED7D3B06458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FD886-E943-82A3-E1B8-27E1401E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E2757-14FD-D949-962C-92C904E3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1007-52CA-4BF7-A812-2FE724D85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50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FC111-F202-57AD-6E46-2BEDE0AC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0B1021-9F60-7C9D-5C6D-78CB0A6C3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E7483-AD29-4F54-82AC-D6518C47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7FB-4485-4DEC-AC1F-4ED7D3B06458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B9975-34B7-1D3C-EAEB-01855A41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47034-7347-EBCD-AE5E-049A6C62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1007-52CA-4BF7-A812-2FE724D85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67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32BA6-2EBD-4FAA-2DE9-4FCB5937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A0B5C-C665-F5C6-CD5B-54B2A300B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6401B2-2D29-ABB2-E9FC-918DD62BF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2F413E-44BA-603B-3C78-70DF0333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7FB-4485-4DEC-AC1F-4ED7D3B06458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BCC6E3-593B-7B7E-F394-25CB7654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A13D1B-7E8B-DD9A-3CA7-9E6A666B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1007-52CA-4BF7-A812-2FE724D85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50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009FF-CA4D-B268-84A9-57CDF0FDC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3CD8E7-C441-FBB7-1A17-5F444B2A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C2E0C5-D422-D5D2-FDCC-7BCDD985A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0EA5E5-2E02-2D29-D250-682E98CB9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074357-A067-4F51-9DDA-833A8EED8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0E1D7C-5EBB-DACC-EA9A-B9F890E4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7FB-4485-4DEC-AC1F-4ED7D3B06458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17D801-A1F3-BE69-87BF-C75A2608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5F53EC-5042-B8F6-9D76-297DD991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1007-52CA-4BF7-A812-2FE724D85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0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538A4-3F16-AEFA-2338-3FFB5ECD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EB1AEC-7B61-E351-5BC0-88D46268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7FB-4485-4DEC-AC1F-4ED7D3B06458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920844-A41B-55DA-E311-912EE8F9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266073-BC84-6D90-2F6C-0E545621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1007-52CA-4BF7-A812-2FE724D85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17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674E95-8142-C825-C769-38C3F6C3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7FB-4485-4DEC-AC1F-4ED7D3B06458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872EA1-96D5-5252-6B98-6A2672CD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B3849F-A5A7-0FBB-4FA6-60F22FF7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1007-52CA-4BF7-A812-2FE724D85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0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1C262-0B7C-7C37-3979-6849E800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D245A-D54D-E557-020C-2BC9C8A71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EAEED9-6658-7753-7863-E9FF47BB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D757C8-27C8-5667-D398-7E87B5A0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7FB-4485-4DEC-AC1F-4ED7D3B06458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D379C0-2A3F-B5A2-0619-F6E30C38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B74845-124D-BBBA-2DEF-C0C7C321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1007-52CA-4BF7-A812-2FE724D85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19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C2592-21BD-441E-0D9D-D155B54B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C3119F-8F6B-663A-FFE6-D519568A6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81A947-A720-9DA5-767C-BFFA9ED50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003582-123A-E072-A596-975D8CBF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7FB-4485-4DEC-AC1F-4ED7D3B06458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B68DBD-5100-ACB6-4C09-450634AE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ED548A-7785-2D2B-B9D8-370BEEF2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1007-52CA-4BF7-A812-2FE724D85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9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80571A-A1A4-B96E-CD6C-B1FC10D8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E25ADF-DAC8-BB59-2418-07C619F83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60435-13BA-A3CE-C2D2-B7453FCA0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ADC7FB-4485-4DEC-AC1F-4ED7D3B06458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9FE6B-5A91-86CF-4C2E-0C29697A4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13AA3-6505-6BC1-06EC-138C6A457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AB1007-52CA-4BF7-A812-2FE724D85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81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42A0BCF6-9C4E-7305-2528-9B876908416A}"/>
              </a:ext>
            </a:extLst>
          </p:cNvPr>
          <p:cNvGrpSpPr/>
          <p:nvPr/>
        </p:nvGrpSpPr>
        <p:grpSpPr>
          <a:xfrm>
            <a:off x="1882865" y="2017838"/>
            <a:ext cx="1864190" cy="1948985"/>
            <a:chOff x="1882865" y="2017838"/>
            <a:chExt cx="1864190" cy="1948985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E610FC78-8A7E-2630-587F-EC07F8FE1771}"/>
                </a:ext>
              </a:extLst>
            </p:cNvPr>
            <p:cNvGrpSpPr/>
            <p:nvPr/>
          </p:nvGrpSpPr>
          <p:grpSpPr>
            <a:xfrm>
              <a:off x="1882865" y="2017838"/>
              <a:ext cx="1864190" cy="1864190"/>
              <a:chOff x="1882865" y="2017838"/>
              <a:chExt cx="1864190" cy="1864190"/>
            </a:xfrm>
          </p:grpSpPr>
          <p:pic>
            <p:nvPicPr>
              <p:cNvPr id="5" name="图片 4" descr="图标&#10;&#10;描述已自动生成">
                <a:extLst>
                  <a:ext uri="{FF2B5EF4-FFF2-40B4-BE49-F238E27FC236}">
                    <a16:creationId xmlns:a16="http://schemas.microsoft.com/office/drawing/2014/main" id="{58DA6A88-34C4-A6E2-A29A-93731D280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0591" y="2446904"/>
                <a:ext cx="1688738" cy="1152244"/>
              </a:xfrm>
              <a:prstGeom prst="rect">
                <a:avLst/>
              </a:prstGeom>
            </p:spPr>
          </p:pic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1148AF7-28C4-F2C5-4C56-6AE5E649D985}"/>
                  </a:ext>
                </a:extLst>
              </p:cNvPr>
              <p:cNvSpPr/>
              <p:nvPr/>
            </p:nvSpPr>
            <p:spPr>
              <a:xfrm>
                <a:off x="1882865" y="2017838"/>
                <a:ext cx="1864190" cy="1864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A3BF884-1340-1A8F-8DC6-3EF12FDDF714}"/>
                </a:ext>
              </a:extLst>
            </p:cNvPr>
            <p:cNvSpPr txBox="1"/>
            <p:nvPr/>
          </p:nvSpPr>
          <p:spPr>
            <a:xfrm>
              <a:off x="2403449" y="3597491"/>
              <a:ext cx="999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导  入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C0781F8-6788-DD5A-4772-4D2571E436CA}"/>
              </a:ext>
            </a:extLst>
          </p:cNvPr>
          <p:cNvGrpSpPr/>
          <p:nvPr/>
        </p:nvGrpSpPr>
        <p:grpSpPr>
          <a:xfrm>
            <a:off x="4432634" y="2017838"/>
            <a:ext cx="1864190" cy="1948985"/>
            <a:chOff x="4432634" y="2017838"/>
            <a:chExt cx="1864190" cy="1948985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23DBD84-213D-EDDF-F1F2-80CB706B3E32}"/>
                </a:ext>
              </a:extLst>
            </p:cNvPr>
            <p:cNvGrpSpPr/>
            <p:nvPr/>
          </p:nvGrpSpPr>
          <p:grpSpPr>
            <a:xfrm>
              <a:off x="4432634" y="2017838"/>
              <a:ext cx="1864190" cy="1864190"/>
              <a:chOff x="4432634" y="2017838"/>
              <a:chExt cx="1864190" cy="1864190"/>
            </a:xfrm>
          </p:grpSpPr>
          <p:pic>
            <p:nvPicPr>
              <p:cNvPr id="9" name="图片 8" descr="黑白色的标志&#10;&#10;中度可信度描述已自动生成">
                <a:extLst>
                  <a:ext uri="{FF2B5EF4-FFF2-40B4-BE49-F238E27FC236}">
                    <a16:creationId xmlns:a16="http://schemas.microsoft.com/office/drawing/2014/main" id="{3A868A27-4221-AA32-5DA7-D80B8AE6A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0360" y="2337167"/>
                <a:ext cx="1688737" cy="1261981"/>
              </a:xfrm>
              <a:prstGeom prst="rect">
                <a:avLst/>
              </a:prstGeom>
            </p:spPr>
          </p:pic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C7BE0A3-8EA6-AEFD-70E1-3E50770AE91A}"/>
                  </a:ext>
                </a:extLst>
              </p:cNvPr>
              <p:cNvSpPr/>
              <p:nvPr/>
            </p:nvSpPr>
            <p:spPr>
              <a:xfrm>
                <a:off x="4432634" y="2017838"/>
                <a:ext cx="1864190" cy="1864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D2AFCB4-E11F-F28A-0AF6-08BB57FAB7DD}"/>
                </a:ext>
              </a:extLst>
            </p:cNvPr>
            <p:cNvSpPr txBox="1"/>
            <p:nvPr/>
          </p:nvSpPr>
          <p:spPr>
            <a:xfrm>
              <a:off x="4983939" y="3597491"/>
              <a:ext cx="999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浏  览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0A1AB00-E071-8BFA-BE29-A8B7642FFE05}"/>
              </a:ext>
            </a:extLst>
          </p:cNvPr>
          <p:cNvGrpSpPr/>
          <p:nvPr/>
        </p:nvGrpSpPr>
        <p:grpSpPr>
          <a:xfrm>
            <a:off x="6982403" y="2017838"/>
            <a:ext cx="1864190" cy="1948985"/>
            <a:chOff x="6982403" y="2017838"/>
            <a:chExt cx="1864190" cy="1948985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447CDAD-975D-02F7-B5D0-E164DB2A0BA7}"/>
                </a:ext>
              </a:extLst>
            </p:cNvPr>
            <p:cNvSpPr txBox="1"/>
            <p:nvPr/>
          </p:nvSpPr>
          <p:spPr>
            <a:xfrm>
              <a:off x="7533708" y="3597491"/>
              <a:ext cx="999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  建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69F6DB9-5EAE-7D6B-061C-EE16FCEA55E1}"/>
                </a:ext>
              </a:extLst>
            </p:cNvPr>
            <p:cNvGrpSpPr/>
            <p:nvPr/>
          </p:nvGrpSpPr>
          <p:grpSpPr>
            <a:xfrm>
              <a:off x="6982403" y="2017838"/>
              <a:ext cx="1864190" cy="1864190"/>
              <a:chOff x="6923786" y="2017838"/>
              <a:chExt cx="1864190" cy="1864190"/>
            </a:xfrm>
          </p:grpSpPr>
          <p:pic>
            <p:nvPicPr>
              <p:cNvPr id="22" name="图片 21" descr="形状&#10;&#10;描述已自动生成">
                <a:extLst>
                  <a:ext uri="{FF2B5EF4-FFF2-40B4-BE49-F238E27FC236}">
                    <a16:creationId xmlns:a16="http://schemas.microsoft.com/office/drawing/2014/main" id="{C73FA308-018E-7E48-6BFF-2F6BAE6E0A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9038" y="2300718"/>
                <a:ext cx="1313686" cy="1298430"/>
              </a:xfrm>
              <a:prstGeom prst="rect">
                <a:avLst/>
              </a:prstGeom>
            </p:spPr>
          </p:pic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9635C50-C180-E0B3-72CB-0D137CEDC67E}"/>
                  </a:ext>
                </a:extLst>
              </p:cNvPr>
              <p:cNvSpPr/>
              <p:nvPr/>
            </p:nvSpPr>
            <p:spPr>
              <a:xfrm>
                <a:off x="6923786" y="2017838"/>
                <a:ext cx="1864190" cy="18641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8767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b34358</dc:creator>
  <cp:lastModifiedBy>b34358</cp:lastModifiedBy>
  <cp:revision>2</cp:revision>
  <dcterms:created xsi:type="dcterms:W3CDTF">2024-12-01T11:44:58Z</dcterms:created>
  <dcterms:modified xsi:type="dcterms:W3CDTF">2024-12-01T13:47:30Z</dcterms:modified>
</cp:coreProperties>
</file>