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2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02C0-F5DC-410A-BED6-C7DDDBBACAE1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05A2-FAED-4BC5-AE1D-8F7B8140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5142" y="2934391"/>
            <a:ext cx="1837113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2255" y="2934391"/>
            <a:ext cx="1837113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76899" y="2934391"/>
            <a:ext cx="1837113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00707" y="2934391"/>
            <a:ext cx="1837113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63594" y="2934391"/>
            <a:ext cx="1837113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Reviews/</a:t>
            </a:r>
          </a:p>
          <a:p>
            <a:pPr algn="ctr"/>
            <a:r>
              <a:rPr lang="en-US" dirty="0" smtClean="0"/>
              <a:t>Testimonials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26481" y="2934391"/>
            <a:ext cx="1837113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05004" y="266007"/>
            <a:ext cx="2527069" cy="1080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 Locker</a:t>
            </a:r>
            <a:endParaRPr lang="en-US" sz="3200" dirty="0"/>
          </a:p>
        </p:txBody>
      </p:sp>
      <p:cxnSp>
        <p:nvCxnSpPr>
          <p:cNvPr id="12" name="Straight Connector 11"/>
          <p:cNvCxnSpPr>
            <a:stCxn id="5" idx="0"/>
            <a:endCxn id="4" idx="0"/>
          </p:cNvCxnSpPr>
          <p:nvPr/>
        </p:nvCxnSpPr>
        <p:spPr>
          <a:xfrm flipH="1">
            <a:off x="1533699" y="2934391"/>
            <a:ext cx="1837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4" idx="0"/>
          </p:cNvCxnSpPr>
          <p:nvPr/>
        </p:nvCxnSpPr>
        <p:spPr>
          <a:xfrm flipH="1">
            <a:off x="1533699" y="1346662"/>
            <a:ext cx="4434840" cy="1587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  <a:endCxn id="5" idx="0"/>
          </p:cNvCxnSpPr>
          <p:nvPr/>
        </p:nvCxnSpPr>
        <p:spPr>
          <a:xfrm flipH="1">
            <a:off x="3370812" y="1346662"/>
            <a:ext cx="2597727" cy="1587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6" idx="0"/>
          </p:cNvCxnSpPr>
          <p:nvPr/>
        </p:nvCxnSpPr>
        <p:spPr>
          <a:xfrm flipH="1">
            <a:off x="5195456" y="1346662"/>
            <a:ext cx="773083" cy="1587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9" idx="0"/>
          </p:cNvCxnSpPr>
          <p:nvPr/>
        </p:nvCxnSpPr>
        <p:spPr>
          <a:xfrm>
            <a:off x="5968539" y="1346662"/>
            <a:ext cx="1076499" cy="1587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8" idx="0"/>
          </p:cNvCxnSpPr>
          <p:nvPr/>
        </p:nvCxnSpPr>
        <p:spPr>
          <a:xfrm>
            <a:off x="5968539" y="1346662"/>
            <a:ext cx="2913612" cy="1587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7" idx="0"/>
          </p:cNvCxnSpPr>
          <p:nvPr/>
        </p:nvCxnSpPr>
        <p:spPr>
          <a:xfrm>
            <a:off x="5968539" y="1346662"/>
            <a:ext cx="4750725" cy="1587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2023-11-30T23:16:10Z</dcterms:created>
  <dcterms:modified xsi:type="dcterms:W3CDTF">2023-11-30T23:20:54Z</dcterms:modified>
</cp:coreProperties>
</file>