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41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53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85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7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54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1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1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2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7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3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5908-B404-468E-A131-56C4BAEEB5B0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5B5F64-B79D-4373-A3DB-63766E852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3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032D-ABB0-591C-F150-6A003AEE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62" y="1216956"/>
            <a:ext cx="9144000" cy="2387600"/>
          </a:xfrm>
        </p:spPr>
        <p:txBody>
          <a:bodyPr/>
          <a:lstStyle/>
          <a:p>
            <a:r>
              <a:rPr lang="en-GB" dirty="0" err="1">
                <a:solidFill>
                  <a:srgbClr val="00B0F0"/>
                </a:solidFill>
              </a:rPr>
              <a:t>Giới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err="1">
                <a:solidFill>
                  <a:srgbClr val="00B0F0"/>
                </a:solidFill>
              </a:rPr>
              <a:t>thiệu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err="1">
                <a:solidFill>
                  <a:srgbClr val="00B0F0"/>
                </a:solidFill>
              </a:rPr>
              <a:t>về</a:t>
            </a:r>
            <a:r>
              <a:rPr lang="en-GB" dirty="0">
                <a:solidFill>
                  <a:srgbClr val="00B0F0"/>
                </a:solidFill>
              </a:rPr>
              <a:t> Gia </a:t>
            </a:r>
            <a:r>
              <a:rPr lang="en-GB" dirty="0" err="1">
                <a:solidFill>
                  <a:srgbClr val="00B0F0"/>
                </a:solidFill>
              </a:rPr>
              <a:t>Mẫn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92D050"/>
                </a:solidFill>
              </a:rPr>
              <a:t>(</a:t>
            </a:r>
            <a:r>
              <a:rPr lang="en-GB" dirty="0">
                <a:solidFill>
                  <a:srgbClr val="00B0F0"/>
                </a:solidFill>
              </a:rPr>
              <a:t>GM</a:t>
            </a:r>
            <a:r>
              <a:rPr lang="en-GB" dirty="0">
                <a:solidFill>
                  <a:srgbClr val="92D050"/>
                </a:solidFill>
              </a:rPr>
              <a:t>)</a:t>
            </a:r>
            <a:r>
              <a:rPr lang="en-GB" dirty="0">
                <a:solidFill>
                  <a:srgbClr val="00B0F0"/>
                </a:solidFill>
              </a:rPr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08F9-BFEE-FDB9-6146-179D848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194" y="3705757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GB" sz="2400" dirty="0" err="1">
                <a:solidFill>
                  <a:srgbClr val="92D050"/>
                </a:solidFill>
              </a:rPr>
              <a:t>Trường</a:t>
            </a:r>
            <a:r>
              <a:rPr lang="en-GB" sz="2400" dirty="0">
                <a:solidFill>
                  <a:srgbClr val="92D050"/>
                </a:solidFill>
              </a:rPr>
              <a:t> :</a:t>
            </a:r>
            <a:r>
              <a:rPr lang="en-GB" sz="2400" dirty="0">
                <a:solidFill>
                  <a:srgbClr val="00B0F0"/>
                </a:solidFill>
              </a:rPr>
              <a:t> </a:t>
            </a:r>
            <a:r>
              <a:rPr lang="en-GB" sz="2400" dirty="0" err="1">
                <a:solidFill>
                  <a:srgbClr val="00B0F0"/>
                </a:solidFill>
              </a:rPr>
              <a:t>Tiểu</a:t>
            </a:r>
            <a:r>
              <a:rPr lang="en-GB" sz="2400" dirty="0">
                <a:solidFill>
                  <a:srgbClr val="00B0F0"/>
                </a:solidFill>
              </a:rPr>
              <a:t> </a:t>
            </a:r>
            <a:r>
              <a:rPr lang="en-GB" sz="2400" dirty="0" err="1">
                <a:solidFill>
                  <a:srgbClr val="00B0F0"/>
                </a:solidFill>
              </a:rPr>
              <a:t>học</a:t>
            </a:r>
            <a:r>
              <a:rPr lang="en-GB" sz="2400" dirty="0">
                <a:solidFill>
                  <a:srgbClr val="00B0F0"/>
                </a:solidFill>
              </a:rPr>
              <a:t> Duy Tân</a:t>
            </a:r>
          </a:p>
          <a:p>
            <a:pPr algn="l"/>
            <a:r>
              <a:rPr lang="en-GB" sz="2400" dirty="0">
                <a:solidFill>
                  <a:srgbClr val="92D050"/>
                </a:solidFill>
              </a:rPr>
              <a:t>Lớp:</a:t>
            </a:r>
            <a:r>
              <a:rPr lang="en-GB" sz="2400" dirty="0">
                <a:solidFill>
                  <a:srgbClr val="00B0F0"/>
                </a:solidFill>
              </a:rPr>
              <a:t>3/2</a:t>
            </a:r>
            <a:endParaRPr lang="en-GB" sz="240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en-GB" sz="2400" dirty="0" err="1">
                <a:solidFill>
                  <a:srgbClr val="92D050"/>
                </a:solidFill>
              </a:rPr>
              <a:t>Tên:</a:t>
            </a:r>
            <a:r>
              <a:rPr lang="en-GB" sz="2400" dirty="0" err="1">
                <a:solidFill>
                  <a:srgbClr val="00B0F0"/>
                </a:solidFill>
              </a:rPr>
              <a:t>GM</a:t>
            </a:r>
            <a:endParaRPr lang="en-GB" sz="2400" dirty="0">
              <a:solidFill>
                <a:srgbClr val="00B0F0"/>
              </a:solidFill>
            </a:endParaRPr>
          </a:p>
          <a:p>
            <a:pPr algn="l"/>
            <a:r>
              <a:rPr lang="en-GB" sz="2400" dirty="0" err="1">
                <a:solidFill>
                  <a:srgbClr val="92D050"/>
                </a:solidFill>
              </a:rPr>
              <a:t>Sở</a:t>
            </a:r>
            <a:r>
              <a:rPr lang="en-GB" sz="2400" dirty="0">
                <a:solidFill>
                  <a:srgbClr val="92D050"/>
                </a:solidFill>
              </a:rPr>
              <a:t> </a:t>
            </a:r>
            <a:r>
              <a:rPr lang="en-GB" sz="2400" dirty="0" err="1">
                <a:solidFill>
                  <a:srgbClr val="92D050"/>
                </a:solidFill>
              </a:rPr>
              <a:t>thích</a:t>
            </a:r>
            <a:r>
              <a:rPr lang="en-GB" sz="2400" dirty="0" err="1">
                <a:solidFill>
                  <a:srgbClr val="00B0F0"/>
                </a:solidFill>
              </a:rPr>
              <a:t>:Làm</a:t>
            </a:r>
            <a:r>
              <a:rPr lang="en-GB" sz="2400" dirty="0">
                <a:solidFill>
                  <a:srgbClr val="00B0F0"/>
                </a:solidFill>
              </a:rPr>
              <a:t> Python </a:t>
            </a:r>
            <a:r>
              <a:rPr lang="en-GB" sz="2400" dirty="0" err="1">
                <a:solidFill>
                  <a:srgbClr val="00B0F0"/>
                </a:solidFill>
              </a:rPr>
              <a:t>trong</a:t>
            </a:r>
            <a:r>
              <a:rPr lang="en-GB" sz="2400" dirty="0">
                <a:solidFill>
                  <a:srgbClr val="00B0F0"/>
                </a:solidFill>
              </a:rPr>
              <a:t> 100 </a:t>
            </a:r>
            <a:r>
              <a:rPr lang="en-GB" sz="2400" dirty="0" err="1">
                <a:solidFill>
                  <a:srgbClr val="00B0F0"/>
                </a:solidFill>
              </a:rPr>
              <a:t>ngày</a:t>
            </a:r>
            <a:r>
              <a:rPr lang="en-GB" sz="24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855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A553-0CD3-7F8A-754C-9B3D6D3B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8C6E-8832-982D-47E9-45BB7300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879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Giới thiệu về Gia Mẫn (GM)!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Gia Mẫn (GM)!</dc:title>
  <dc:creator>Gamer</dc:creator>
  <cp:lastModifiedBy>Gamer</cp:lastModifiedBy>
  <cp:revision>4</cp:revision>
  <dcterms:created xsi:type="dcterms:W3CDTF">2024-05-24T09:25:39Z</dcterms:created>
  <dcterms:modified xsi:type="dcterms:W3CDTF">2024-05-27T15:06:35Z</dcterms:modified>
</cp:coreProperties>
</file>