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6FD3-E68F-ED12-787E-A71D0DBCB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8E101-B356-3A3E-EC49-0B8015188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D0AF-01C8-20A7-5F9A-52EE8949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FFD3-CD28-EBDE-B604-3ED4B2A7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3E73-D3ED-7362-E08A-2CE8A43A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23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277F-6B2F-094A-3B45-30D563E8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F1B3C-5B9B-74B3-5676-8C0DDC19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C5FB9-61DF-DEAC-DDF2-F5AB8EC1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4164-43C3-7D0C-FDBB-BC027072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86601-4F69-B149-BE64-F6429C1C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3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162F0-768B-F5C4-A8AB-64CC1EE17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B5175-425D-5A29-F50C-E61C90518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9004-1C74-4E86-4E41-E12D8FC6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61F9-A1E7-227D-3E66-60698CCE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11ED-2F51-10D2-D81C-AB7BC819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42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D0E5-03ED-582F-8CC6-8B5D2507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A4F6-1E6F-4234-D124-16DE246D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DE836-1E0D-D2C9-E4E3-EC556511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43A2-B6B1-CA08-76FA-1DDD8EE0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12DC-A62F-74E4-DC50-B5819841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3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472B-FCC9-1974-FC34-F26C218D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7466-1E20-F3F8-7A99-F0CA51FD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4458A-2BB4-7D16-3686-35699A51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25436-595C-F372-336A-08E7D9F5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A95BF-4F91-853A-4B84-03469B3E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56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894C-2BCC-914C-E636-A03B4E86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36B9-7C18-1C83-F0D3-4CBE64C1B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5EDDB-C7CF-E7D9-BF8D-83F948E6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69FE1-B6E8-CB68-C35F-DE946255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1CB42-0792-506F-47D2-C4B85045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56665-DFAA-7994-4BCD-0AFE9D14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2E68-9850-9A62-F4B0-4DC51B23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DDD5A-A541-B199-E3ED-049DA69D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95215-7FF6-A9B0-28FF-BBDB3B5B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4ABB6-B674-1552-58C4-253EAE32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13819-A01A-7C9E-D7F2-F31C8E4B6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F3FBE-DDA0-F8BA-63C6-35957EBF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C2EB0-4E6A-9B49-6901-6CB8BC50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C48A1-A2CD-9832-9FFC-C2E18BDA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70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3ABF-778D-9520-6A24-7279BF5B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BCB68-0751-04EF-5F9B-6328770D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B5D7B-F018-5A1F-1874-C8D27E7C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9AB83-9756-1DAB-26EE-2B9C7EDA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7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BF3A6-927F-80C7-7DC1-61C8610C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A43CD-6931-5C4E-F44B-0144ED5B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D23BF-6997-B034-8460-77B2C0A5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39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0EBF-BD77-2C48-7B75-25DAB2B1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9B92-DD01-7EA1-41C5-005EFEA8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37C03-B4AD-4775-84BC-4345544F5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04357-B229-8D0B-0A70-64659E21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E5B1-A25B-5038-4D1A-A811419E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3F75F-F6CB-E42E-8ACF-E204CA0C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8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425C-56D4-B1C1-2055-291D2B31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1D76B-7872-7EA0-CF41-9C0DA29BB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65423-ED7D-5469-7C25-8ED55BB7C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97530-692F-8E6E-D292-7CC82EC7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846F-4005-6333-AB85-C0CE8F6D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93668-31D3-CB9D-17F3-77BAADBA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7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F8292-720F-A618-C730-DA1F1A51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1C281-8FFF-7353-35BA-E43D6E14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05D44-607F-5CFE-1ED7-CAFDBD614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5908-B404-468E-A131-56C4BAEEB5B0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141B-7747-C46A-3AEA-1303ED1B7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9C1F9-28B6-72A4-3264-20F09FCE7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9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32D-ABB0-591C-F150-6A003AEE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540" y="991735"/>
            <a:ext cx="9144000" cy="2387600"/>
          </a:xfrm>
        </p:spPr>
        <p:txBody>
          <a:bodyPr/>
          <a:lstStyle/>
          <a:p>
            <a:r>
              <a:rPr lang="en-GB" dirty="0" err="1">
                <a:solidFill>
                  <a:srgbClr val="00B0F0"/>
                </a:solidFill>
              </a:rPr>
              <a:t>Giới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 err="1">
                <a:solidFill>
                  <a:srgbClr val="00B0F0"/>
                </a:solidFill>
              </a:rPr>
              <a:t>thiệu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 err="1">
                <a:solidFill>
                  <a:srgbClr val="00B0F0"/>
                </a:solidFill>
              </a:rPr>
              <a:t>về</a:t>
            </a:r>
            <a:r>
              <a:rPr lang="en-GB" dirty="0">
                <a:solidFill>
                  <a:srgbClr val="00B0F0"/>
                </a:solidFill>
              </a:rPr>
              <a:t> Gia </a:t>
            </a:r>
            <a:r>
              <a:rPr lang="en-GB" dirty="0" err="1">
                <a:solidFill>
                  <a:srgbClr val="00B0F0"/>
                </a:solidFill>
              </a:rPr>
              <a:t>Mẫn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92D050"/>
                </a:solidFill>
              </a:rPr>
              <a:t>(</a:t>
            </a:r>
            <a:r>
              <a:rPr lang="en-GB" dirty="0">
                <a:solidFill>
                  <a:srgbClr val="00B0F0"/>
                </a:solidFill>
              </a:rPr>
              <a:t>GM</a:t>
            </a:r>
            <a:r>
              <a:rPr lang="en-GB" dirty="0">
                <a:solidFill>
                  <a:srgbClr val="92D050"/>
                </a:solidFill>
              </a:rPr>
              <a:t>)</a:t>
            </a:r>
            <a:r>
              <a:rPr lang="en-GB" dirty="0">
                <a:solidFill>
                  <a:srgbClr val="00B0F0"/>
                </a:solidFill>
              </a:rPr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08F9-BFEE-FDB9-6146-179D8484A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solidFill>
                  <a:srgbClr val="92D050"/>
                </a:solidFill>
              </a:rPr>
              <a:t>Trường</a:t>
            </a:r>
            <a:r>
              <a:rPr lang="en-GB" dirty="0">
                <a:solidFill>
                  <a:srgbClr val="92D050"/>
                </a:solidFill>
              </a:rPr>
              <a:t> :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 err="1">
                <a:solidFill>
                  <a:srgbClr val="00B0F0"/>
                </a:solidFill>
              </a:rPr>
              <a:t>Tiểu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 err="1">
                <a:solidFill>
                  <a:srgbClr val="00B0F0"/>
                </a:solidFill>
              </a:rPr>
              <a:t>học</a:t>
            </a:r>
            <a:r>
              <a:rPr lang="en-GB" dirty="0">
                <a:solidFill>
                  <a:srgbClr val="00B0F0"/>
                </a:solidFill>
              </a:rPr>
              <a:t> Duy Tân</a:t>
            </a:r>
          </a:p>
          <a:p>
            <a:r>
              <a:rPr lang="en-GB" dirty="0">
                <a:solidFill>
                  <a:srgbClr val="92D050"/>
                </a:solidFill>
              </a:rPr>
              <a:t>Lớp:</a:t>
            </a:r>
            <a:r>
              <a:rPr lang="en-GB" dirty="0">
                <a:solidFill>
                  <a:srgbClr val="00B0F0"/>
                </a:solidFill>
              </a:rPr>
              <a:t>3/2</a:t>
            </a:r>
            <a:endParaRPr lang="en-GB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GB" dirty="0" err="1">
                <a:solidFill>
                  <a:srgbClr val="92D050"/>
                </a:solidFill>
              </a:rPr>
              <a:t>Tên:</a:t>
            </a:r>
            <a:r>
              <a:rPr lang="en-GB" dirty="0" err="1">
                <a:solidFill>
                  <a:srgbClr val="00B0F0"/>
                </a:solidFill>
              </a:rPr>
              <a:t>GM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GB" dirty="0" err="1">
                <a:solidFill>
                  <a:srgbClr val="92D050"/>
                </a:solidFill>
              </a:rPr>
              <a:t>Sở</a:t>
            </a:r>
            <a:r>
              <a:rPr lang="en-GB" dirty="0">
                <a:solidFill>
                  <a:srgbClr val="92D050"/>
                </a:solidFill>
              </a:rPr>
              <a:t> </a:t>
            </a:r>
            <a:r>
              <a:rPr lang="en-GB" dirty="0" err="1">
                <a:solidFill>
                  <a:srgbClr val="92D050"/>
                </a:solidFill>
              </a:rPr>
              <a:t>thích</a:t>
            </a:r>
            <a:r>
              <a:rPr lang="en-GB" dirty="0" err="1">
                <a:solidFill>
                  <a:srgbClr val="00B0F0"/>
                </a:solidFill>
              </a:rPr>
              <a:t>:Làm</a:t>
            </a:r>
            <a:r>
              <a:rPr lang="en-GB" dirty="0">
                <a:solidFill>
                  <a:srgbClr val="00B0F0"/>
                </a:solidFill>
              </a:rPr>
              <a:t> Python </a:t>
            </a:r>
            <a:r>
              <a:rPr lang="en-GB" dirty="0" err="1">
                <a:solidFill>
                  <a:srgbClr val="00B0F0"/>
                </a:solidFill>
              </a:rPr>
              <a:t>trong</a:t>
            </a:r>
            <a:r>
              <a:rPr lang="en-GB" dirty="0">
                <a:solidFill>
                  <a:srgbClr val="00B0F0"/>
                </a:solidFill>
              </a:rPr>
              <a:t> 100 </a:t>
            </a:r>
            <a:r>
              <a:rPr lang="en-GB" dirty="0" err="1">
                <a:solidFill>
                  <a:srgbClr val="00B0F0"/>
                </a:solidFill>
              </a:rPr>
              <a:t>ngày</a:t>
            </a:r>
            <a:r>
              <a:rPr lang="en-GB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85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Giới thiệu về Gia Mẫn (GM)!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Gia Mẫn (GM)!</dc:title>
  <dc:creator>Gamer</dc:creator>
  <cp:lastModifiedBy>Gamer</cp:lastModifiedBy>
  <cp:revision>1</cp:revision>
  <dcterms:created xsi:type="dcterms:W3CDTF">2024-05-24T09:25:39Z</dcterms:created>
  <dcterms:modified xsi:type="dcterms:W3CDTF">2024-05-24T09:48:54Z</dcterms:modified>
</cp:coreProperties>
</file>