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D31791"/>
    <a:srgbClr val="AE6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680B-23B3-ABA2-A732-1C4F501A8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430" y="96644"/>
            <a:ext cx="8791575" cy="2387600"/>
          </a:xfrm>
        </p:spPr>
        <p:txBody>
          <a:bodyPr>
            <a:normAutofit fontScale="90000"/>
          </a:bodyPr>
          <a:lstStyle/>
          <a:p>
            <a:b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</a:br>
            <a:b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</a:br>
            <a:b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</a:b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Trương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Kiến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Văn&amp;Trương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Gia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Mẫn</a:t>
            </a:r>
            <a:b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</a:b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hôm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nay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cùng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các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bạn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lập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trình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python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nhé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AFB67-C734-A21D-3859-8C239D8A3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7922" y="2954007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GB" sz="4000" dirty="0">
                <a:latin typeface="Bell MT" panose="02020503060305020303" pitchFamily="18" charset="0"/>
              </a:rPr>
              <a:t>    lesson14-day1  </a:t>
            </a:r>
          </a:p>
          <a:p>
            <a:r>
              <a:rPr lang="en-GB" sz="6000" dirty="0">
                <a:latin typeface="Bell MT" panose="02020503060305020303" pitchFamily="18" charset="0"/>
              </a:rPr>
              <a:t>100 </a:t>
            </a:r>
            <a:r>
              <a:rPr lang="en-GB" sz="3600" dirty="0">
                <a:latin typeface="Bell MT" panose="02020503060305020303" pitchFamily="18" charset="0"/>
              </a:rPr>
              <a:t>day in python</a:t>
            </a:r>
          </a:p>
        </p:txBody>
      </p:sp>
    </p:spTree>
    <p:extLst>
      <p:ext uri="{BB962C8B-B14F-4D97-AF65-F5344CB8AC3E}">
        <p14:creationId xmlns:p14="http://schemas.microsoft.com/office/powerpoint/2010/main" val="308756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47B65D2-DC26-3029-022D-CAD92A09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ell MT" panose="02020503060305020303" pitchFamily="18" charset="0"/>
              </a:rPr>
              <a:t>Lesson </a:t>
            </a:r>
            <a:r>
              <a:rPr lang="en-GB" sz="4000" dirty="0">
                <a:latin typeface="Bell MT" panose="02020503060305020303" pitchFamily="18" charset="0"/>
              </a:rPr>
              <a:t>14</a:t>
            </a:r>
            <a:r>
              <a:rPr lang="en-GB" dirty="0">
                <a:latin typeface="Bell MT" panose="02020503060305020303" pitchFamily="18" charset="0"/>
              </a:rPr>
              <a:t>:</a:t>
            </a:r>
            <a:br>
              <a:rPr lang="en-GB" dirty="0">
                <a:latin typeface="Bell MT" panose="02020503060305020303" pitchFamily="18" charset="0"/>
              </a:rPr>
            </a:br>
            <a:r>
              <a:rPr lang="en-GB" dirty="0">
                <a:latin typeface="Bell MT" panose="02020503060305020303" pitchFamily="18" charset="0"/>
              </a:rPr>
              <a:t>“</a:t>
            </a:r>
            <a:r>
              <a:rPr lang="en-GB" dirty="0" err="1">
                <a:latin typeface="Bell MT" panose="02020503060305020303" pitchFamily="18" charset="0"/>
              </a:rPr>
              <a:t>đảo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chữ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số</a:t>
            </a:r>
            <a:r>
              <a:rPr lang="en-GB" dirty="0">
                <a:latin typeface="Bell MT" panose="02020503060305020303" pitchFamily="18" charset="0"/>
              </a:rPr>
              <a:t>”</a:t>
            </a:r>
            <a:br>
              <a:rPr lang="en-GB" dirty="0">
                <a:latin typeface="Bell MT" panose="02020503060305020303" pitchFamily="18" charset="0"/>
              </a:rPr>
            </a:br>
            <a:endParaRPr lang="en-GB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41E8CD-03FA-3424-9FE2-73BF9417C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326" y="592138"/>
            <a:ext cx="4802548" cy="519906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247EFF6-0435-15C9-2B4A-BEA309584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err="1">
                <a:latin typeface="Bell MT" panose="02020503060305020303" pitchFamily="18" charset="0"/>
              </a:rPr>
              <a:t>Như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hình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bên</a:t>
            </a:r>
            <a:r>
              <a:rPr lang="en-GB" sz="1800" dirty="0">
                <a:latin typeface="Bell MT" panose="02020503060305020303" pitchFamily="18" charset="0"/>
              </a:rPr>
              <a:t>, </a:t>
            </a:r>
            <a:r>
              <a:rPr lang="en-GB" sz="1800" dirty="0" err="1">
                <a:latin typeface="Bell MT" panose="02020503060305020303" pitchFamily="18" charset="0"/>
              </a:rPr>
              <a:t>chữ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số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bị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đảo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lộn</a:t>
            </a:r>
            <a:r>
              <a:rPr lang="en-GB" sz="1800" dirty="0">
                <a:latin typeface="Bell MT" panose="02020503060305020303" pitchFamily="18" charset="0"/>
              </a:rPr>
              <a:t> .</a:t>
            </a:r>
            <a:r>
              <a:rPr lang="en-GB" sz="1800" dirty="0" err="1">
                <a:latin typeface="Bell MT" panose="02020503060305020303" pitchFamily="18" charset="0"/>
              </a:rPr>
              <a:t>Vậy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bạn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có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biết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nơi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làm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chúng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bị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đảo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lộn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không?Nơi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bắt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đầu</a:t>
            </a:r>
            <a:r>
              <a:rPr lang="en-GB" sz="1800" dirty="0">
                <a:latin typeface="Bell MT" panose="02020503060305020303" pitchFamily="18" charset="0"/>
              </a:rPr>
              <a:t> ở </a:t>
            </a:r>
            <a:r>
              <a:rPr lang="en-GB" sz="1800" dirty="0" err="1">
                <a:latin typeface="Bell MT" panose="02020503060305020303" pitchFamily="18" charset="0"/>
              </a:rPr>
              <a:t>đây</a:t>
            </a:r>
            <a:endParaRPr lang="en-GB" sz="1800" dirty="0">
              <a:latin typeface="Bell MT" panose="02020503060305020303" pitchFamily="18" charset="0"/>
            </a:endParaRPr>
          </a:p>
          <a:p>
            <a:r>
              <a:rPr lang="en-GB" sz="1800" dirty="0" err="1">
                <a:latin typeface="Bell MT" panose="02020503060305020303" pitchFamily="18" charset="0"/>
              </a:rPr>
              <a:t>Và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chúng</a:t>
            </a:r>
            <a:r>
              <a:rPr lang="en-GB" sz="1800" dirty="0">
                <a:latin typeface="Bell MT" panose="02020503060305020303" pitchFamily="18" charset="0"/>
              </a:rPr>
              <a:t> ta </a:t>
            </a:r>
            <a:r>
              <a:rPr lang="en-GB" sz="1800" dirty="0" err="1">
                <a:latin typeface="Bell MT" panose="02020503060305020303" pitchFamily="18" charset="0"/>
              </a:rPr>
              <a:t>bắt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đầu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2400" u="sng" dirty="0" err="1">
                <a:latin typeface="Bell MT" panose="02020503060305020303" pitchFamily="18" charset="0"/>
              </a:rPr>
              <a:t>thôi</a:t>
            </a:r>
            <a:r>
              <a:rPr lang="en-GB" sz="1800" dirty="0">
                <a:latin typeface="Bell MT" panose="02020503060305020303" pitchFamily="18" charset="0"/>
              </a:rPr>
              <a:t>!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E689A8B-04C0-82BF-6F4E-649C3CB991BD}"/>
              </a:ext>
            </a:extLst>
          </p:cNvPr>
          <p:cNvSpPr/>
          <p:nvPr/>
        </p:nvSpPr>
        <p:spPr>
          <a:xfrm rot="21119217">
            <a:off x="3738218" y="2772879"/>
            <a:ext cx="3394590" cy="278295"/>
          </a:xfrm>
          <a:prstGeom prst="rightArrow">
            <a:avLst>
              <a:gd name="adj1" fmla="val 5936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72A598-07AD-1853-8949-BE241816FFAB}"/>
              </a:ext>
            </a:extLst>
          </p:cNvPr>
          <p:cNvSpPr/>
          <p:nvPr/>
        </p:nvSpPr>
        <p:spPr>
          <a:xfrm>
            <a:off x="7100515" y="2508637"/>
            <a:ext cx="2584174" cy="7777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84BB391-5F20-6812-46D1-7F9F9A0FD385}"/>
              </a:ext>
            </a:extLst>
          </p:cNvPr>
          <p:cNvSpPr/>
          <p:nvPr/>
        </p:nvSpPr>
        <p:spPr>
          <a:xfrm rot="1654747">
            <a:off x="9579332" y="2276126"/>
            <a:ext cx="210710" cy="3896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C67FCC-3483-8C96-F687-7A8F8512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93" y="1606670"/>
            <a:ext cx="9905999" cy="1208081"/>
          </a:xfrm>
        </p:spPr>
        <p:txBody>
          <a:bodyPr/>
          <a:lstStyle/>
          <a:p>
            <a:r>
              <a:rPr lang="en-GB" dirty="0">
                <a:latin typeface="Bell MT" panose="02020503060305020303" pitchFamily="18" charset="0"/>
              </a:rPr>
              <a:t>Lesson </a:t>
            </a:r>
            <a:r>
              <a:rPr lang="en-GB" sz="4400" dirty="0">
                <a:latin typeface="Bell MT" panose="02020503060305020303" pitchFamily="18" charset="0"/>
              </a:rPr>
              <a:t>14</a:t>
            </a:r>
            <a:r>
              <a:rPr lang="en-GB" dirty="0">
                <a:latin typeface="Bell MT" panose="02020503060305020303" pitchFamily="18" charset="0"/>
              </a:rPr>
              <a:t>: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ABE3D484-88BA-58F0-09B9-AF205E888B8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3345" r="3345"/>
          <a:stretch/>
        </p:blipFill>
        <p:spPr>
          <a:xfrm>
            <a:off x="1141413" y="2686048"/>
            <a:ext cx="3195240" cy="152400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CEEA030-32EA-7BA5-A5F3-2B97699A795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061847" y="4389637"/>
            <a:ext cx="3343522" cy="1420612"/>
          </a:xfrm>
        </p:spPr>
        <p:txBody>
          <a:bodyPr/>
          <a:lstStyle/>
          <a:p>
            <a:r>
              <a:rPr lang="en-GB" dirty="0" err="1">
                <a:latin typeface="Bell MT" panose="02020503060305020303" pitchFamily="18" charset="0"/>
              </a:rPr>
              <a:t>Các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bạn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hãy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viết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vào</a:t>
            </a:r>
            <a:r>
              <a:rPr lang="en-GB" dirty="0">
                <a:latin typeface="Bell MT" panose="02020503060305020303" pitchFamily="18" charset="0"/>
              </a:rPr>
              <a:t> python </a:t>
            </a:r>
            <a:r>
              <a:rPr lang="en-GB" dirty="0" err="1">
                <a:latin typeface="Bell MT" panose="02020503060305020303" pitchFamily="18" charset="0"/>
              </a:rPr>
              <a:t>hoặc</a:t>
            </a:r>
            <a:r>
              <a:rPr lang="en-GB" dirty="0">
                <a:latin typeface="Bell MT" panose="02020503060305020303" pitchFamily="18" charset="0"/>
              </a:rPr>
              <a:t> VS Code…</a:t>
            </a:r>
          </a:p>
          <a:p>
            <a:r>
              <a:rPr lang="en-GB" dirty="0" err="1">
                <a:latin typeface="Bell MT" panose="02020503060305020303" pitchFamily="18" charset="0"/>
              </a:rPr>
              <a:t>A,b,c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là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nơi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lưu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trữ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dữ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liệu</a:t>
            </a:r>
            <a:r>
              <a:rPr lang="en-GB" dirty="0">
                <a:latin typeface="Bell MT" panose="02020503060305020303" pitchFamily="18" charset="0"/>
              </a:rPr>
              <a:t>. </a:t>
            </a:r>
            <a:r>
              <a:rPr lang="en-GB" dirty="0" err="1">
                <a:latin typeface="Bell MT" panose="02020503060305020303" pitchFamily="18" charset="0"/>
              </a:rPr>
              <a:t>Người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dùng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sẽ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nhập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vào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để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a,b,c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lưu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vào</a:t>
            </a:r>
            <a:r>
              <a:rPr lang="en-GB" dirty="0">
                <a:latin typeface="Bell MT" panose="02020503060305020303" pitchFamily="18" charset="0"/>
              </a:rPr>
              <a:t>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9047CE-7784-520B-7776-2DFA58B89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80011" y="2611239"/>
            <a:ext cx="9215562" cy="1778398"/>
          </a:xfrm>
        </p:spPr>
        <p:txBody>
          <a:bodyPr/>
          <a:lstStyle/>
          <a:p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Dừng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lại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và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hãy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viết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vào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python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hoặc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VS Code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DB1BA49D-3C00-B803-0CC4-E395961936EC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10" b="10"/>
          <a:stretch/>
        </p:blipFill>
        <p:spPr>
          <a:xfrm>
            <a:off x="7630874" y="2709061"/>
            <a:ext cx="3198940" cy="1524000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AC4D85A-9B5F-D2F7-B095-DC308A84147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630874" y="5062694"/>
            <a:ext cx="3200400" cy="891182"/>
          </a:xfrm>
        </p:spPr>
        <p:txBody>
          <a:bodyPr>
            <a:normAutofit/>
          </a:bodyPr>
          <a:lstStyle/>
          <a:p>
            <a:r>
              <a:rPr lang="en-GB" dirty="0">
                <a:latin typeface="Bell MT" panose="02020503060305020303" pitchFamily="18" charset="0"/>
              </a:rPr>
              <a:t>Theo </a:t>
            </a:r>
            <a:r>
              <a:rPr lang="en-GB" dirty="0" err="1">
                <a:latin typeface="Bell MT" panose="02020503060305020303" pitchFamily="18" charset="0"/>
              </a:rPr>
              <a:t>các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bạn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thấy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lệnh</a:t>
            </a:r>
            <a:r>
              <a:rPr lang="en-GB" dirty="0">
                <a:latin typeface="Bell MT" panose="02020503060305020303" pitchFamily="18" charset="0"/>
              </a:rPr>
              <a:t> print ở </a:t>
            </a:r>
            <a:r>
              <a:rPr lang="en-GB" dirty="0" err="1">
                <a:latin typeface="Bell MT" panose="02020503060305020303" pitchFamily="18" charset="0"/>
              </a:rPr>
              <a:t>dòng</a:t>
            </a:r>
            <a:r>
              <a:rPr lang="en-GB" dirty="0">
                <a:latin typeface="Bell MT" panose="02020503060305020303" pitchFamily="18" charset="0"/>
              </a:rPr>
              <a:t> 42:</a:t>
            </a:r>
          </a:p>
          <a:p>
            <a:r>
              <a:rPr lang="en-GB" dirty="0">
                <a:latin typeface="Bell MT" panose="02020503060305020303" pitchFamily="18" charset="0"/>
              </a:rPr>
              <a:t>print( “a  = “+b) ,a </a:t>
            </a:r>
            <a:r>
              <a:rPr lang="en-GB" dirty="0" err="1">
                <a:latin typeface="Bell MT" panose="02020503060305020303" pitchFamily="18" charset="0"/>
              </a:rPr>
              <a:t>sẽ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chuyển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thành</a:t>
            </a:r>
            <a:r>
              <a:rPr lang="en-GB" dirty="0">
                <a:latin typeface="Bell MT" panose="02020503060305020303" pitchFamily="18" charset="0"/>
              </a:rPr>
              <a:t> b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51635B-22B7-639B-6931-A4CEF4AB5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0874" y="4379431"/>
            <a:ext cx="3190741" cy="608454"/>
          </a:xfrm>
        </p:spPr>
        <p:txBody>
          <a:bodyPr/>
          <a:lstStyle/>
          <a:p>
            <a:r>
              <a:rPr lang="en-GB" sz="1400" dirty="0">
                <a:latin typeface="Bell MT" panose="02020503060305020303" pitchFamily="18" charset="0"/>
              </a:rPr>
              <a:t>Sau </a:t>
            </a:r>
            <a:r>
              <a:rPr lang="en-GB" sz="1400" dirty="0" err="1">
                <a:latin typeface="Bell MT" panose="02020503060305020303" pitchFamily="18" charset="0"/>
              </a:rPr>
              <a:t>đó,chuỗi</a:t>
            </a:r>
            <a:r>
              <a:rPr lang="en-GB" sz="1400" dirty="0">
                <a:latin typeface="Bell MT" panose="02020503060305020303" pitchFamily="18" charset="0"/>
              </a:rPr>
              <a:t> </a:t>
            </a:r>
            <a:r>
              <a:rPr lang="en-GB" sz="1400" dirty="0" err="1">
                <a:latin typeface="Bell MT" panose="02020503060305020303" pitchFamily="18" charset="0"/>
              </a:rPr>
              <a:t>số</a:t>
            </a:r>
            <a:r>
              <a:rPr lang="en-GB" sz="1400" dirty="0">
                <a:latin typeface="Bell MT" panose="02020503060305020303" pitchFamily="18" charset="0"/>
              </a:rPr>
              <a:t> </a:t>
            </a:r>
            <a:r>
              <a:rPr lang="en-GB" sz="1400" dirty="0" err="1">
                <a:latin typeface="Bell MT" panose="02020503060305020303" pitchFamily="18" charset="0"/>
              </a:rPr>
              <a:t>a,b,c</a:t>
            </a:r>
            <a:r>
              <a:rPr lang="en-GB" sz="1400" dirty="0">
                <a:latin typeface="Bell MT" panose="02020503060305020303" pitchFamily="18" charset="0"/>
              </a:rPr>
              <a:t> </a:t>
            </a:r>
            <a:r>
              <a:rPr lang="en-GB" sz="1400" dirty="0" err="1">
                <a:latin typeface="Bell MT" panose="02020503060305020303" pitchFamily="18" charset="0"/>
              </a:rPr>
              <a:t>đi</a:t>
            </a:r>
            <a:r>
              <a:rPr lang="en-GB" sz="1400" dirty="0">
                <a:latin typeface="Bell MT" panose="02020503060305020303" pitchFamily="18" charset="0"/>
              </a:rPr>
              <a:t> </a:t>
            </a:r>
            <a:r>
              <a:rPr lang="en-GB" sz="1400" dirty="0" err="1">
                <a:latin typeface="Bell MT" panose="02020503060305020303" pitchFamily="18" charset="0"/>
              </a:rPr>
              <a:t>đến</a:t>
            </a:r>
            <a:r>
              <a:rPr lang="en-GB" sz="1400" dirty="0">
                <a:latin typeface="Bell MT" panose="02020503060305020303" pitchFamily="18" charset="0"/>
              </a:rPr>
              <a:t> </a:t>
            </a:r>
            <a:r>
              <a:rPr lang="en-GB" sz="1400" dirty="0" err="1">
                <a:latin typeface="Bell MT" panose="02020503060305020303" pitchFamily="18" charset="0"/>
              </a:rPr>
              <a:t>khu</a:t>
            </a:r>
            <a:r>
              <a:rPr lang="en-GB" sz="1400" dirty="0">
                <a:latin typeface="Bell MT" panose="02020503060305020303" pitchFamily="18" charset="0"/>
              </a:rPr>
              <a:t> “</a:t>
            </a:r>
            <a:r>
              <a:rPr lang="en-GB" sz="1400" dirty="0" err="1">
                <a:latin typeface="Bell MT" panose="02020503060305020303" pitchFamily="18" charset="0"/>
              </a:rPr>
              <a:t>đảo</a:t>
            </a:r>
            <a:r>
              <a:rPr lang="en-GB" sz="1400" dirty="0">
                <a:latin typeface="Bell MT" panose="02020503060305020303" pitchFamily="18" charset="0"/>
              </a:rPr>
              <a:t>”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0BFD5B-177D-E8D1-1336-2E9BD79D68A1}"/>
              </a:ext>
            </a:extLst>
          </p:cNvPr>
          <p:cNvSpPr/>
          <p:nvPr/>
        </p:nvSpPr>
        <p:spPr>
          <a:xfrm>
            <a:off x="8006963" y="3571344"/>
            <a:ext cx="1327868" cy="58449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>
              <a:latin typeface="Bell MT" panose="020205030603050203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B43418-FD1C-03A0-367D-D58A1E72ADC3}"/>
              </a:ext>
            </a:extLst>
          </p:cNvPr>
          <p:cNvSpPr/>
          <p:nvPr/>
        </p:nvSpPr>
        <p:spPr>
          <a:xfrm>
            <a:off x="7601584" y="3571344"/>
            <a:ext cx="3228230" cy="15950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9" grpId="0" build="p"/>
      <p:bldP spid="19" grpId="1" build="p"/>
      <p:bldP spid="16" grpId="0" build="p"/>
      <p:bldP spid="20" grpId="0" build="p"/>
      <p:bldP spid="20" grpId="1" build="p"/>
      <p:bldP spid="17" grpId="0" build="p"/>
      <p:bldP spid="17" grpId="1" build="p"/>
      <p:bldP spid="2" grpId="0" animBg="1"/>
      <p:bldP spid="2" grpId="1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7A62-02DC-A6E8-755D-6E532717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B76D-110F-6234-C39A-CA8A18D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6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</TotalTime>
  <Words>160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Bell MT</vt:lpstr>
      <vt:lpstr>Tw Cen MT</vt:lpstr>
      <vt:lpstr>Circuit</vt:lpstr>
      <vt:lpstr>   Trương Kiến Văn&amp;Trương Gia Mẫn hôm nay cùng các bạn lập trình python nhé!</vt:lpstr>
      <vt:lpstr>Lesson 14: “đảo chữ số” </vt:lpstr>
      <vt:lpstr>Lesson 14: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Trương Kiến Văn hôm nay cùng các bạn lập trình python nhé!</dc:title>
  <dc:creator>Gamer</dc:creator>
  <cp:lastModifiedBy>Gamer</cp:lastModifiedBy>
  <cp:revision>6</cp:revision>
  <dcterms:created xsi:type="dcterms:W3CDTF">2024-05-25T13:32:57Z</dcterms:created>
  <dcterms:modified xsi:type="dcterms:W3CDTF">2024-05-29T03:51:40Z</dcterms:modified>
</cp:coreProperties>
</file>