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5489A-6569-4FD5-9E05-35C3D88A0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26427D-F319-4684-9105-CAFCA72B8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317F0-7CD9-446F-8497-334BF867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61EB-B8A7-4A43-A552-CA143B2BBB4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AD280C-FCA8-42A8-A3E6-ED5043C7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48BD39-0876-4687-A3D6-672125EF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9731-E5A7-4DB7-8EC2-F9E75D82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4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E6E6F-7B9A-4625-9B48-DFA03A54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144D5C-8254-49A6-843D-DFCFDAFD6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79CC1E-2672-489B-82AA-BDFF43C8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61EB-B8A7-4A43-A552-CA143B2BBB4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873B13-1ABC-4DD1-9AD9-792D3432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29C45B-6BEF-4055-AB1A-1658A40D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9731-E5A7-4DB7-8EC2-F9E75D82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5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E8729B-B9D8-4E07-B5EE-18B90790E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5E795F-DC57-4F22-8540-A87889AD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BF0A81-BC63-440E-8F81-6A483CDF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61EB-B8A7-4A43-A552-CA143B2BBB4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619665-AA83-4BDA-9AC9-012865CC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5FEEFB-A25F-4DB5-9744-142C4F26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9731-E5A7-4DB7-8EC2-F9E75D82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95412-D80D-4A9F-AB10-4343B925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21889F-72A5-4B4D-8AB5-6DCF0C1A8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6365D5-5037-438C-9A9F-319860F0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61EB-B8A7-4A43-A552-CA143B2BBB4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13CE8A-EED9-4415-B0E1-7BFB6ABE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916998-2E56-4083-877F-37F3A8E0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9731-E5A7-4DB7-8EC2-F9E75D82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6BE6B1-DF52-4819-B982-0F6CCC49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E6E2BD-681D-4346-B08A-C5C2EBF0D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D674C4-F7DC-4526-8C38-C8E04110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61EB-B8A7-4A43-A552-CA143B2BBB4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26E2E9-37C8-4A37-A47A-D2176CB7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9A2826-3E90-48C3-9FBF-F4E8F320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9731-E5A7-4DB7-8EC2-F9E75D82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2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E1E0E9-C163-4959-A259-5D93506D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7EF1E9-F0EE-4A3A-9C24-EF4D46F84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E071D7-ECCA-4C77-91D8-91D29D4CD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C9E338-B6A4-4D37-932B-A4C038B7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61EB-B8A7-4A43-A552-CA143B2BBB4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D12477-4550-4360-BDD2-46D2EDDB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1E7021-D69E-4502-9EEB-33FFC912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9731-E5A7-4DB7-8EC2-F9E75D82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5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7BE12-55C9-4434-8BE9-C50F517D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877E92-00D6-4D9A-94E4-2028CB544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65F93D-0919-4DDE-8207-C1A8B561A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796CAA-0C29-4310-A3A4-17D1DE8B1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BF8FAC-ACE5-4568-8D1B-DB9441D10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E7DAD5-0C0E-4E89-9A91-BD62FA2B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61EB-B8A7-4A43-A552-CA143B2BBB4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BF3DC9-C03D-4ED3-9432-E6147D2E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11A350-159C-41BA-BF1A-E0B8CAD8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9731-E5A7-4DB7-8EC2-F9E75D82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A2ECB-3497-4903-B783-3CABEC3E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D079835-B0D4-4011-BC29-6BDF6146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61EB-B8A7-4A43-A552-CA143B2BBB4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F2A64C-ED36-41AD-81CA-DAF8A4AB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999A80-4FD2-4E1D-ADCA-F703EB22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9731-E5A7-4DB7-8EC2-F9E75D82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6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235301-D7DD-4025-8D1D-049A1A67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61EB-B8A7-4A43-A552-CA143B2BBB4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84D0FF-A8AA-48FA-A06C-62CC7F9D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3D6DF7-3DC2-4F87-B3BD-C043CABE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9731-E5A7-4DB7-8EC2-F9E75D82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7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79B42-606C-4F62-B70F-3713591A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D32508-EB7C-4C1F-9176-FE35BE6B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E5A902-DEE0-437C-AE24-11A6FE6FA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3B787B-BF8C-4F77-B2DF-7B7C67C2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61EB-B8A7-4A43-A552-CA143B2BBB4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D8FD5E-D2EA-4221-ABB2-C641273B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A73A7C-A473-463B-824C-7C866C2A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9731-E5A7-4DB7-8EC2-F9E75D82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0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FD9392-E8F8-4373-955E-06E06C13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9426BA3-2995-4056-9865-04F8435AE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B72A34-E3F5-473A-AB21-74A1C30DA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1210C6-A50C-4BBF-934E-A112278A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61EB-B8A7-4A43-A552-CA143B2BBB4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4D21C4-9381-4DFF-AC26-F852F008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7EBB21-CB75-4665-ABB7-0AF57E60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39731-E5A7-4DB7-8EC2-F9E75D82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0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5D7AA2-1F85-4E26-8322-4D5C9997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50BE0E-FEF2-4800-9FD8-12767169A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EA328E-59C7-4C0F-B9D2-ACDE3F032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561EB-B8A7-4A43-A552-CA143B2BBB4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98376F-9C60-47FD-BA0E-2E4C6D91F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E17441-CA02-4C17-8350-3077CFCF9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9731-E5A7-4DB7-8EC2-F9E75D82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5D56AAA2-1AEF-4DEC-8E4B-871416D0F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16" y="4471261"/>
            <a:ext cx="1279062" cy="1279062"/>
          </a:xfrm>
          <a:prstGeom prst="rect">
            <a:avLst/>
          </a:prstGeom>
        </p:spPr>
      </p:pic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BD8195FF-4C46-47CC-9FCC-3022A90DA771}"/>
              </a:ext>
            </a:extLst>
          </p:cNvPr>
          <p:cNvSpPr/>
          <p:nvPr/>
        </p:nvSpPr>
        <p:spPr>
          <a:xfrm>
            <a:off x="6307790" y="1001487"/>
            <a:ext cx="4673720" cy="2568308"/>
          </a:xfrm>
          <a:custGeom>
            <a:avLst/>
            <a:gdLst>
              <a:gd name="connsiteX0" fmla="*/ 1802952 w 5062149"/>
              <a:gd name="connsiteY0" fmla="*/ 0 h 3060430"/>
              <a:gd name="connsiteX1" fmla="*/ 2665555 w 5062149"/>
              <a:gd name="connsiteY1" fmla="*/ 424056 h 3060430"/>
              <a:gd name="connsiteX2" fmla="*/ 2691412 w 5062149"/>
              <a:gd name="connsiteY2" fmla="*/ 485833 h 3060430"/>
              <a:gd name="connsiteX3" fmla="*/ 2855703 w 5062149"/>
              <a:gd name="connsiteY3" fmla="*/ 448010 h 3060430"/>
              <a:gd name="connsiteX4" fmla="*/ 3044374 w 5062149"/>
              <a:gd name="connsiteY4" fmla="*/ 433904 h 3060430"/>
              <a:gd name="connsiteX5" fmla="*/ 3820663 w 5062149"/>
              <a:gd name="connsiteY5" fmla="*/ 740021 h 3060430"/>
              <a:gd name="connsiteX6" fmla="*/ 3878219 w 5062149"/>
              <a:gd name="connsiteY6" fmla="*/ 818666 h 3060430"/>
              <a:gd name="connsiteX7" fmla="*/ 3937306 w 5062149"/>
              <a:gd name="connsiteY7" fmla="*/ 805063 h 3060430"/>
              <a:gd name="connsiteX8" fmla="*/ 4125977 w 5062149"/>
              <a:gd name="connsiteY8" fmla="*/ 790957 h 3060430"/>
              <a:gd name="connsiteX9" fmla="*/ 5062149 w 5062149"/>
              <a:gd name="connsiteY9" fmla="*/ 1485272 h 3060430"/>
              <a:gd name="connsiteX10" fmla="*/ 4787951 w 5062149"/>
              <a:gd name="connsiteY10" fmla="*/ 1976227 h 3060430"/>
              <a:gd name="connsiteX11" fmla="*/ 4671770 w 5062149"/>
              <a:gd name="connsiteY11" fmla="*/ 2047321 h 3060430"/>
              <a:gd name="connsiteX12" fmla="*/ 4660473 w 5062149"/>
              <a:gd name="connsiteY12" fmla="*/ 2130428 h 3060430"/>
              <a:gd name="connsiteX13" fmla="*/ 3743321 w 5062149"/>
              <a:gd name="connsiteY13" fmla="*/ 2684814 h 3060430"/>
              <a:gd name="connsiteX14" fmla="*/ 3400050 w 5062149"/>
              <a:gd name="connsiteY14" fmla="*/ 2636654 h 3060430"/>
              <a:gd name="connsiteX15" fmla="*/ 3390579 w 5062149"/>
              <a:gd name="connsiteY15" fmla="*/ 2633376 h 3060430"/>
              <a:gd name="connsiteX16" fmla="*/ 3389324 w 5062149"/>
              <a:gd name="connsiteY16" fmla="*/ 2636374 h 3060430"/>
              <a:gd name="connsiteX17" fmla="*/ 2526721 w 5062149"/>
              <a:gd name="connsiteY17" fmla="*/ 3060430 h 3060430"/>
              <a:gd name="connsiteX18" fmla="*/ 1750432 w 5062149"/>
              <a:gd name="connsiteY18" fmla="*/ 2754314 h 3060430"/>
              <a:gd name="connsiteX19" fmla="*/ 1700025 w 5062149"/>
              <a:gd name="connsiteY19" fmla="*/ 2685438 h 3060430"/>
              <a:gd name="connsiteX20" fmla="*/ 1642506 w 5062149"/>
              <a:gd name="connsiteY20" fmla="*/ 2705347 h 3060430"/>
              <a:gd name="connsiteX21" fmla="*/ 1299235 w 5062149"/>
              <a:gd name="connsiteY21" fmla="*/ 2753507 h 3060430"/>
              <a:gd name="connsiteX22" fmla="*/ 363063 w 5062149"/>
              <a:gd name="connsiteY22" fmla="*/ 2059192 h 3060430"/>
              <a:gd name="connsiteX23" fmla="*/ 382083 w 5062149"/>
              <a:gd name="connsiteY23" fmla="*/ 1919263 h 3060430"/>
              <a:gd name="connsiteX24" fmla="*/ 394125 w 5062149"/>
              <a:gd name="connsiteY24" fmla="*/ 1890491 h 3060430"/>
              <a:gd name="connsiteX25" fmla="*/ 274198 w 5062149"/>
              <a:gd name="connsiteY25" fmla="*/ 1817105 h 3060430"/>
              <a:gd name="connsiteX26" fmla="*/ 0 w 5062149"/>
              <a:gd name="connsiteY26" fmla="*/ 1326150 h 3060430"/>
              <a:gd name="connsiteX27" fmla="*/ 747500 w 5062149"/>
              <a:gd name="connsiteY27" fmla="*/ 645941 h 3060430"/>
              <a:gd name="connsiteX28" fmla="*/ 874647 w 5062149"/>
              <a:gd name="connsiteY28" fmla="*/ 636435 h 3060430"/>
              <a:gd name="connsiteX29" fmla="*/ 885800 w 5062149"/>
              <a:gd name="connsiteY29" fmla="*/ 554386 h 3060430"/>
              <a:gd name="connsiteX30" fmla="*/ 1802952 w 5062149"/>
              <a:gd name="connsiteY30" fmla="*/ 0 h 306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062149" h="3060430">
                <a:moveTo>
                  <a:pt x="1802952" y="0"/>
                </a:moveTo>
                <a:cubicBezTo>
                  <a:pt x="2190728" y="0"/>
                  <a:pt x="2523437" y="174856"/>
                  <a:pt x="2665555" y="424056"/>
                </a:cubicBezTo>
                <a:lnTo>
                  <a:pt x="2691412" y="485833"/>
                </a:lnTo>
                <a:lnTo>
                  <a:pt x="2855703" y="448010"/>
                </a:lnTo>
                <a:cubicBezTo>
                  <a:pt x="2916645" y="438761"/>
                  <a:pt x="2979745" y="433904"/>
                  <a:pt x="3044374" y="433904"/>
                </a:cubicBezTo>
                <a:cubicBezTo>
                  <a:pt x="3367520" y="433904"/>
                  <a:pt x="3652426" y="555332"/>
                  <a:pt x="3820663" y="740021"/>
                </a:cubicBezTo>
                <a:lnTo>
                  <a:pt x="3878219" y="818666"/>
                </a:lnTo>
                <a:lnTo>
                  <a:pt x="3937306" y="805063"/>
                </a:lnTo>
                <a:cubicBezTo>
                  <a:pt x="3998248" y="795814"/>
                  <a:pt x="4061348" y="790957"/>
                  <a:pt x="4125977" y="790957"/>
                </a:cubicBezTo>
                <a:cubicBezTo>
                  <a:pt x="4643011" y="790957"/>
                  <a:pt x="5062149" y="1101812"/>
                  <a:pt x="5062149" y="1485272"/>
                </a:cubicBezTo>
                <a:cubicBezTo>
                  <a:pt x="5062149" y="1677002"/>
                  <a:pt x="4957365" y="1850581"/>
                  <a:pt x="4787951" y="1976227"/>
                </a:cubicBezTo>
                <a:lnTo>
                  <a:pt x="4671770" y="2047321"/>
                </a:lnTo>
                <a:lnTo>
                  <a:pt x="4660473" y="2130428"/>
                </a:lnTo>
                <a:cubicBezTo>
                  <a:pt x="4573179" y="2446816"/>
                  <a:pt x="4195726" y="2684814"/>
                  <a:pt x="3743321" y="2684814"/>
                </a:cubicBezTo>
                <a:cubicBezTo>
                  <a:pt x="3622141" y="2684814"/>
                  <a:pt x="3506339" y="2667738"/>
                  <a:pt x="3400050" y="2636654"/>
                </a:cubicBezTo>
                <a:lnTo>
                  <a:pt x="3390579" y="2633376"/>
                </a:lnTo>
                <a:lnTo>
                  <a:pt x="3389324" y="2636374"/>
                </a:lnTo>
                <a:cubicBezTo>
                  <a:pt x="3247205" y="2885574"/>
                  <a:pt x="2914497" y="3060430"/>
                  <a:pt x="2526721" y="3060430"/>
                </a:cubicBezTo>
                <a:cubicBezTo>
                  <a:pt x="2203575" y="3060430"/>
                  <a:pt x="1918669" y="2939003"/>
                  <a:pt x="1750432" y="2754314"/>
                </a:cubicBezTo>
                <a:lnTo>
                  <a:pt x="1700025" y="2685438"/>
                </a:lnTo>
                <a:lnTo>
                  <a:pt x="1642506" y="2705347"/>
                </a:lnTo>
                <a:cubicBezTo>
                  <a:pt x="1536217" y="2736432"/>
                  <a:pt x="1420415" y="2753507"/>
                  <a:pt x="1299235" y="2753507"/>
                </a:cubicBezTo>
                <a:cubicBezTo>
                  <a:pt x="782201" y="2753507"/>
                  <a:pt x="363063" y="2442652"/>
                  <a:pt x="363063" y="2059192"/>
                </a:cubicBezTo>
                <a:cubicBezTo>
                  <a:pt x="363063" y="2011260"/>
                  <a:pt x="369612" y="1964462"/>
                  <a:pt x="382083" y="1919263"/>
                </a:cubicBezTo>
                <a:lnTo>
                  <a:pt x="394125" y="1890491"/>
                </a:lnTo>
                <a:lnTo>
                  <a:pt x="274198" y="1817105"/>
                </a:lnTo>
                <a:cubicBezTo>
                  <a:pt x="104784" y="1691459"/>
                  <a:pt x="0" y="1517880"/>
                  <a:pt x="0" y="1326150"/>
                </a:cubicBezTo>
                <a:cubicBezTo>
                  <a:pt x="0" y="990622"/>
                  <a:pt x="320902" y="710683"/>
                  <a:pt x="747500" y="645941"/>
                </a:cubicBezTo>
                <a:lnTo>
                  <a:pt x="874647" y="636435"/>
                </a:lnTo>
                <a:lnTo>
                  <a:pt x="885800" y="554386"/>
                </a:lnTo>
                <a:cubicBezTo>
                  <a:pt x="973094" y="237998"/>
                  <a:pt x="1350547" y="0"/>
                  <a:pt x="1802952" y="0"/>
                </a:cubicBezTo>
                <a:close/>
              </a:path>
            </a:pathLst>
          </a:cu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37E7948-8B8A-4CA9-9292-F37A85831F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0" r="34241"/>
          <a:stretch/>
        </p:blipFill>
        <p:spPr>
          <a:xfrm>
            <a:off x="1053408" y="1684900"/>
            <a:ext cx="931653" cy="151447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3F8877B-8F8C-4652-B681-EA9D0DD104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7" t="18030" r="28547" b="24188"/>
          <a:stretch/>
        </p:blipFill>
        <p:spPr>
          <a:xfrm>
            <a:off x="3086911" y="1507628"/>
            <a:ext cx="2355012" cy="138863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83D3B2F-39A5-4DC2-99CA-C23834739D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798" y="1684900"/>
            <a:ext cx="1034086" cy="103408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2716D0D-A8E4-492F-B86E-BB0E064618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491" y="1684900"/>
            <a:ext cx="1102449" cy="110244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5485697-ACAA-444A-A031-D9E5694E8E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21" y="830388"/>
            <a:ext cx="446287" cy="446287"/>
          </a:xfrm>
          <a:prstGeom prst="rect">
            <a:avLst/>
          </a:prstGeom>
        </p:spPr>
      </p:pic>
      <p:sp>
        <p:nvSpPr>
          <p:cNvPr id="16" name="楕円 15">
            <a:extLst>
              <a:ext uri="{FF2B5EF4-FFF2-40B4-BE49-F238E27FC236}">
                <a16:creationId xmlns:a16="http://schemas.microsoft.com/office/drawing/2014/main" id="{47965A93-FE84-4BEF-848C-516C5C59FD9B}"/>
              </a:ext>
            </a:extLst>
          </p:cNvPr>
          <p:cNvSpPr/>
          <p:nvPr/>
        </p:nvSpPr>
        <p:spPr>
          <a:xfrm>
            <a:off x="3599798" y="3806642"/>
            <a:ext cx="1329238" cy="1329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sz="1600" dirty="0"/>
              <a:t>Messaging</a:t>
            </a:r>
          </a:p>
          <a:p>
            <a:pPr algn="ctr"/>
            <a:r>
              <a:rPr lang="en-US" sz="1600" dirty="0"/>
              <a:t>API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1B783DE9-D7DF-4DD2-B4E6-2CC16FC1D2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2" t="31447" r="31867" b="31981"/>
          <a:stretch/>
        </p:blipFill>
        <p:spPr>
          <a:xfrm>
            <a:off x="1432148" y="4784857"/>
            <a:ext cx="640583" cy="640583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98D25BC-6996-4B8A-91EB-BE92EE620758}"/>
              </a:ext>
            </a:extLst>
          </p:cNvPr>
          <p:cNvSpPr txBox="1"/>
          <p:nvPr/>
        </p:nvSpPr>
        <p:spPr>
          <a:xfrm>
            <a:off x="7533608" y="834091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Microsoft Azure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5C365A3-EE9E-4B78-95F0-EC965526A4B9}"/>
              </a:ext>
            </a:extLst>
          </p:cNvPr>
          <p:cNvSpPr txBox="1"/>
          <p:nvPr/>
        </p:nvSpPr>
        <p:spPr>
          <a:xfrm>
            <a:off x="6141040" y="2718986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Azure Functions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C81C8F-4B58-4277-8E28-DD848511F468}"/>
              </a:ext>
            </a:extLst>
          </p:cNvPr>
          <p:cNvSpPr txBox="1"/>
          <p:nvPr/>
        </p:nvSpPr>
        <p:spPr>
          <a:xfrm>
            <a:off x="8951971" y="2718986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Storage Account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8A108EF-89FB-49A4-920C-2D2D09CC5F96}"/>
              </a:ext>
            </a:extLst>
          </p:cNvPr>
          <p:cNvSpPr txBox="1"/>
          <p:nvPr/>
        </p:nvSpPr>
        <p:spPr>
          <a:xfrm>
            <a:off x="2607480" y="776811"/>
            <a:ext cx="331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LINE </a:t>
            </a:r>
            <a:r>
              <a:rPr lang="en-US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Clova</a:t>
            </a:r>
            <a:r>
              <a:rPr 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Extension Kit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3BED7C2-69AE-42A7-9471-43E93B9676F3}"/>
              </a:ext>
            </a:extLst>
          </p:cNvPr>
          <p:cNvSpPr txBox="1"/>
          <p:nvPr/>
        </p:nvSpPr>
        <p:spPr>
          <a:xfrm>
            <a:off x="1053408" y="3143639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Clova</a:t>
            </a:r>
            <a:endParaRPr 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A07E1BB-3DAD-437D-8C02-B8217DEA7A2D}"/>
              </a:ext>
            </a:extLst>
          </p:cNvPr>
          <p:cNvSpPr txBox="1"/>
          <p:nvPr/>
        </p:nvSpPr>
        <p:spPr>
          <a:xfrm>
            <a:off x="1379987" y="576178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LINE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4BC71C6-C469-47A2-8690-9B63B2029DF0}"/>
              </a:ext>
            </a:extLst>
          </p:cNvPr>
          <p:cNvCxnSpPr/>
          <p:nvPr/>
        </p:nvCxnSpPr>
        <p:spPr>
          <a:xfrm flipV="1">
            <a:off x="2149750" y="2383204"/>
            <a:ext cx="1176924" cy="1509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2855852-526A-4AB9-9618-717A07BCA671}"/>
              </a:ext>
            </a:extLst>
          </p:cNvPr>
          <p:cNvCxnSpPr>
            <a:cxnSpLocks/>
          </p:cNvCxnSpPr>
          <p:nvPr/>
        </p:nvCxnSpPr>
        <p:spPr>
          <a:xfrm>
            <a:off x="5528442" y="2236124"/>
            <a:ext cx="10338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35FA3BFB-6A91-48B7-BE4C-2D48014C3767}"/>
              </a:ext>
            </a:extLst>
          </p:cNvPr>
          <p:cNvCxnSpPr>
            <a:cxnSpLocks/>
          </p:cNvCxnSpPr>
          <p:nvPr/>
        </p:nvCxnSpPr>
        <p:spPr>
          <a:xfrm>
            <a:off x="8133697" y="2213027"/>
            <a:ext cx="10338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E12EEBF-6D7B-4D9B-BFD1-968A30C20E0F}"/>
              </a:ext>
            </a:extLst>
          </p:cNvPr>
          <p:cNvCxnSpPr>
            <a:cxnSpLocks/>
          </p:cNvCxnSpPr>
          <p:nvPr/>
        </p:nvCxnSpPr>
        <p:spPr>
          <a:xfrm flipV="1">
            <a:off x="5036697" y="3199375"/>
            <a:ext cx="1433772" cy="99815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BC5CCA13-93F5-4B10-977D-BE4462F22FAB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391678" y="4784857"/>
            <a:ext cx="1100459" cy="32593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7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BIZ UDPゴシック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Kazuki Ota</dc:creator>
  <cp:lastModifiedBy>Kazuki Ota</cp:lastModifiedBy>
  <cp:revision>4</cp:revision>
  <dcterms:created xsi:type="dcterms:W3CDTF">2018-10-08T07:40:20Z</dcterms:created>
  <dcterms:modified xsi:type="dcterms:W3CDTF">2018-10-08T08:03:56Z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kaota@microsoft.com</vt:lpwstr>
  </property>
  <property fmtid="{D5CDD505-2E9C-101B-9397-08002B2CF9AE}" pid="5" name="MSIP_Label_f42aa342-8706-4288-bd11-ebb85995028c_SetDate">
    <vt:lpwstr>2018-10-08T07:40:28.2765286Z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